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7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463CE-BB31-4715-8AC2-AB57E4394BB1}" type="doc">
      <dgm:prSet loTypeId="urn:microsoft.com/office/officeart/2005/8/layout/h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68868BD4-FFFB-4B32-A80F-7EB5086AAEBF}">
      <dgm:prSet phldrT="[Metin]" phldr="1"/>
      <dgm:spPr/>
      <dgm:t>
        <a:bodyPr/>
        <a:lstStyle/>
        <a:p>
          <a:endParaRPr lang="tr-TR" dirty="0"/>
        </a:p>
      </dgm:t>
    </dgm:pt>
    <dgm:pt modelId="{30C3E629-731F-4161-8A1C-DE8B3C3BB02D}" type="parTrans" cxnId="{9C872975-94C2-459D-9E12-00EC8A646153}">
      <dgm:prSet/>
      <dgm:spPr/>
      <dgm:t>
        <a:bodyPr/>
        <a:lstStyle/>
        <a:p>
          <a:endParaRPr lang="tr-TR"/>
        </a:p>
      </dgm:t>
    </dgm:pt>
    <dgm:pt modelId="{512A5E43-DD57-49A4-B68F-B818627702D3}" type="sibTrans" cxnId="{9C872975-94C2-459D-9E12-00EC8A646153}">
      <dgm:prSet/>
      <dgm:spPr/>
      <dgm:t>
        <a:bodyPr/>
        <a:lstStyle/>
        <a:p>
          <a:endParaRPr lang="tr-TR"/>
        </a:p>
      </dgm:t>
    </dgm:pt>
    <dgm:pt modelId="{73B2DB37-660F-439A-AB7F-7348300F2266}">
      <dgm:prSet phldrT="[Metin]" custT="1"/>
      <dgm:spPr/>
      <dgm:t>
        <a:bodyPr/>
        <a:lstStyle/>
        <a:p>
          <a:r>
            <a:rPr lang="tr-TR" sz="1600" b="1" dirty="0" smtClean="0"/>
            <a:t>YAVAŞ PROGRESYON</a:t>
          </a:r>
          <a:endParaRPr lang="tr-TR" sz="1600" b="1" dirty="0"/>
        </a:p>
      </dgm:t>
    </dgm:pt>
    <dgm:pt modelId="{DAA77704-D781-48B5-9F3B-BF9F24E9F799}" type="parTrans" cxnId="{E3D080F5-70B9-4540-8487-E4DD9FBFB3F4}">
      <dgm:prSet/>
      <dgm:spPr/>
      <dgm:t>
        <a:bodyPr/>
        <a:lstStyle/>
        <a:p>
          <a:endParaRPr lang="tr-TR"/>
        </a:p>
      </dgm:t>
    </dgm:pt>
    <dgm:pt modelId="{026769D2-A8FB-429A-8959-D98964D50925}" type="sibTrans" cxnId="{E3D080F5-70B9-4540-8487-E4DD9FBFB3F4}">
      <dgm:prSet/>
      <dgm:spPr/>
      <dgm:t>
        <a:bodyPr/>
        <a:lstStyle/>
        <a:p>
          <a:endParaRPr lang="tr-TR"/>
        </a:p>
      </dgm:t>
    </dgm:pt>
    <dgm:pt modelId="{182804F2-C08D-402B-859C-908F43437F06}">
      <dgm:prSet phldrT="[Metin]" custT="1"/>
      <dgm:spPr/>
      <dgm:t>
        <a:bodyPr/>
        <a:lstStyle/>
        <a:p>
          <a:r>
            <a:rPr lang="tr-TR" sz="1600" b="1" dirty="0" smtClean="0"/>
            <a:t>SİMETRİK/PROKSİMAL KAS GÜÇSÜZLÜĞÜ</a:t>
          </a:r>
          <a:endParaRPr lang="tr-TR" sz="1600" b="1" dirty="0"/>
        </a:p>
      </dgm:t>
    </dgm:pt>
    <dgm:pt modelId="{EA9E5132-CA02-4ABA-A6FB-ABCBBE64A876}" type="parTrans" cxnId="{B8DAE8C2-F430-48F2-8599-4BB00FA1D023}">
      <dgm:prSet/>
      <dgm:spPr/>
      <dgm:t>
        <a:bodyPr/>
        <a:lstStyle/>
        <a:p>
          <a:endParaRPr lang="tr-TR"/>
        </a:p>
      </dgm:t>
    </dgm:pt>
    <dgm:pt modelId="{F2938550-0DC2-4B44-8058-A00FA7F5D6CF}" type="sibTrans" cxnId="{B8DAE8C2-F430-48F2-8599-4BB00FA1D023}">
      <dgm:prSet/>
      <dgm:spPr/>
      <dgm:t>
        <a:bodyPr/>
        <a:lstStyle/>
        <a:p>
          <a:endParaRPr lang="tr-TR"/>
        </a:p>
      </dgm:t>
    </dgm:pt>
    <dgm:pt modelId="{60445118-4F3B-432F-99B9-47AB9373AB84}">
      <dgm:prSet phldrT="[Metin]" custT="1"/>
      <dgm:spPr/>
      <dgm:t>
        <a:bodyPr/>
        <a:lstStyle/>
        <a:p>
          <a:r>
            <a:rPr lang="tr-TR" sz="1800" b="1" dirty="0" smtClean="0"/>
            <a:t>EKLEMLER</a:t>
          </a:r>
          <a:endParaRPr lang="tr-TR" sz="1800" b="1" dirty="0"/>
        </a:p>
      </dgm:t>
    </dgm:pt>
    <dgm:pt modelId="{3456EDD8-FC43-4D84-B68A-F2B2ED5B77E0}" type="parTrans" cxnId="{7832C701-1E0E-4048-882A-3EBECD217868}">
      <dgm:prSet/>
      <dgm:spPr/>
      <dgm:t>
        <a:bodyPr/>
        <a:lstStyle/>
        <a:p>
          <a:endParaRPr lang="tr-TR"/>
        </a:p>
      </dgm:t>
    </dgm:pt>
    <dgm:pt modelId="{C899F901-2F25-43C4-A18A-B2B2135DC4C6}" type="sibTrans" cxnId="{7832C701-1E0E-4048-882A-3EBECD217868}">
      <dgm:prSet/>
      <dgm:spPr/>
      <dgm:t>
        <a:bodyPr/>
        <a:lstStyle/>
        <a:p>
          <a:endParaRPr lang="tr-TR"/>
        </a:p>
      </dgm:t>
    </dgm:pt>
    <dgm:pt modelId="{1D10FA0E-8709-4DFB-8055-ED448DC754CD}">
      <dgm:prSet phldrT="[Metin]" custT="1"/>
      <dgm:spPr/>
      <dgm:t>
        <a:bodyPr/>
        <a:lstStyle/>
        <a:p>
          <a:r>
            <a:rPr lang="tr-TR" sz="1600" b="1" dirty="0" smtClean="0"/>
            <a:t>HAFTALAR/AYLAR</a:t>
          </a:r>
          <a:endParaRPr lang="tr-TR" sz="1600" b="1" dirty="0"/>
        </a:p>
      </dgm:t>
    </dgm:pt>
    <dgm:pt modelId="{D77A5588-88BA-4711-B7D8-FE620BC12474}" type="parTrans" cxnId="{FFDC5B94-DD53-44CC-99D6-C1F858D6A523}">
      <dgm:prSet/>
      <dgm:spPr/>
      <dgm:t>
        <a:bodyPr/>
        <a:lstStyle/>
        <a:p>
          <a:endParaRPr lang="tr-TR"/>
        </a:p>
      </dgm:t>
    </dgm:pt>
    <dgm:pt modelId="{5149427D-6A8D-48D5-9969-5B352DBC3302}" type="sibTrans" cxnId="{FFDC5B94-DD53-44CC-99D6-C1F858D6A523}">
      <dgm:prSet/>
      <dgm:spPr/>
      <dgm:t>
        <a:bodyPr/>
        <a:lstStyle/>
        <a:p>
          <a:endParaRPr lang="tr-TR"/>
        </a:p>
      </dgm:t>
    </dgm:pt>
    <dgm:pt modelId="{D6BA47DE-63FF-4144-AC51-E9AEF1904212}">
      <dgm:prSet phldrT="[Metin]" custT="1"/>
      <dgm:spPr/>
      <dgm:t>
        <a:bodyPr/>
        <a:lstStyle/>
        <a:p>
          <a:r>
            <a:rPr lang="tr-TR" sz="1600" b="1" dirty="0" smtClean="0"/>
            <a:t>YÜZ KASLARI ETKİLENMEZ</a:t>
          </a:r>
          <a:endParaRPr lang="tr-TR" sz="1600" b="1" dirty="0"/>
        </a:p>
      </dgm:t>
    </dgm:pt>
    <dgm:pt modelId="{88FEBBF5-CC44-4419-96DF-BC9B4997D486}" type="parTrans" cxnId="{94488821-3C7D-494B-8F3C-29A27EBCD2CC}">
      <dgm:prSet/>
      <dgm:spPr/>
      <dgm:t>
        <a:bodyPr/>
        <a:lstStyle/>
        <a:p>
          <a:endParaRPr lang="tr-TR"/>
        </a:p>
      </dgm:t>
    </dgm:pt>
    <dgm:pt modelId="{34EBB41F-5D19-45FA-82C6-47952792DE6F}" type="sibTrans" cxnId="{94488821-3C7D-494B-8F3C-29A27EBCD2CC}">
      <dgm:prSet/>
      <dgm:spPr/>
      <dgm:t>
        <a:bodyPr/>
        <a:lstStyle/>
        <a:p>
          <a:endParaRPr lang="tr-TR"/>
        </a:p>
      </dgm:t>
    </dgm:pt>
    <dgm:pt modelId="{42314B05-8E46-4445-8E29-B3F428F986DE}">
      <dgm:prSet phldrT="[Metin]" custT="1"/>
      <dgm:spPr/>
      <dgm:t>
        <a:bodyPr/>
        <a:lstStyle/>
        <a:p>
          <a:r>
            <a:rPr lang="tr-TR" sz="1600" b="1" dirty="0" smtClean="0"/>
            <a:t>FARENKS ve SOLUNUM KASLARI ETKİLENİR</a:t>
          </a:r>
          <a:endParaRPr lang="tr-TR" sz="1600" b="1" dirty="0"/>
        </a:p>
      </dgm:t>
    </dgm:pt>
    <dgm:pt modelId="{F039C467-8AD1-4A9C-8321-BC5D1FEA4191}" type="parTrans" cxnId="{31E519D9-B66A-4C0B-8E00-4B90D3DBAA6F}">
      <dgm:prSet/>
      <dgm:spPr/>
      <dgm:t>
        <a:bodyPr/>
        <a:lstStyle/>
        <a:p>
          <a:endParaRPr lang="tr-TR"/>
        </a:p>
      </dgm:t>
    </dgm:pt>
    <dgm:pt modelId="{98DBC3EA-6669-439E-8D31-3DCDBA635599}" type="sibTrans" cxnId="{31E519D9-B66A-4C0B-8E00-4B90D3DBAA6F}">
      <dgm:prSet/>
      <dgm:spPr/>
      <dgm:t>
        <a:bodyPr/>
        <a:lstStyle/>
        <a:p>
          <a:endParaRPr lang="tr-TR"/>
        </a:p>
      </dgm:t>
    </dgm:pt>
    <dgm:pt modelId="{D559185D-796C-4E1A-8669-DA13E969BCAD}">
      <dgm:prSet phldrT="[Metin]" custT="1"/>
      <dgm:spPr/>
      <dgm:t>
        <a:bodyPr/>
        <a:lstStyle/>
        <a:p>
          <a:r>
            <a:rPr lang="tr-TR" sz="1600" b="1" dirty="0" smtClean="0"/>
            <a:t>KASLAR AĞRILIDIR</a:t>
          </a:r>
          <a:endParaRPr lang="tr-TR" sz="1600" b="1" dirty="0"/>
        </a:p>
      </dgm:t>
    </dgm:pt>
    <dgm:pt modelId="{CC1ACB19-2235-428E-9B18-8F3671629F2C}" type="parTrans" cxnId="{8B75B4B6-DC21-41EE-85DD-9F9294B7BE7C}">
      <dgm:prSet/>
      <dgm:spPr/>
      <dgm:t>
        <a:bodyPr/>
        <a:lstStyle/>
        <a:p>
          <a:endParaRPr lang="tr-TR"/>
        </a:p>
      </dgm:t>
    </dgm:pt>
    <dgm:pt modelId="{C488AA00-4005-4A3B-8C92-7F99E8E4342C}" type="sibTrans" cxnId="{8B75B4B6-DC21-41EE-85DD-9F9294B7BE7C}">
      <dgm:prSet/>
      <dgm:spPr/>
      <dgm:t>
        <a:bodyPr/>
        <a:lstStyle/>
        <a:p>
          <a:endParaRPr lang="tr-TR"/>
        </a:p>
      </dgm:t>
    </dgm:pt>
    <dgm:pt modelId="{FD3783C8-BFA0-425C-A54F-BA57B15F7EE7}">
      <dgm:prSet phldrT="[Metin]" custT="1"/>
      <dgm:spPr/>
      <dgm:t>
        <a:bodyPr/>
        <a:lstStyle/>
        <a:p>
          <a:r>
            <a:rPr lang="tr-TR" sz="1600" b="1" dirty="0" smtClean="0"/>
            <a:t>AMİYOPATİK DERMATOMİYOZİTTE KAS BULGULARI YOK ( NADİR)</a:t>
          </a:r>
          <a:endParaRPr lang="tr-TR" sz="1600" b="1" dirty="0"/>
        </a:p>
      </dgm:t>
    </dgm:pt>
    <dgm:pt modelId="{8C246EE3-90D8-4A5B-AAA7-60E19AE15DFB}" type="parTrans" cxnId="{AFFABAAF-C888-43A1-BE10-2E4057CD8354}">
      <dgm:prSet/>
      <dgm:spPr/>
      <dgm:t>
        <a:bodyPr/>
        <a:lstStyle/>
        <a:p>
          <a:endParaRPr lang="tr-TR"/>
        </a:p>
      </dgm:t>
    </dgm:pt>
    <dgm:pt modelId="{96461630-6B29-4ED6-B4CF-E370C5C9DAD9}" type="sibTrans" cxnId="{AFFABAAF-C888-43A1-BE10-2E4057CD8354}">
      <dgm:prSet/>
      <dgm:spPr/>
      <dgm:t>
        <a:bodyPr/>
        <a:lstStyle/>
        <a:p>
          <a:endParaRPr lang="tr-TR"/>
        </a:p>
      </dgm:t>
    </dgm:pt>
    <dgm:pt modelId="{036E8BDA-2290-4777-B1AA-EFE3DBBE4E63}">
      <dgm:prSet phldrT="[Metin]" custT="1"/>
      <dgm:spPr/>
      <dgm:t>
        <a:bodyPr/>
        <a:lstStyle/>
        <a:p>
          <a:endParaRPr lang="tr-TR" sz="1600" b="1" dirty="0"/>
        </a:p>
      </dgm:t>
    </dgm:pt>
    <dgm:pt modelId="{2C3FC1E0-D1DE-401F-9B0F-B3F1D07A86DC}" type="parTrans" cxnId="{1EDA7176-F948-44E9-A37A-2B15406B715D}">
      <dgm:prSet/>
      <dgm:spPr/>
      <dgm:t>
        <a:bodyPr/>
        <a:lstStyle/>
        <a:p>
          <a:endParaRPr lang="tr-TR"/>
        </a:p>
      </dgm:t>
    </dgm:pt>
    <dgm:pt modelId="{0CEECAF5-A4F9-4C8F-8602-06169B61E762}" type="sibTrans" cxnId="{1EDA7176-F948-44E9-A37A-2B15406B715D}">
      <dgm:prSet/>
      <dgm:spPr/>
      <dgm:t>
        <a:bodyPr/>
        <a:lstStyle/>
        <a:p>
          <a:endParaRPr lang="tr-TR"/>
        </a:p>
      </dgm:t>
    </dgm:pt>
    <dgm:pt modelId="{B43D7733-D858-48B4-9756-26F486006BF7}">
      <dgm:prSet phldrT="[Metin]" custT="1"/>
      <dgm:spPr/>
      <dgm:t>
        <a:bodyPr/>
        <a:lstStyle/>
        <a:p>
          <a:endParaRPr lang="tr-TR" sz="1600" b="1" dirty="0"/>
        </a:p>
      </dgm:t>
    </dgm:pt>
    <dgm:pt modelId="{2D4F1CD8-AD5B-4BF1-9C6D-3A1621EA7F1F}" type="parTrans" cxnId="{0AB4B21A-6A03-4BD6-BBCC-1312B0E8404D}">
      <dgm:prSet/>
      <dgm:spPr/>
      <dgm:t>
        <a:bodyPr/>
        <a:lstStyle/>
        <a:p>
          <a:endParaRPr lang="tr-TR"/>
        </a:p>
      </dgm:t>
    </dgm:pt>
    <dgm:pt modelId="{C63913EA-AADA-4C0A-9C43-5AEA68103C55}" type="sibTrans" cxnId="{0AB4B21A-6A03-4BD6-BBCC-1312B0E8404D}">
      <dgm:prSet/>
      <dgm:spPr/>
      <dgm:t>
        <a:bodyPr/>
        <a:lstStyle/>
        <a:p>
          <a:endParaRPr lang="tr-TR"/>
        </a:p>
      </dgm:t>
    </dgm:pt>
    <dgm:pt modelId="{CE4E34CE-FDCF-49A0-B4A8-DBBC127C6970}">
      <dgm:prSet phldrT="[Metin]" custT="1"/>
      <dgm:spPr/>
      <dgm:t>
        <a:bodyPr/>
        <a:lstStyle/>
        <a:p>
          <a:endParaRPr lang="tr-TR" sz="1600" b="1" dirty="0"/>
        </a:p>
      </dgm:t>
    </dgm:pt>
    <dgm:pt modelId="{1DC9478A-2FB1-406B-B223-282CFAE7EC95}" type="parTrans" cxnId="{85498A15-0BD1-4AF2-BA5A-C7FC93A69D8B}">
      <dgm:prSet/>
      <dgm:spPr/>
      <dgm:t>
        <a:bodyPr/>
        <a:lstStyle/>
        <a:p>
          <a:endParaRPr lang="tr-TR"/>
        </a:p>
      </dgm:t>
    </dgm:pt>
    <dgm:pt modelId="{2E4B604F-1BB9-471E-8C1E-081F6C3676BF}" type="sibTrans" cxnId="{85498A15-0BD1-4AF2-BA5A-C7FC93A69D8B}">
      <dgm:prSet/>
      <dgm:spPr/>
      <dgm:t>
        <a:bodyPr/>
        <a:lstStyle/>
        <a:p>
          <a:endParaRPr lang="tr-TR"/>
        </a:p>
      </dgm:t>
    </dgm:pt>
    <dgm:pt modelId="{167F1252-7EEC-4EC5-9696-9E97B725A131}">
      <dgm:prSet phldrT="[Metin]" custT="1"/>
      <dgm:spPr/>
      <dgm:t>
        <a:bodyPr/>
        <a:lstStyle/>
        <a:p>
          <a:endParaRPr lang="tr-TR" sz="1600" b="1" dirty="0"/>
        </a:p>
      </dgm:t>
    </dgm:pt>
    <dgm:pt modelId="{E849B6B5-BEDA-4407-86EA-35414DFDD6AC}" type="parTrans" cxnId="{93592CCF-72E5-416C-BA9F-6A903EAD561D}">
      <dgm:prSet/>
      <dgm:spPr/>
      <dgm:t>
        <a:bodyPr/>
        <a:lstStyle/>
        <a:p>
          <a:endParaRPr lang="tr-TR"/>
        </a:p>
      </dgm:t>
    </dgm:pt>
    <dgm:pt modelId="{154B1B42-F520-4AEF-9E6E-AA30F4CFE14C}" type="sibTrans" cxnId="{93592CCF-72E5-416C-BA9F-6A903EAD561D}">
      <dgm:prSet/>
      <dgm:spPr/>
      <dgm:t>
        <a:bodyPr/>
        <a:lstStyle/>
        <a:p>
          <a:endParaRPr lang="tr-TR"/>
        </a:p>
      </dgm:t>
    </dgm:pt>
    <dgm:pt modelId="{02BCD111-A887-4086-9262-2B998828DFFF}">
      <dgm:prSet phldrT="[Metin]" custT="1"/>
      <dgm:spPr/>
      <dgm:t>
        <a:bodyPr/>
        <a:lstStyle/>
        <a:p>
          <a:r>
            <a:rPr lang="tr-TR" sz="1800" b="1" dirty="0" smtClean="0"/>
            <a:t>DERİ</a:t>
          </a:r>
          <a:endParaRPr lang="tr-TR" sz="1800" b="1" dirty="0"/>
        </a:p>
      </dgm:t>
    </dgm:pt>
    <dgm:pt modelId="{129449C4-FA14-4461-B072-3D84B33EB8FC}" type="parTrans" cxnId="{B901FF5C-A487-4F8A-9A73-AD6C2B8B925F}">
      <dgm:prSet/>
      <dgm:spPr/>
      <dgm:t>
        <a:bodyPr/>
        <a:lstStyle/>
        <a:p>
          <a:endParaRPr lang="tr-TR"/>
        </a:p>
      </dgm:t>
    </dgm:pt>
    <dgm:pt modelId="{31A5161D-0D7A-4B90-93A3-7DFF4BA5DC30}" type="sibTrans" cxnId="{B901FF5C-A487-4F8A-9A73-AD6C2B8B925F}">
      <dgm:prSet/>
      <dgm:spPr/>
      <dgm:t>
        <a:bodyPr/>
        <a:lstStyle/>
        <a:p>
          <a:endParaRPr lang="tr-TR"/>
        </a:p>
      </dgm:t>
    </dgm:pt>
    <dgm:pt modelId="{9E4C370D-C00C-40C1-9D0F-F97EFC8B2732}">
      <dgm:prSet phldrT="[Metin]" custT="1"/>
      <dgm:spPr/>
      <dgm:t>
        <a:bodyPr/>
        <a:lstStyle/>
        <a:p>
          <a:endParaRPr lang="tr-TR" sz="1800" b="1" dirty="0"/>
        </a:p>
      </dgm:t>
    </dgm:pt>
    <dgm:pt modelId="{05D6DF5B-6F4D-4A1D-958C-C19D67D9B9E0}" type="parTrans" cxnId="{9F0B7AB8-37A4-47CD-AEF1-D6067DFB7AD8}">
      <dgm:prSet/>
      <dgm:spPr/>
      <dgm:t>
        <a:bodyPr/>
        <a:lstStyle/>
        <a:p>
          <a:endParaRPr lang="tr-TR"/>
        </a:p>
      </dgm:t>
    </dgm:pt>
    <dgm:pt modelId="{97C37D25-E953-474E-8DDD-AB5C71D24172}" type="sibTrans" cxnId="{9F0B7AB8-37A4-47CD-AEF1-D6067DFB7AD8}">
      <dgm:prSet/>
      <dgm:spPr/>
      <dgm:t>
        <a:bodyPr/>
        <a:lstStyle/>
        <a:p>
          <a:endParaRPr lang="tr-TR"/>
        </a:p>
      </dgm:t>
    </dgm:pt>
    <dgm:pt modelId="{01E62FAA-EAF0-4D8F-AB02-B97C015456C2}">
      <dgm:prSet phldrT="[Metin]" custT="1"/>
      <dgm:spPr/>
      <dgm:t>
        <a:bodyPr/>
        <a:lstStyle/>
        <a:p>
          <a:r>
            <a:rPr lang="tr-TR" sz="1800" b="1" dirty="0" smtClean="0"/>
            <a:t>KARDİYAK</a:t>
          </a:r>
          <a:endParaRPr lang="tr-TR" sz="1800" b="1" dirty="0"/>
        </a:p>
      </dgm:t>
    </dgm:pt>
    <dgm:pt modelId="{45249D46-F735-460D-A005-5DD6BA382195}" type="parTrans" cxnId="{ED4BA288-F9D8-413A-B1B9-2486D72D2D9B}">
      <dgm:prSet/>
      <dgm:spPr/>
      <dgm:t>
        <a:bodyPr/>
        <a:lstStyle/>
        <a:p>
          <a:endParaRPr lang="tr-TR"/>
        </a:p>
      </dgm:t>
    </dgm:pt>
    <dgm:pt modelId="{C3C092A9-0741-4E70-AB44-9E2774124F80}" type="sibTrans" cxnId="{ED4BA288-F9D8-413A-B1B9-2486D72D2D9B}">
      <dgm:prSet/>
      <dgm:spPr/>
      <dgm:t>
        <a:bodyPr/>
        <a:lstStyle/>
        <a:p>
          <a:endParaRPr lang="tr-TR"/>
        </a:p>
      </dgm:t>
    </dgm:pt>
    <dgm:pt modelId="{9EF7864F-7A6D-4631-866F-5181D748160B}">
      <dgm:prSet phldrT="[Metin]" custT="1"/>
      <dgm:spPr/>
      <dgm:t>
        <a:bodyPr/>
        <a:lstStyle/>
        <a:p>
          <a:r>
            <a:rPr lang="tr-TR" sz="1800" b="1" dirty="0" smtClean="0"/>
            <a:t>PULMONER</a:t>
          </a:r>
          <a:endParaRPr lang="tr-TR" sz="1800" b="1" dirty="0"/>
        </a:p>
      </dgm:t>
    </dgm:pt>
    <dgm:pt modelId="{8DCE0858-2AC4-468A-BA31-DD3B56057C8C}" type="parTrans" cxnId="{1107901F-C44A-4A87-81DE-159BA5EFE44C}">
      <dgm:prSet/>
      <dgm:spPr/>
      <dgm:t>
        <a:bodyPr/>
        <a:lstStyle/>
        <a:p>
          <a:endParaRPr lang="tr-TR"/>
        </a:p>
      </dgm:t>
    </dgm:pt>
    <dgm:pt modelId="{D150D07A-87A9-4543-B25E-89473C719894}" type="sibTrans" cxnId="{1107901F-C44A-4A87-81DE-159BA5EFE44C}">
      <dgm:prSet/>
      <dgm:spPr/>
      <dgm:t>
        <a:bodyPr/>
        <a:lstStyle/>
        <a:p>
          <a:endParaRPr lang="tr-TR"/>
        </a:p>
      </dgm:t>
    </dgm:pt>
    <dgm:pt modelId="{FD811FBF-2FA6-41E5-969F-1B1363D51398}">
      <dgm:prSet phldrT="[Metin]" custT="1"/>
      <dgm:spPr/>
      <dgm:t>
        <a:bodyPr/>
        <a:lstStyle/>
        <a:p>
          <a:endParaRPr lang="tr-TR" sz="1800" b="1" dirty="0"/>
        </a:p>
      </dgm:t>
    </dgm:pt>
    <dgm:pt modelId="{7A3FB7C8-5CDB-45CC-B229-4AA90E591CAF}" type="parTrans" cxnId="{471252A8-4A10-4593-A970-E28C1BC54B8C}">
      <dgm:prSet/>
      <dgm:spPr/>
      <dgm:t>
        <a:bodyPr/>
        <a:lstStyle/>
        <a:p>
          <a:endParaRPr lang="tr-TR"/>
        </a:p>
      </dgm:t>
    </dgm:pt>
    <dgm:pt modelId="{45789DA4-D99C-45AE-BC9F-AFE44FC75E73}" type="sibTrans" cxnId="{471252A8-4A10-4593-A970-E28C1BC54B8C}">
      <dgm:prSet/>
      <dgm:spPr/>
      <dgm:t>
        <a:bodyPr/>
        <a:lstStyle/>
        <a:p>
          <a:endParaRPr lang="tr-TR"/>
        </a:p>
      </dgm:t>
    </dgm:pt>
    <dgm:pt modelId="{C7FD6025-7A4B-4468-9C81-F5A49E4D3CAE}">
      <dgm:prSet phldrT="[Metin]" custT="1"/>
      <dgm:spPr/>
      <dgm:t>
        <a:bodyPr/>
        <a:lstStyle/>
        <a:p>
          <a:r>
            <a:rPr lang="tr-TR" sz="1800" b="1" dirty="0" smtClean="0"/>
            <a:t>GASTROİNTESTİNAL SİSTEM </a:t>
          </a:r>
          <a:endParaRPr lang="tr-TR" sz="1800" b="1" dirty="0"/>
        </a:p>
      </dgm:t>
    </dgm:pt>
    <dgm:pt modelId="{8DDFF4DB-6F46-4D68-827D-B55BA14B37C9}" type="parTrans" cxnId="{8C4DE7CF-74E2-4D15-B8E8-5E3A22B2F256}">
      <dgm:prSet/>
      <dgm:spPr/>
      <dgm:t>
        <a:bodyPr/>
        <a:lstStyle/>
        <a:p>
          <a:endParaRPr lang="tr-TR"/>
        </a:p>
      </dgm:t>
    </dgm:pt>
    <dgm:pt modelId="{8CAAAAB8-BEBA-43C5-BC33-89674C03E512}" type="sibTrans" cxnId="{8C4DE7CF-74E2-4D15-B8E8-5E3A22B2F256}">
      <dgm:prSet/>
      <dgm:spPr/>
      <dgm:t>
        <a:bodyPr/>
        <a:lstStyle/>
        <a:p>
          <a:endParaRPr lang="tr-TR"/>
        </a:p>
      </dgm:t>
    </dgm:pt>
    <dgm:pt modelId="{DF6C3C91-D1F6-4AA9-82C8-007254FEFACF}">
      <dgm:prSet phldrT="[Metin]" custT="1"/>
      <dgm:spPr/>
      <dgm:t>
        <a:bodyPr/>
        <a:lstStyle/>
        <a:p>
          <a:endParaRPr lang="tr-TR" sz="1800" b="1" dirty="0"/>
        </a:p>
      </dgm:t>
    </dgm:pt>
    <dgm:pt modelId="{D3400292-949A-41CC-B3A9-DBE3480F3B9D}" type="parTrans" cxnId="{8BAAC24D-8818-4E97-B1ED-A7DA3375010E}">
      <dgm:prSet/>
      <dgm:spPr/>
      <dgm:t>
        <a:bodyPr/>
        <a:lstStyle/>
        <a:p>
          <a:endParaRPr lang="tr-TR"/>
        </a:p>
      </dgm:t>
    </dgm:pt>
    <dgm:pt modelId="{E38E13F5-2409-4D4A-859F-E65F1B7F0E20}" type="sibTrans" cxnId="{8BAAC24D-8818-4E97-B1ED-A7DA3375010E}">
      <dgm:prSet/>
      <dgm:spPr/>
      <dgm:t>
        <a:bodyPr/>
        <a:lstStyle/>
        <a:p>
          <a:endParaRPr lang="tr-TR"/>
        </a:p>
      </dgm:t>
    </dgm:pt>
    <dgm:pt modelId="{76611559-4105-4919-80EF-60A63C74B2AF}">
      <dgm:prSet phldrT="[Metin]" phldr="1"/>
      <dgm:spPr/>
      <dgm:t>
        <a:bodyPr/>
        <a:lstStyle/>
        <a:p>
          <a:endParaRPr lang="tr-TR" dirty="0"/>
        </a:p>
      </dgm:t>
    </dgm:pt>
    <dgm:pt modelId="{A0EDB9E0-02F2-47D6-ABB7-4CF482B667B0}" type="sibTrans" cxnId="{085476E4-0223-4027-8C95-3A323EB379AC}">
      <dgm:prSet/>
      <dgm:spPr/>
      <dgm:t>
        <a:bodyPr/>
        <a:lstStyle/>
        <a:p>
          <a:endParaRPr lang="tr-TR"/>
        </a:p>
      </dgm:t>
    </dgm:pt>
    <dgm:pt modelId="{BFBFD41B-37CA-476C-A59C-261F59678483}" type="parTrans" cxnId="{085476E4-0223-4027-8C95-3A323EB379AC}">
      <dgm:prSet/>
      <dgm:spPr/>
      <dgm:t>
        <a:bodyPr/>
        <a:lstStyle/>
        <a:p>
          <a:endParaRPr lang="tr-TR"/>
        </a:p>
      </dgm:t>
    </dgm:pt>
    <dgm:pt modelId="{F7CE5263-2757-4B86-A410-B1ED2FFFECED}">
      <dgm:prSet phldrT="[Metin]" custT="1"/>
      <dgm:spPr/>
      <dgm:t>
        <a:bodyPr/>
        <a:lstStyle/>
        <a:p>
          <a:r>
            <a:rPr lang="tr-TR" sz="1800" b="1" dirty="0" smtClean="0">
              <a:solidFill>
                <a:schemeClr val="tx1"/>
              </a:solidFill>
            </a:rPr>
            <a:t>KÖTÜ PROGNOZ</a:t>
          </a:r>
          <a:endParaRPr lang="tr-TR" sz="1800" b="1" dirty="0">
            <a:solidFill>
              <a:schemeClr val="tx1"/>
            </a:solidFill>
          </a:endParaRPr>
        </a:p>
      </dgm:t>
    </dgm:pt>
    <dgm:pt modelId="{98712AD7-06A4-47FF-A855-BA8F684FD2BF}" type="parTrans" cxnId="{9B1163B1-6282-40E7-B423-93AFCE10D1A7}">
      <dgm:prSet/>
      <dgm:spPr/>
      <dgm:t>
        <a:bodyPr/>
        <a:lstStyle/>
        <a:p>
          <a:endParaRPr lang="tr-TR"/>
        </a:p>
      </dgm:t>
    </dgm:pt>
    <dgm:pt modelId="{7CEF4503-E18B-46D7-872D-7138DC70A905}" type="sibTrans" cxnId="{9B1163B1-6282-40E7-B423-93AFCE10D1A7}">
      <dgm:prSet/>
      <dgm:spPr/>
      <dgm:t>
        <a:bodyPr/>
        <a:lstStyle/>
        <a:p>
          <a:endParaRPr lang="tr-TR"/>
        </a:p>
      </dgm:t>
    </dgm:pt>
    <dgm:pt modelId="{2D6E7CD3-8AFD-491A-85F4-B5089B6DAB01}">
      <dgm:prSet phldrT="[Metin]" custT="1"/>
      <dgm:spPr/>
      <dgm:t>
        <a:bodyPr/>
        <a:lstStyle/>
        <a:p>
          <a:r>
            <a:rPr lang="tr-TR" sz="1800" b="1" dirty="0" smtClean="0">
              <a:solidFill>
                <a:schemeClr val="tx1"/>
              </a:solidFill>
            </a:rPr>
            <a:t>KÖTÜ PROGNOZ</a:t>
          </a:r>
          <a:endParaRPr lang="tr-TR" sz="1800" b="1" dirty="0">
            <a:solidFill>
              <a:schemeClr val="tx1"/>
            </a:solidFill>
          </a:endParaRPr>
        </a:p>
      </dgm:t>
    </dgm:pt>
    <dgm:pt modelId="{05598538-F5F5-4A44-8A85-77742A7D39B3}" type="parTrans" cxnId="{8C5CCA39-9A2D-4E3F-A59C-D99F108CD345}">
      <dgm:prSet/>
      <dgm:spPr/>
      <dgm:t>
        <a:bodyPr/>
        <a:lstStyle/>
        <a:p>
          <a:endParaRPr lang="tr-TR"/>
        </a:p>
      </dgm:t>
    </dgm:pt>
    <dgm:pt modelId="{E6B04250-EF70-4EED-BAAA-141D41662FD9}" type="sibTrans" cxnId="{8C5CCA39-9A2D-4E3F-A59C-D99F108CD345}">
      <dgm:prSet/>
      <dgm:spPr/>
      <dgm:t>
        <a:bodyPr/>
        <a:lstStyle/>
        <a:p>
          <a:endParaRPr lang="tr-TR"/>
        </a:p>
      </dgm:t>
    </dgm:pt>
    <dgm:pt modelId="{90489703-CB76-4F31-B52A-DD05F20D17F5}" type="pres">
      <dgm:prSet presAssocID="{251463CE-BB31-4715-8AC2-AB57E4394BB1}" presName="linearFlow" presStyleCnt="0">
        <dgm:presLayoutVars>
          <dgm:dir/>
          <dgm:animLvl val="lvl"/>
          <dgm:resizeHandles/>
        </dgm:presLayoutVars>
      </dgm:prSet>
      <dgm:spPr/>
    </dgm:pt>
    <dgm:pt modelId="{DC793C30-5133-43F0-919E-DBB3D0CC3A70}" type="pres">
      <dgm:prSet presAssocID="{68868BD4-FFFB-4B32-A80F-7EB5086AAEBF}" presName="compositeNode" presStyleCnt="0">
        <dgm:presLayoutVars>
          <dgm:bulletEnabled val="1"/>
        </dgm:presLayoutVars>
      </dgm:prSet>
      <dgm:spPr/>
    </dgm:pt>
    <dgm:pt modelId="{8A99A5A1-894A-4753-9D8E-DE118A14CC8B}" type="pres">
      <dgm:prSet presAssocID="{68868BD4-FFFB-4B32-A80F-7EB5086AAEBF}" presName="image" presStyleLbl="fgImgPlace1" presStyleIdx="0" presStyleCnt="2" custScaleX="363739"/>
      <dgm:spPr/>
    </dgm:pt>
    <dgm:pt modelId="{248FD6B1-9973-43E3-961C-0FBB20BD66A2}" type="pres">
      <dgm:prSet presAssocID="{68868BD4-FFFB-4B32-A80F-7EB5086AAEBF}" presName="childNode" presStyleLbl="node1" presStyleIdx="0" presStyleCnt="2" custScaleX="1127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2E69F3-0961-42D0-B71E-DDC1D7F2D762}" type="pres">
      <dgm:prSet presAssocID="{68868BD4-FFFB-4B32-A80F-7EB5086AAEBF}" presName="parentNode" presStyleLbl="revTx" presStyleIdx="0" presStyleCnt="2" custLinFactX="65149" custLinFactNeighborX="100000" custLinFactNeighborY="3845">
        <dgm:presLayoutVars>
          <dgm:chMax val="0"/>
          <dgm:bulletEnabled val="1"/>
        </dgm:presLayoutVars>
      </dgm:prSet>
      <dgm:spPr/>
    </dgm:pt>
    <dgm:pt modelId="{9E42DB59-6431-4097-B070-704CAEA36290}" type="pres">
      <dgm:prSet presAssocID="{512A5E43-DD57-49A4-B68F-B818627702D3}" presName="sibTrans" presStyleCnt="0"/>
      <dgm:spPr/>
    </dgm:pt>
    <dgm:pt modelId="{616B46EE-0E5B-47FF-8DB5-C713D9F92C55}" type="pres">
      <dgm:prSet presAssocID="{76611559-4105-4919-80EF-60A63C74B2AF}" presName="compositeNode" presStyleCnt="0">
        <dgm:presLayoutVars>
          <dgm:bulletEnabled val="1"/>
        </dgm:presLayoutVars>
      </dgm:prSet>
      <dgm:spPr/>
    </dgm:pt>
    <dgm:pt modelId="{709086D7-FA73-4B79-9A0D-3FA85CE25587}" type="pres">
      <dgm:prSet presAssocID="{76611559-4105-4919-80EF-60A63C74B2AF}" presName="image" presStyleLbl="fgImgPlace1" presStyleIdx="1" presStyleCnt="2" custScaleX="215262"/>
      <dgm:spPr/>
    </dgm:pt>
    <dgm:pt modelId="{2DE39E74-E807-4253-9067-8F41BB3C95D0}" type="pres">
      <dgm:prSet presAssocID="{76611559-4105-4919-80EF-60A63C74B2A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443F7C-BDAD-463C-9E27-C076A582143A}" type="pres">
      <dgm:prSet presAssocID="{76611559-4105-4919-80EF-60A63C74B2AF}" presName="parentNode" presStyleLbl="revTx" presStyleIdx="1" presStyleCnt="2" custLinFactX="100000" custLinFactNeighborX="142028" custLinFactNeighborY="-159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7FCBC20-0FF1-4075-AF7C-4B682E459D58}" type="presOf" srcId="{C7FD6025-7A4B-4468-9C81-F5A49E4D3CAE}" destId="{2DE39E74-E807-4253-9067-8F41BB3C95D0}" srcOrd="0" destOrd="9" presId="urn:microsoft.com/office/officeart/2005/8/layout/hList2"/>
    <dgm:cxn modelId="{4FB99A20-DF7B-44E0-9917-083C204E8141}" type="presOf" srcId="{036E8BDA-2290-4777-B1AA-EFE3DBBE4E63}" destId="{248FD6B1-9973-43E3-961C-0FBB20BD66A2}" srcOrd="0" destOrd="2" presId="urn:microsoft.com/office/officeart/2005/8/layout/hList2"/>
    <dgm:cxn modelId="{8B75B4B6-DC21-41EE-85DD-9F9294B7BE7C}" srcId="{68868BD4-FFFB-4B32-A80F-7EB5086AAEBF}" destId="{D559185D-796C-4E1A-8669-DA13E969BCAD}" srcOrd="6" destOrd="0" parTransId="{CC1ACB19-2235-428E-9B18-8F3671629F2C}" sibTransId="{C488AA00-4005-4A3B-8C92-7F99E8E4342C}"/>
    <dgm:cxn modelId="{956E51BC-9746-44B0-B046-F22BA8548C2A}" type="presOf" srcId="{2D6E7CD3-8AFD-491A-85F4-B5089B6DAB01}" destId="{2DE39E74-E807-4253-9067-8F41BB3C95D0}" srcOrd="0" destOrd="7" presId="urn:microsoft.com/office/officeart/2005/8/layout/hList2"/>
    <dgm:cxn modelId="{5F9E4D0C-09D2-4B34-8E5F-DBEDFE6A0271}" type="presOf" srcId="{9E4C370D-C00C-40C1-9D0F-F97EFC8B2732}" destId="{2DE39E74-E807-4253-9067-8F41BB3C95D0}" srcOrd="0" destOrd="1" presId="urn:microsoft.com/office/officeart/2005/8/layout/hList2"/>
    <dgm:cxn modelId="{4A0C366A-7059-48E6-AC15-D6CF1CC89DDB}" type="presOf" srcId="{42314B05-8E46-4445-8E29-B3F428F986DE}" destId="{248FD6B1-9973-43E3-961C-0FBB20BD66A2}" srcOrd="0" destOrd="7" presId="urn:microsoft.com/office/officeart/2005/8/layout/hList2"/>
    <dgm:cxn modelId="{E3D080F5-70B9-4540-8487-E4DD9FBFB3F4}" srcId="{68868BD4-FFFB-4B32-A80F-7EB5086AAEBF}" destId="{73B2DB37-660F-439A-AB7F-7348300F2266}" srcOrd="0" destOrd="0" parTransId="{DAA77704-D781-48B5-9F3B-BF9F24E9F799}" sibTransId="{026769D2-A8FB-429A-8959-D98964D50925}"/>
    <dgm:cxn modelId="{53DBF1E2-D5ED-4F7E-A679-1806E9BE90E4}" type="presOf" srcId="{73B2DB37-660F-439A-AB7F-7348300F2266}" destId="{248FD6B1-9973-43E3-961C-0FBB20BD66A2}" srcOrd="0" destOrd="0" presId="urn:microsoft.com/office/officeart/2005/8/layout/hList2"/>
    <dgm:cxn modelId="{C4FAFFDC-C194-4CA3-A649-EBC743C83445}" type="presOf" srcId="{FD3783C8-BFA0-425C-A54F-BA57B15F7EE7}" destId="{248FD6B1-9973-43E3-961C-0FBB20BD66A2}" srcOrd="0" destOrd="10" presId="urn:microsoft.com/office/officeart/2005/8/layout/hList2"/>
    <dgm:cxn modelId="{03498249-6C18-4F98-8C74-95C7CDDC3A5E}" type="presOf" srcId="{1D10FA0E-8709-4DFB-8055-ED448DC754CD}" destId="{248FD6B1-9973-43E3-961C-0FBB20BD66A2}" srcOrd="0" destOrd="1" presId="urn:microsoft.com/office/officeart/2005/8/layout/hList2"/>
    <dgm:cxn modelId="{8BAAC24D-8818-4E97-B1ED-A7DA3375010E}" srcId="{76611559-4105-4919-80EF-60A63C74B2AF}" destId="{DF6C3C91-D1F6-4AA9-82C8-007254FEFACF}" srcOrd="6" destOrd="0" parTransId="{D3400292-949A-41CC-B3A9-DBE3480F3B9D}" sibTransId="{E38E13F5-2409-4D4A-859F-E65F1B7F0E20}"/>
    <dgm:cxn modelId="{3625979D-708D-4B75-A710-61DA8B5DAC22}" type="presOf" srcId="{FD811FBF-2FA6-41E5-969F-1B1363D51398}" destId="{2DE39E74-E807-4253-9067-8F41BB3C95D0}" srcOrd="0" destOrd="5" presId="urn:microsoft.com/office/officeart/2005/8/layout/hList2"/>
    <dgm:cxn modelId="{86191C86-A00F-4CE5-B28E-9FD89110A1C2}" type="presOf" srcId="{B43D7733-D858-48B4-9756-26F486006BF7}" destId="{248FD6B1-9973-43E3-961C-0FBB20BD66A2}" srcOrd="0" destOrd="4" presId="urn:microsoft.com/office/officeart/2005/8/layout/hList2"/>
    <dgm:cxn modelId="{6691BCDA-83A0-4295-8025-3DCC227D1D60}" type="presOf" srcId="{9EF7864F-7A6D-4631-866F-5181D748160B}" destId="{2DE39E74-E807-4253-9067-8F41BB3C95D0}" srcOrd="0" destOrd="6" presId="urn:microsoft.com/office/officeart/2005/8/layout/hList2"/>
    <dgm:cxn modelId="{8C5CCA39-9A2D-4E3F-A59C-D99F108CD345}" srcId="{9EF7864F-7A6D-4631-866F-5181D748160B}" destId="{2D6E7CD3-8AFD-491A-85F4-B5089B6DAB01}" srcOrd="0" destOrd="0" parTransId="{05598538-F5F5-4A44-8A85-77742A7D39B3}" sibTransId="{E6B04250-EF70-4EED-BAAA-141D41662FD9}"/>
    <dgm:cxn modelId="{93592CCF-72E5-416C-BA9F-6A903EAD561D}" srcId="{68868BD4-FFFB-4B32-A80F-7EB5086AAEBF}" destId="{167F1252-7EEC-4EC5-9696-9E97B725A131}" srcOrd="7" destOrd="0" parTransId="{E849B6B5-BEDA-4407-86EA-35414DFDD6AC}" sibTransId="{154B1B42-F520-4AEF-9E6E-AA30F4CFE14C}"/>
    <dgm:cxn modelId="{8C4DE7CF-74E2-4D15-B8E8-5E3A22B2F256}" srcId="{76611559-4105-4919-80EF-60A63C74B2AF}" destId="{C7FD6025-7A4B-4468-9C81-F5A49E4D3CAE}" srcOrd="7" destOrd="0" parTransId="{8DDFF4DB-6F46-4D68-827D-B55BA14B37C9}" sibTransId="{8CAAAAB8-BEBA-43C5-BC33-89674C03E512}"/>
    <dgm:cxn modelId="{B6A7AAC7-81C3-40D7-B15E-3538D55DBA57}" type="presOf" srcId="{251463CE-BB31-4715-8AC2-AB57E4394BB1}" destId="{90489703-CB76-4F31-B52A-DD05F20D17F5}" srcOrd="0" destOrd="0" presId="urn:microsoft.com/office/officeart/2005/8/layout/hList2"/>
    <dgm:cxn modelId="{76738A78-16D6-4457-A968-45B8A32389C7}" type="presOf" srcId="{D6BA47DE-63FF-4144-AC51-E9AEF1904212}" destId="{248FD6B1-9973-43E3-961C-0FBB20BD66A2}" srcOrd="0" destOrd="5" presId="urn:microsoft.com/office/officeart/2005/8/layout/hList2"/>
    <dgm:cxn modelId="{6872D19A-A844-4F79-837D-3F508667241A}" type="presOf" srcId="{60445118-4F3B-432F-99B9-47AB9373AB84}" destId="{2DE39E74-E807-4253-9067-8F41BB3C95D0}" srcOrd="0" destOrd="0" presId="urn:microsoft.com/office/officeart/2005/8/layout/hList2"/>
    <dgm:cxn modelId="{85498A15-0BD1-4AF2-BA5A-C7FC93A69D8B}" srcId="{68868BD4-FFFB-4B32-A80F-7EB5086AAEBF}" destId="{CE4E34CE-FDCF-49A0-B4A8-DBBC127C6970}" srcOrd="4" destOrd="0" parTransId="{1DC9478A-2FB1-406B-B223-282CFAE7EC95}" sibTransId="{2E4B604F-1BB9-471E-8C1E-081F6C3676BF}"/>
    <dgm:cxn modelId="{9C872975-94C2-459D-9E12-00EC8A646153}" srcId="{251463CE-BB31-4715-8AC2-AB57E4394BB1}" destId="{68868BD4-FFFB-4B32-A80F-7EB5086AAEBF}" srcOrd="0" destOrd="0" parTransId="{30C3E629-731F-4161-8A1C-DE8B3C3BB02D}" sibTransId="{512A5E43-DD57-49A4-B68F-B818627702D3}"/>
    <dgm:cxn modelId="{239025FC-A179-4F02-ACCC-E582C5D1A262}" type="presOf" srcId="{F7CE5263-2757-4B86-A410-B1ED2FFFECED}" destId="{2DE39E74-E807-4253-9067-8F41BB3C95D0}" srcOrd="0" destOrd="4" presId="urn:microsoft.com/office/officeart/2005/8/layout/hList2"/>
    <dgm:cxn modelId="{F66D0C39-A0EC-4B42-BD3D-97BBAD5E5B89}" type="presOf" srcId="{DF6C3C91-D1F6-4AA9-82C8-007254FEFACF}" destId="{2DE39E74-E807-4253-9067-8F41BB3C95D0}" srcOrd="0" destOrd="8" presId="urn:microsoft.com/office/officeart/2005/8/layout/hList2"/>
    <dgm:cxn modelId="{AFFABAAF-C888-43A1-BE10-2E4057CD8354}" srcId="{68868BD4-FFFB-4B32-A80F-7EB5086AAEBF}" destId="{FD3783C8-BFA0-425C-A54F-BA57B15F7EE7}" srcOrd="8" destOrd="0" parTransId="{8C246EE3-90D8-4A5B-AAA7-60E19AE15DFB}" sibTransId="{96461630-6B29-4ED6-B4CF-E370C5C9DAD9}"/>
    <dgm:cxn modelId="{8220D506-E696-452D-9214-ED175047051E}" type="presOf" srcId="{02BCD111-A887-4086-9262-2B998828DFFF}" destId="{2DE39E74-E807-4253-9067-8F41BB3C95D0}" srcOrd="0" destOrd="2" presId="urn:microsoft.com/office/officeart/2005/8/layout/hList2"/>
    <dgm:cxn modelId="{7832C701-1E0E-4048-882A-3EBECD217868}" srcId="{76611559-4105-4919-80EF-60A63C74B2AF}" destId="{60445118-4F3B-432F-99B9-47AB9373AB84}" srcOrd="0" destOrd="0" parTransId="{3456EDD8-FC43-4D84-B68A-F2B2ED5B77E0}" sibTransId="{C899F901-2F25-43C4-A18A-B2B2135DC4C6}"/>
    <dgm:cxn modelId="{ADCA2ED2-C1FA-407F-AE09-6AB28BDE0DCC}" type="presOf" srcId="{01E62FAA-EAF0-4D8F-AB02-B97C015456C2}" destId="{2DE39E74-E807-4253-9067-8F41BB3C95D0}" srcOrd="0" destOrd="3" presId="urn:microsoft.com/office/officeart/2005/8/layout/hList2"/>
    <dgm:cxn modelId="{4B16AA6E-2759-4C58-89D1-8F24B942CEBC}" type="presOf" srcId="{68868BD4-FFFB-4B32-A80F-7EB5086AAEBF}" destId="{272E69F3-0961-42D0-B71E-DDC1D7F2D762}" srcOrd="0" destOrd="0" presId="urn:microsoft.com/office/officeart/2005/8/layout/hList2"/>
    <dgm:cxn modelId="{864C3AD0-B3BE-43F7-8F73-99D91E96A694}" type="presOf" srcId="{CE4E34CE-FDCF-49A0-B4A8-DBBC127C6970}" destId="{248FD6B1-9973-43E3-961C-0FBB20BD66A2}" srcOrd="0" destOrd="6" presId="urn:microsoft.com/office/officeart/2005/8/layout/hList2"/>
    <dgm:cxn modelId="{8093EB75-50C6-4106-B5D3-41A5713962A2}" type="presOf" srcId="{76611559-4105-4919-80EF-60A63C74B2AF}" destId="{18443F7C-BDAD-463C-9E27-C076A582143A}" srcOrd="0" destOrd="0" presId="urn:microsoft.com/office/officeart/2005/8/layout/hList2"/>
    <dgm:cxn modelId="{A6F335C5-887E-4E61-AB71-696559DE75C4}" type="presOf" srcId="{D559185D-796C-4E1A-8669-DA13E969BCAD}" destId="{248FD6B1-9973-43E3-961C-0FBB20BD66A2}" srcOrd="0" destOrd="8" presId="urn:microsoft.com/office/officeart/2005/8/layout/hList2"/>
    <dgm:cxn modelId="{085476E4-0223-4027-8C95-3A323EB379AC}" srcId="{251463CE-BB31-4715-8AC2-AB57E4394BB1}" destId="{76611559-4105-4919-80EF-60A63C74B2AF}" srcOrd="1" destOrd="0" parTransId="{BFBFD41B-37CA-476C-A59C-261F59678483}" sibTransId="{A0EDB9E0-02F2-47D6-ABB7-4CF482B667B0}"/>
    <dgm:cxn modelId="{B8DAE8C2-F430-48F2-8599-4BB00FA1D023}" srcId="{68868BD4-FFFB-4B32-A80F-7EB5086AAEBF}" destId="{182804F2-C08D-402B-859C-908F43437F06}" srcOrd="1" destOrd="0" parTransId="{EA9E5132-CA02-4ABA-A6FB-ABCBBE64A876}" sibTransId="{F2938550-0DC2-4B44-8058-A00FA7F5D6CF}"/>
    <dgm:cxn modelId="{94488821-3C7D-494B-8F3C-29A27EBCD2CC}" srcId="{68868BD4-FFFB-4B32-A80F-7EB5086AAEBF}" destId="{D6BA47DE-63FF-4144-AC51-E9AEF1904212}" srcOrd="3" destOrd="0" parTransId="{88FEBBF5-CC44-4419-96DF-BC9B4997D486}" sibTransId="{34EBB41F-5D19-45FA-82C6-47952792DE6F}"/>
    <dgm:cxn modelId="{471252A8-4A10-4593-A970-E28C1BC54B8C}" srcId="{76611559-4105-4919-80EF-60A63C74B2AF}" destId="{FD811FBF-2FA6-41E5-969F-1B1363D51398}" srcOrd="4" destOrd="0" parTransId="{7A3FB7C8-5CDB-45CC-B229-4AA90E591CAF}" sibTransId="{45789DA4-D99C-45AE-BC9F-AFE44FC75E73}"/>
    <dgm:cxn modelId="{9B1163B1-6282-40E7-B423-93AFCE10D1A7}" srcId="{01E62FAA-EAF0-4D8F-AB02-B97C015456C2}" destId="{F7CE5263-2757-4B86-A410-B1ED2FFFECED}" srcOrd="0" destOrd="0" parTransId="{98712AD7-06A4-47FF-A855-BA8F684FD2BF}" sibTransId="{7CEF4503-E18B-46D7-872D-7138DC70A905}"/>
    <dgm:cxn modelId="{FFDC5B94-DD53-44CC-99D6-C1F858D6A523}" srcId="{73B2DB37-660F-439A-AB7F-7348300F2266}" destId="{1D10FA0E-8709-4DFB-8055-ED448DC754CD}" srcOrd="0" destOrd="0" parTransId="{D77A5588-88BA-4711-B7D8-FE620BC12474}" sibTransId="{5149427D-6A8D-48D5-9969-5B352DBC3302}"/>
    <dgm:cxn modelId="{ED4BA288-F9D8-413A-B1B9-2486D72D2D9B}" srcId="{76611559-4105-4919-80EF-60A63C74B2AF}" destId="{01E62FAA-EAF0-4D8F-AB02-B97C015456C2}" srcOrd="3" destOrd="0" parTransId="{45249D46-F735-460D-A005-5DD6BA382195}" sibTransId="{C3C092A9-0741-4E70-AB44-9E2774124F80}"/>
    <dgm:cxn modelId="{1EDA7176-F948-44E9-A37A-2B15406B715D}" srcId="{73B2DB37-660F-439A-AB7F-7348300F2266}" destId="{036E8BDA-2290-4777-B1AA-EFE3DBBE4E63}" srcOrd="1" destOrd="0" parTransId="{2C3FC1E0-D1DE-401F-9B0F-B3F1D07A86DC}" sibTransId="{0CEECAF5-A4F9-4C8F-8602-06169B61E762}"/>
    <dgm:cxn modelId="{9F0B7AB8-37A4-47CD-AEF1-D6067DFB7AD8}" srcId="{76611559-4105-4919-80EF-60A63C74B2AF}" destId="{9E4C370D-C00C-40C1-9D0F-F97EFC8B2732}" srcOrd="1" destOrd="0" parTransId="{05D6DF5B-6F4D-4A1D-958C-C19D67D9B9E0}" sibTransId="{97C37D25-E953-474E-8DDD-AB5C71D24172}"/>
    <dgm:cxn modelId="{1107901F-C44A-4A87-81DE-159BA5EFE44C}" srcId="{76611559-4105-4919-80EF-60A63C74B2AF}" destId="{9EF7864F-7A6D-4631-866F-5181D748160B}" srcOrd="5" destOrd="0" parTransId="{8DCE0858-2AC4-468A-BA31-DD3B56057C8C}" sibTransId="{D150D07A-87A9-4543-B25E-89473C719894}"/>
    <dgm:cxn modelId="{A6FF6DAD-C015-4B37-A1B0-63318D06E124}" type="presOf" srcId="{167F1252-7EEC-4EC5-9696-9E97B725A131}" destId="{248FD6B1-9973-43E3-961C-0FBB20BD66A2}" srcOrd="0" destOrd="9" presId="urn:microsoft.com/office/officeart/2005/8/layout/hList2"/>
    <dgm:cxn modelId="{31E519D9-B66A-4C0B-8E00-4B90D3DBAA6F}" srcId="{68868BD4-FFFB-4B32-A80F-7EB5086AAEBF}" destId="{42314B05-8E46-4445-8E29-B3F428F986DE}" srcOrd="5" destOrd="0" parTransId="{F039C467-8AD1-4A9C-8321-BC5D1FEA4191}" sibTransId="{98DBC3EA-6669-439E-8D31-3DCDBA635599}"/>
    <dgm:cxn modelId="{B901FF5C-A487-4F8A-9A73-AD6C2B8B925F}" srcId="{76611559-4105-4919-80EF-60A63C74B2AF}" destId="{02BCD111-A887-4086-9262-2B998828DFFF}" srcOrd="2" destOrd="0" parTransId="{129449C4-FA14-4461-B072-3D84B33EB8FC}" sibTransId="{31A5161D-0D7A-4B90-93A3-7DFF4BA5DC30}"/>
    <dgm:cxn modelId="{0AB4B21A-6A03-4BD6-BBCC-1312B0E8404D}" srcId="{68868BD4-FFFB-4B32-A80F-7EB5086AAEBF}" destId="{B43D7733-D858-48B4-9756-26F486006BF7}" srcOrd="2" destOrd="0" parTransId="{2D4F1CD8-AD5B-4BF1-9C6D-3A1621EA7F1F}" sibTransId="{C63913EA-AADA-4C0A-9C43-5AEA68103C55}"/>
    <dgm:cxn modelId="{FB877CDE-1A9A-4950-94C8-AC3E83CD8847}" type="presOf" srcId="{182804F2-C08D-402B-859C-908F43437F06}" destId="{248FD6B1-9973-43E3-961C-0FBB20BD66A2}" srcOrd="0" destOrd="3" presId="urn:microsoft.com/office/officeart/2005/8/layout/hList2"/>
    <dgm:cxn modelId="{10538503-5B61-4748-9A0B-21122D7760A1}" type="presParOf" srcId="{90489703-CB76-4F31-B52A-DD05F20D17F5}" destId="{DC793C30-5133-43F0-919E-DBB3D0CC3A70}" srcOrd="0" destOrd="0" presId="urn:microsoft.com/office/officeart/2005/8/layout/hList2"/>
    <dgm:cxn modelId="{623CA2C6-7018-4C96-BBB9-892C798745B7}" type="presParOf" srcId="{DC793C30-5133-43F0-919E-DBB3D0CC3A70}" destId="{8A99A5A1-894A-4753-9D8E-DE118A14CC8B}" srcOrd="0" destOrd="0" presId="urn:microsoft.com/office/officeart/2005/8/layout/hList2"/>
    <dgm:cxn modelId="{B816B27A-6F44-4969-960B-4B1A73B312E7}" type="presParOf" srcId="{DC793C30-5133-43F0-919E-DBB3D0CC3A70}" destId="{248FD6B1-9973-43E3-961C-0FBB20BD66A2}" srcOrd="1" destOrd="0" presId="urn:microsoft.com/office/officeart/2005/8/layout/hList2"/>
    <dgm:cxn modelId="{A37D70A3-B781-44CD-AAE9-1B4CAEE8515B}" type="presParOf" srcId="{DC793C30-5133-43F0-919E-DBB3D0CC3A70}" destId="{272E69F3-0961-42D0-B71E-DDC1D7F2D762}" srcOrd="2" destOrd="0" presId="urn:microsoft.com/office/officeart/2005/8/layout/hList2"/>
    <dgm:cxn modelId="{147F4B97-92DC-44FE-B808-BA8E14837EFC}" type="presParOf" srcId="{90489703-CB76-4F31-B52A-DD05F20D17F5}" destId="{9E42DB59-6431-4097-B070-704CAEA36290}" srcOrd="1" destOrd="0" presId="urn:microsoft.com/office/officeart/2005/8/layout/hList2"/>
    <dgm:cxn modelId="{BB90965A-090C-4949-B0C9-E724489BFCF4}" type="presParOf" srcId="{90489703-CB76-4F31-B52A-DD05F20D17F5}" destId="{616B46EE-0E5B-47FF-8DB5-C713D9F92C55}" srcOrd="2" destOrd="0" presId="urn:microsoft.com/office/officeart/2005/8/layout/hList2"/>
    <dgm:cxn modelId="{05F2D387-9BF4-441C-9F7B-BD218E25C4C9}" type="presParOf" srcId="{616B46EE-0E5B-47FF-8DB5-C713D9F92C55}" destId="{709086D7-FA73-4B79-9A0D-3FA85CE25587}" srcOrd="0" destOrd="0" presId="urn:microsoft.com/office/officeart/2005/8/layout/hList2"/>
    <dgm:cxn modelId="{9943F95A-754E-40C7-A019-A9E982B9E05D}" type="presParOf" srcId="{616B46EE-0E5B-47FF-8DB5-C713D9F92C55}" destId="{2DE39E74-E807-4253-9067-8F41BB3C95D0}" srcOrd="1" destOrd="0" presId="urn:microsoft.com/office/officeart/2005/8/layout/hList2"/>
    <dgm:cxn modelId="{7BAB0FBD-96A6-4FB8-9136-3F320045D74C}" type="presParOf" srcId="{616B46EE-0E5B-47FF-8DB5-C713D9F92C55}" destId="{18443F7C-BDAD-463C-9E27-C076A582143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EFB0A2-E6F6-44C9-9C42-AD197028553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57F03E4-5B8D-4265-97A7-1533979DCF89}">
      <dgm:prSet phldrT="[Metin]"/>
      <dgm:spPr/>
      <dgm:t>
        <a:bodyPr/>
        <a:lstStyle/>
        <a:p>
          <a:pPr rtl="0"/>
          <a:r>
            <a:rPr lang="tr-TR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EN ÖNEMLİ MORBİDİTE VE MORTALİTE NEDENİDİR.  (5 YILLIK MORTALİTE % 50)</a:t>
          </a:r>
          <a:endParaRPr lang="tr-TR" dirty="0"/>
        </a:p>
      </dgm:t>
    </dgm:pt>
    <dgm:pt modelId="{2FCD8A16-5CA1-4E6E-B62A-2191B308C9C9}" type="parTrans" cxnId="{54ED90E2-2C4B-4508-909E-02CF135E6EF0}">
      <dgm:prSet/>
      <dgm:spPr/>
      <dgm:t>
        <a:bodyPr/>
        <a:lstStyle/>
        <a:p>
          <a:endParaRPr lang="tr-TR"/>
        </a:p>
      </dgm:t>
    </dgm:pt>
    <dgm:pt modelId="{3A278931-F629-4E9B-912D-7852466F5CC0}" type="sibTrans" cxnId="{54ED90E2-2C4B-4508-909E-02CF135E6EF0}">
      <dgm:prSet/>
      <dgm:spPr/>
      <dgm:t>
        <a:bodyPr/>
        <a:lstStyle/>
        <a:p>
          <a:endParaRPr lang="tr-TR"/>
        </a:p>
      </dgm:t>
    </dgm:pt>
    <dgm:pt modelId="{0C357D9A-CF9C-4F8F-8FDC-4AD7CCB0A48F}">
      <dgm:prSet phldrT="[Metin]"/>
      <dgm:spPr/>
      <dgm:t>
        <a:bodyPr/>
        <a:lstStyle/>
        <a:p>
          <a:pPr rtl="0"/>
          <a:r>
            <a:rPr lang="tr-TR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OLGULARIN % 46’SINDA İNTERSTİSYEL AKCİĞER HASTALIĞI GÖRÜLEBİLİR. CİLT VE KAS BULGULARI ORTAYA ÇIKMADAN ÖNCE, BİRLİKTE VEYA SONRASINDA GELİŞEBİLİR</a:t>
          </a:r>
          <a:endParaRPr lang="tr-TR" dirty="0"/>
        </a:p>
      </dgm:t>
    </dgm:pt>
    <dgm:pt modelId="{05433D3E-0B75-411E-9BC0-0A9354AB0C6E}" type="parTrans" cxnId="{EA95A64F-F951-4D1E-B3C0-87D6144B620D}">
      <dgm:prSet/>
      <dgm:spPr/>
      <dgm:t>
        <a:bodyPr/>
        <a:lstStyle/>
        <a:p>
          <a:endParaRPr lang="tr-TR"/>
        </a:p>
      </dgm:t>
    </dgm:pt>
    <dgm:pt modelId="{322F4DF3-B5D4-48F4-A7CA-FD0AE3B936BD}" type="sibTrans" cxnId="{EA95A64F-F951-4D1E-B3C0-87D6144B620D}">
      <dgm:prSet/>
      <dgm:spPr/>
      <dgm:t>
        <a:bodyPr/>
        <a:lstStyle/>
        <a:p>
          <a:endParaRPr lang="tr-TR"/>
        </a:p>
      </dgm:t>
    </dgm:pt>
    <dgm:pt modelId="{5DF08B83-785E-4115-9969-2322923B0F2B}">
      <dgm:prSet phldrT="[Metin]"/>
      <dgm:spPr/>
      <dgm:t>
        <a:bodyPr/>
        <a:lstStyle/>
        <a:p>
          <a:pPr rtl="0"/>
          <a:r>
            <a:rPr lang="tr-TR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MİYOZİTLİ OLGULARIN % 40’INDA ANTİ-SENTETAZ ANTİKORLARI POZİTİF BULUNABİLİRVE BU OLGULARIN % 75’İNDEN FAZLASINDA İNTERSTİSYEL AKCİĞER HASTALIĞI GELİŞTİĞİ BİLDİRİLMİŞTİR.</a:t>
          </a:r>
          <a:endParaRPr lang="tr-TR" dirty="0"/>
        </a:p>
      </dgm:t>
    </dgm:pt>
    <dgm:pt modelId="{BCBB1D3A-34B3-4160-B0CC-BD1B03A89D46}" type="parTrans" cxnId="{5E303677-23D7-4D7B-A557-1872E27428DC}">
      <dgm:prSet/>
      <dgm:spPr/>
      <dgm:t>
        <a:bodyPr/>
        <a:lstStyle/>
        <a:p>
          <a:endParaRPr lang="tr-TR"/>
        </a:p>
      </dgm:t>
    </dgm:pt>
    <dgm:pt modelId="{D06D1465-E20E-409C-BD76-5353F886B8AB}" type="sibTrans" cxnId="{5E303677-23D7-4D7B-A557-1872E27428DC}">
      <dgm:prSet/>
      <dgm:spPr/>
      <dgm:t>
        <a:bodyPr/>
        <a:lstStyle/>
        <a:p>
          <a:endParaRPr lang="tr-TR"/>
        </a:p>
      </dgm:t>
    </dgm:pt>
    <dgm:pt modelId="{01E15D05-A2C6-4E08-ABAD-D12210E50103}">
      <dgm:prSet phldrT="[Metin]"/>
      <dgm:spPr/>
      <dgm:t>
        <a:bodyPr/>
        <a:lstStyle/>
        <a:p>
          <a:pPr rtl="0"/>
          <a:r>
            <a:rPr lang="tr-TR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MATSUSHİTA VE ARKADAŞLARININ YAPTIĞI BİR ÇALIŞMADA DM’Lİ HASTALARIN</a:t>
          </a:r>
        </a:p>
        <a:p>
          <a:pPr rtl="0"/>
          <a:r>
            <a:rPr lang="tr-TR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ANTİ-SENTETAZ ANTİKORU POZİTİF OLANLARDA İNTERSTİSYEL AKCİĞER HASTALIĞI SIKLIĞININ NEGATİF OLANLARDAN ANLAMLI OLARAK YÜKSEK OLDUĞU (% 94 VS.% 23) VE BU OLGULARIN DAHA UZUN SÜRE YÜKSEK DOZLARDA İMMÜNSÜPRESİF TEDAVİYE İHTİYAÇ GÖSTERDİĞİ BİLDİRİLMİŞTİR.</a:t>
          </a:r>
          <a:endParaRPr lang="tr-TR" dirty="0"/>
        </a:p>
      </dgm:t>
    </dgm:pt>
    <dgm:pt modelId="{3797283B-F869-4326-A349-F3D414440978}" type="parTrans" cxnId="{DFF6D146-B6CF-46E3-A0EC-109EE0EFE340}">
      <dgm:prSet/>
      <dgm:spPr/>
      <dgm:t>
        <a:bodyPr/>
        <a:lstStyle/>
        <a:p>
          <a:endParaRPr lang="tr-TR"/>
        </a:p>
      </dgm:t>
    </dgm:pt>
    <dgm:pt modelId="{6771B1FA-3D70-4FF2-A33D-B13462D89261}" type="sibTrans" cxnId="{DFF6D146-B6CF-46E3-A0EC-109EE0EFE340}">
      <dgm:prSet/>
      <dgm:spPr/>
      <dgm:t>
        <a:bodyPr/>
        <a:lstStyle/>
        <a:p>
          <a:endParaRPr lang="tr-TR"/>
        </a:p>
      </dgm:t>
    </dgm:pt>
    <dgm:pt modelId="{CFB672CA-9312-42A5-AE66-6B074439EB43}" type="pres">
      <dgm:prSet presAssocID="{74EFB0A2-E6F6-44C9-9C42-AD19702855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E8C6B19-3C71-42BE-8A8F-2A52FF6E942F}" type="pres">
      <dgm:prSet presAssocID="{057F03E4-5B8D-4265-97A7-1533979DCF89}" presName="parentText" presStyleLbl="node1" presStyleIdx="0" presStyleCnt="4" custLinFactNeighborX="1315" custLinFactNeighborY="793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BE3B79-17C8-45FA-A5CB-8AF922C1BD12}" type="pres">
      <dgm:prSet presAssocID="{3A278931-F629-4E9B-912D-7852466F5CC0}" presName="spacer" presStyleCnt="0"/>
      <dgm:spPr/>
    </dgm:pt>
    <dgm:pt modelId="{436829DC-86AB-4F6D-9AE2-214039C83628}" type="pres">
      <dgm:prSet presAssocID="{0C357D9A-CF9C-4F8F-8FDC-4AD7CCB0A48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D15F3E-0691-4CC2-8C9A-54661E30E2FB}" type="pres">
      <dgm:prSet presAssocID="{322F4DF3-B5D4-48F4-A7CA-FD0AE3B936BD}" presName="spacer" presStyleCnt="0"/>
      <dgm:spPr/>
    </dgm:pt>
    <dgm:pt modelId="{0C73FF85-E3FC-46CB-8090-95B26D917AA0}" type="pres">
      <dgm:prSet presAssocID="{5DF08B83-785E-4115-9969-2322923B0F2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25CE03-E7E4-43F6-AF0D-163FD8BD30B0}" type="pres">
      <dgm:prSet presAssocID="{D06D1465-E20E-409C-BD76-5353F886B8AB}" presName="spacer" presStyleCnt="0"/>
      <dgm:spPr/>
    </dgm:pt>
    <dgm:pt modelId="{CF429984-79DD-407D-8F1B-C28CE488099E}" type="pres">
      <dgm:prSet presAssocID="{01E15D05-A2C6-4E08-ABAD-D12210E501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303677-23D7-4D7B-A557-1872E27428DC}" srcId="{74EFB0A2-E6F6-44C9-9C42-AD1970285533}" destId="{5DF08B83-785E-4115-9969-2322923B0F2B}" srcOrd="2" destOrd="0" parTransId="{BCBB1D3A-34B3-4160-B0CC-BD1B03A89D46}" sibTransId="{D06D1465-E20E-409C-BD76-5353F886B8AB}"/>
    <dgm:cxn modelId="{6A9C99A9-E610-475F-8AEC-9D8B3467CE27}" type="presOf" srcId="{0C357D9A-CF9C-4F8F-8FDC-4AD7CCB0A48F}" destId="{436829DC-86AB-4F6D-9AE2-214039C83628}" srcOrd="0" destOrd="0" presId="urn:microsoft.com/office/officeart/2005/8/layout/vList2"/>
    <dgm:cxn modelId="{54ED90E2-2C4B-4508-909E-02CF135E6EF0}" srcId="{74EFB0A2-E6F6-44C9-9C42-AD1970285533}" destId="{057F03E4-5B8D-4265-97A7-1533979DCF89}" srcOrd="0" destOrd="0" parTransId="{2FCD8A16-5CA1-4E6E-B62A-2191B308C9C9}" sibTransId="{3A278931-F629-4E9B-912D-7852466F5CC0}"/>
    <dgm:cxn modelId="{DFF6D146-B6CF-46E3-A0EC-109EE0EFE340}" srcId="{74EFB0A2-E6F6-44C9-9C42-AD1970285533}" destId="{01E15D05-A2C6-4E08-ABAD-D12210E50103}" srcOrd="3" destOrd="0" parTransId="{3797283B-F869-4326-A349-F3D414440978}" sibTransId="{6771B1FA-3D70-4FF2-A33D-B13462D89261}"/>
    <dgm:cxn modelId="{E43521E8-AB63-444A-B89B-00452FCB67D1}" type="presOf" srcId="{5DF08B83-785E-4115-9969-2322923B0F2B}" destId="{0C73FF85-E3FC-46CB-8090-95B26D917AA0}" srcOrd="0" destOrd="0" presId="urn:microsoft.com/office/officeart/2005/8/layout/vList2"/>
    <dgm:cxn modelId="{461AEB03-16F5-4CD7-99E8-A4D604409D87}" type="presOf" srcId="{057F03E4-5B8D-4265-97A7-1533979DCF89}" destId="{9E8C6B19-3C71-42BE-8A8F-2A52FF6E942F}" srcOrd="0" destOrd="0" presId="urn:microsoft.com/office/officeart/2005/8/layout/vList2"/>
    <dgm:cxn modelId="{AB93681D-4878-4416-869F-DA93E180EBB5}" type="presOf" srcId="{01E15D05-A2C6-4E08-ABAD-D12210E50103}" destId="{CF429984-79DD-407D-8F1B-C28CE488099E}" srcOrd="0" destOrd="0" presId="urn:microsoft.com/office/officeart/2005/8/layout/vList2"/>
    <dgm:cxn modelId="{4B946D60-CE40-40A4-8A65-E8F33CF7ADAC}" type="presOf" srcId="{74EFB0A2-E6F6-44C9-9C42-AD1970285533}" destId="{CFB672CA-9312-42A5-AE66-6B074439EB43}" srcOrd="0" destOrd="0" presId="urn:microsoft.com/office/officeart/2005/8/layout/vList2"/>
    <dgm:cxn modelId="{EA95A64F-F951-4D1E-B3C0-87D6144B620D}" srcId="{74EFB0A2-E6F6-44C9-9C42-AD1970285533}" destId="{0C357D9A-CF9C-4F8F-8FDC-4AD7CCB0A48F}" srcOrd="1" destOrd="0" parTransId="{05433D3E-0B75-411E-9BC0-0A9354AB0C6E}" sibTransId="{322F4DF3-B5D4-48F4-A7CA-FD0AE3B936BD}"/>
    <dgm:cxn modelId="{5C21E3B3-3F44-4D11-ABAF-900D2BBDE66E}" type="presParOf" srcId="{CFB672CA-9312-42A5-AE66-6B074439EB43}" destId="{9E8C6B19-3C71-42BE-8A8F-2A52FF6E942F}" srcOrd="0" destOrd="0" presId="urn:microsoft.com/office/officeart/2005/8/layout/vList2"/>
    <dgm:cxn modelId="{86DDC480-36DB-44F4-95D8-BEED9AFA1843}" type="presParOf" srcId="{CFB672CA-9312-42A5-AE66-6B074439EB43}" destId="{00BE3B79-17C8-45FA-A5CB-8AF922C1BD12}" srcOrd="1" destOrd="0" presId="urn:microsoft.com/office/officeart/2005/8/layout/vList2"/>
    <dgm:cxn modelId="{E81F013D-DF09-4CB9-B830-FA4BFD05FC0A}" type="presParOf" srcId="{CFB672CA-9312-42A5-AE66-6B074439EB43}" destId="{436829DC-86AB-4F6D-9AE2-214039C83628}" srcOrd="2" destOrd="0" presId="urn:microsoft.com/office/officeart/2005/8/layout/vList2"/>
    <dgm:cxn modelId="{CB0FEDD6-51DE-4BD6-80EB-4D8BC3E31A8D}" type="presParOf" srcId="{CFB672CA-9312-42A5-AE66-6B074439EB43}" destId="{DED15F3E-0691-4CC2-8C9A-54661E30E2FB}" srcOrd="3" destOrd="0" presId="urn:microsoft.com/office/officeart/2005/8/layout/vList2"/>
    <dgm:cxn modelId="{B05F4B08-4409-4E20-84FE-5BDC9FB65077}" type="presParOf" srcId="{CFB672CA-9312-42A5-AE66-6B074439EB43}" destId="{0C73FF85-E3FC-46CB-8090-95B26D917AA0}" srcOrd="4" destOrd="0" presId="urn:microsoft.com/office/officeart/2005/8/layout/vList2"/>
    <dgm:cxn modelId="{A070E43F-DF37-49AD-9F65-1FC96FF5EC79}" type="presParOf" srcId="{CFB672CA-9312-42A5-AE66-6B074439EB43}" destId="{4C25CE03-E7E4-43F6-AF0D-163FD8BD30B0}" srcOrd="5" destOrd="0" presId="urn:microsoft.com/office/officeart/2005/8/layout/vList2"/>
    <dgm:cxn modelId="{07EFAE99-C1A7-4B1B-AC0B-39AB92E7AED7}" type="presParOf" srcId="{CFB672CA-9312-42A5-AE66-6B074439EB43}" destId="{CF429984-79DD-407D-8F1B-C28CE488099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C9744A-7F7A-4C5E-A5C1-14E003D1C791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AD87C2E-FC70-4A56-A25E-A48DA10A46D8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PULMONER TUTULUMA BAĞLI SEMPTOMLAR</a:t>
          </a:r>
          <a:endParaRPr lang="tr-TR" sz="1200" dirty="0">
            <a:solidFill>
              <a:schemeClr val="tx1"/>
            </a:solidFill>
          </a:endParaRPr>
        </a:p>
      </dgm:t>
    </dgm:pt>
    <dgm:pt modelId="{2461FA17-46F3-4B68-B448-C858CA857FD7}" type="parTrans" cxnId="{69F2E903-A34C-4ED2-82C7-0855CCBD782B}">
      <dgm:prSet/>
      <dgm:spPr/>
      <dgm:t>
        <a:bodyPr/>
        <a:lstStyle/>
        <a:p>
          <a:endParaRPr lang="tr-TR"/>
        </a:p>
      </dgm:t>
    </dgm:pt>
    <dgm:pt modelId="{BE7D3F54-7A68-401A-959D-1102DAB7ADF0}" type="sibTrans" cxnId="{69F2E903-A34C-4ED2-82C7-0855CCBD782B}">
      <dgm:prSet/>
      <dgm:spPr/>
      <dgm:t>
        <a:bodyPr/>
        <a:lstStyle/>
        <a:p>
          <a:endParaRPr lang="tr-TR"/>
        </a:p>
      </dgm:t>
    </dgm:pt>
    <dgm:pt modelId="{89807132-38D5-4DFA-A6D1-C1AB36A44E4A}" type="asst">
      <dgm:prSet phldrT="[Metin]" custT="1"/>
      <dgm:spPr/>
      <dgm:t>
        <a:bodyPr/>
        <a:lstStyle/>
        <a:p>
          <a:r>
            <a:rPr lang="tr-TR" sz="12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EN SIK BULGU ÖKSÜRÜK VE NEFES DARLIĞIDIR</a:t>
          </a:r>
          <a:endParaRPr lang="tr-TR" sz="1200" dirty="0">
            <a:solidFill>
              <a:schemeClr val="tx1"/>
            </a:solidFill>
          </a:endParaRPr>
        </a:p>
      </dgm:t>
    </dgm:pt>
    <dgm:pt modelId="{D749ABA4-02E0-4BFD-9B5E-79C80045CB1C}" type="parTrans" cxnId="{57BB8578-078C-49D1-9A74-92BEF26C73A3}">
      <dgm:prSet/>
      <dgm:spPr/>
      <dgm:t>
        <a:bodyPr/>
        <a:lstStyle/>
        <a:p>
          <a:endParaRPr lang="tr-TR"/>
        </a:p>
      </dgm:t>
    </dgm:pt>
    <dgm:pt modelId="{08CD5114-728F-42B1-A192-92BE43B6F970}" type="sibTrans" cxnId="{57BB8578-078C-49D1-9A74-92BEF26C73A3}">
      <dgm:prSet/>
      <dgm:spPr/>
      <dgm:t>
        <a:bodyPr/>
        <a:lstStyle/>
        <a:p>
          <a:endParaRPr lang="tr-TR"/>
        </a:p>
      </dgm:t>
    </dgm:pt>
    <dgm:pt modelId="{2482DB44-75EB-476F-9953-4D56FEAF6EDD}">
      <dgm:prSet phldrT="[Metin]" custT="1"/>
      <dgm:spPr/>
      <dgm:t>
        <a:bodyPr/>
        <a:lstStyle/>
        <a:p>
          <a:pPr rtl="0"/>
          <a:r>
            <a:rPr lang="tr-TR" sz="12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AKUT BAŞLANGIÇ</a:t>
          </a:r>
          <a:endParaRPr lang="tr-TR" sz="1200" dirty="0">
            <a:solidFill>
              <a:schemeClr val="tx1"/>
            </a:solidFill>
          </a:endParaRPr>
        </a:p>
      </dgm:t>
    </dgm:pt>
    <dgm:pt modelId="{82450E25-C439-4835-A745-8B0B79CEDB72}" type="parTrans" cxnId="{36126903-1853-4F67-8521-9A2CD5EBE2CC}">
      <dgm:prSet/>
      <dgm:spPr/>
      <dgm:t>
        <a:bodyPr/>
        <a:lstStyle/>
        <a:p>
          <a:endParaRPr lang="tr-TR"/>
        </a:p>
      </dgm:t>
    </dgm:pt>
    <dgm:pt modelId="{1DBEED1A-81B7-45EE-A5DB-89639A9E6846}" type="sibTrans" cxnId="{36126903-1853-4F67-8521-9A2CD5EBE2CC}">
      <dgm:prSet/>
      <dgm:spPr/>
      <dgm:t>
        <a:bodyPr/>
        <a:lstStyle/>
        <a:p>
          <a:endParaRPr lang="tr-TR"/>
        </a:p>
      </dgm:t>
    </dgm:pt>
    <dgm:pt modelId="{CD79ED99-44FA-42DD-8715-3B4256925DBE}">
      <dgm:prSet phldrT="[Metin]" custT="1"/>
      <dgm:spPr/>
      <dgm:t>
        <a:bodyPr/>
        <a:lstStyle/>
        <a:p>
          <a:pPr rtl="0"/>
          <a:r>
            <a:rPr lang="tr-TR" sz="12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KRONİK SEYİR</a:t>
          </a:r>
          <a:endParaRPr lang="tr-TR" sz="1200" dirty="0">
            <a:solidFill>
              <a:schemeClr val="tx1"/>
            </a:solidFill>
          </a:endParaRPr>
        </a:p>
      </dgm:t>
    </dgm:pt>
    <dgm:pt modelId="{F753BEAA-F2A3-4880-B194-DCBE39F423C9}" type="parTrans" cxnId="{951E02C1-95AE-4ACA-AFBE-65C67164FB90}">
      <dgm:prSet/>
      <dgm:spPr/>
      <dgm:t>
        <a:bodyPr/>
        <a:lstStyle/>
        <a:p>
          <a:endParaRPr lang="tr-TR"/>
        </a:p>
      </dgm:t>
    </dgm:pt>
    <dgm:pt modelId="{6F898E7F-154A-4487-B273-F9F3B83E8F94}" type="sibTrans" cxnId="{951E02C1-95AE-4ACA-AFBE-65C67164FB90}">
      <dgm:prSet/>
      <dgm:spPr/>
      <dgm:t>
        <a:bodyPr/>
        <a:lstStyle/>
        <a:p>
          <a:endParaRPr lang="tr-TR"/>
        </a:p>
      </dgm:t>
    </dgm:pt>
    <dgm:pt modelId="{52553ADF-3EBD-4FE7-BB80-65C78F711C58}">
      <dgm:prSet phldrT="[Metin]" custT="1"/>
      <dgm:spPr/>
      <dgm:t>
        <a:bodyPr/>
        <a:lstStyle/>
        <a:p>
          <a:pPr rtl="0"/>
          <a:r>
            <a:rPr lang="tr-TR" sz="12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ASEMPTOMATİK</a:t>
          </a:r>
          <a:endParaRPr lang="tr-TR" sz="1200" dirty="0">
            <a:solidFill>
              <a:schemeClr val="tx1"/>
            </a:solidFill>
          </a:endParaRPr>
        </a:p>
      </dgm:t>
    </dgm:pt>
    <dgm:pt modelId="{68B8B62F-5F67-42C4-A71E-CA3C8D58E03A}" type="parTrans" cxnId="{88E108CB-9D6C-419B-ACF1-06451CD2A09F}">
      <dgm:prSet/>
      <dgm:spPr/>
      <dgm:t>
        <a:bodyPr/>
        <a:lstStyle/>
        <a:p>
          <a:endParaRPr lang="tr-TR"/>
        </a:p>
      </dgm:t>
    </dgm:pt>
    <dgm:pt modelId="{1372F8C4-84D8-46B1-AAAB-13E5E3329D29}" type="sibTrans" cxnId="{88E108CB-9D6C-419B-ACF1-06451CD2A09F}">
      <dgm:prSet/>
      <dgm:spPr/>
      <dgm:t>
        <a:bodyPr/>
        <a:lstStyle/>
        <a:p>
          <a:endParaRPr lang="tr-TR"/>
        </a:p>
      </dgm:t>
    </dgm:pt>
    <dgm:pt modelId="{1CE10AED-F147-43BF-B3E8-8D343D0EDF40}">
      <dgm:prSet phldrT="[Metin]" custT="1"/>
      <dgm:spPr/>
      <dgm:t>
        <a:bodyPr/>
        <a:lstStyle/>
        <a:p>
          <a:pPr rtl="0"/>
          <a:r>
            <a:rPr lang="tr-TR" sz="12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BİR AY İÇERİSİNDE AŞİKAR İLERLEYİCİ HİPOKSEMİ</a:t>
          </a:r>
          <a:endParaRPr lang="tr-TR" sz="1200" dirty="0">
            <a:solidFill>
              <a:schemeClr val="tx1"/>
            </a:solidFill>
          </a:endParaRPr>
        </a:p>
      </dgm:t>
    </dgm:pt>
    <dgm:pt modelId="{8C1CAD3E-EFB9-4741-968E-CFB16E40A00F}" type="parTrans" cxnId="{0D8255BB-9767-4AD4-A1C7-18055DF48B66}">
      <dgm:prSet/>
      <dgm:spPr/>
      <dgm:t>
        <a:bodyPr/>
        <a:lstStyle/>
        <a:p>
          <a:endParaRPr lang="tr-TR"/>
        </a:p>
      </dgm:t>
    </dgm:pt>
    <dgm:pt modelId="{506903E8-10ED-453F-9358-A8D531DD3109}" type="sibTrans" cxnId="{0D8255BB-9767-4AD4-A1C7-18055DF48B66}">
      <dgm:prSet/>
      <dgm:spPr/>
      <dgm:t>
        <a:bodyPr/>
        <a:lstStyle/>
        <a:p>
          <a:endParaRPr lang="tr-TR"/>
        </a:p>
      </dgm:t>
    </dgm:pt>
    <dgm:pt modelId="{08E07C6D-2EA4-44FD-9F61-E8276AFB81B6}">
      <dgm:prSet custT="1"/>
      <dgm:spPr/>
      <dgm:t>
        <a:bodyPr/>
        <a:lstStyle/>
        <a:p>
          <a:pPr rtl="0"/>
          <a:r>
            <a:rPr lang="tr-TR" sz="12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OLGULARIN % 20’Sİ</a:t>
          </a:r>
          <a:endParaRPr lang="tr-TR" sz="1200" b="1" i="0" u="none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0D450137-926D-4844-99E1-5050E40DD1D6}" type="parTrans" cxnId="{A5A6ADD8-BDBA-431C-B782-D6A61B1B1CB3}">
      <dgm:prSet/>
      <dgm:spPr/>
      <dgm:t>
        <a:bodyPr/>
        <a:lstStyle/>
        <a:p>
          <a:endParaRPr lang="tr-TR"/>
        </a:p>
      </dgm:t>
    </dgm:pt>
    <dgm:pt modelId="{DEA1430F-A4D9-491F-8A36-EB468C46D2EA}" type="sibTrans" cxnId="{A5A6ADD8-BDBA-431C-B782-D6A61B1B1CB3}">
      <dgm:prSet/>
      <dgm:spPr/>
      <dgm:t>
        <a:bodyPr/>
        <a:lstStyle/>
        <a:p>
          <a:endParaRPr lang="tr-TR"/>
        </a:p>
      </dgm:t>
    </dgm:pt>
    <dgm:pt modelId="{9A3E8D9F-6D5D-4728-8ED6-BB8720E6F4A3}">
      <dgm:prSet phldrT="[Metin]" custT="1"/>
      <dgm:spPr/>
      <dgm:t>
        <a:bodyPr/>
        <a:lstStyle/>
        <a:p>
          <a:pPr rtl="0"/>
          <a:r>
            <a:rPr lang="tr-TR" sz="12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YAVAŞ SEYİRLİ İLERLEYİCİ SEMPTOMLAR</a:t>
          </a:r>
          <a:endParaRPr lang="tr-TR" sz="1200" dirty="0">
            <a:solidFill>
              <a:schemeClr val="tx1"/>
            </a:solidFill>
          </a:endParaRPr>
        </a:p>
      </dgm:t>
    </dgm:pt>
    <dgm:pt modelId="{CF56F62F-4016-49A2-B934-7CFF65EE71E9}" type="parTrans" cxnId="{7253332C-58A5-4BFC-B77C-7A4698BD70F5}">
      <dgm:prSet/>
      <dgm:spPr/>
      <dgm:t>
        <a:bodyPr/>
        <a:lstStyle/>
        <a:p>
          <a:endParaRPr lang="tr-TR"/>
        </a:p>
      </dgm:t>
    </dgm:pt>
    <dgm:pt modelId="{34A5BE50-5EDC-48AA-A429-3A6F3627DD70}" type="sibTrans" cxnId="{7253332C-58A5-4BFC-B77C-7A4698BD70F5}">
      <dgm:prSet/>
      <dgm:spPr/>
      <dgm:t>
        <a:bodyPr/>
        <a:lstStyle/>
        <a:p>
          <a:endParaRPr lang="tr-TR"/>
        </a:p>
      </dgm:t>
    </dgm:pt>
    <dgm:pt modelId="{22C22CB5-6DC7-4554-99E6-84201CADB13E}">
      <dgm:prSet custT="1"/>
      <dgm:spPr/>
      <dgm:t>
        <a:bodyPr/>
        <a:lstStyle/>
        <a:p>
          <a:pPr rtl="0"/>
          <a:r>
            <a:rPr lang="tr-TR" sz="12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OLGULARIN % 50’Sİ</a:t>
          </a:r>
          <a:endParaRPr lang="tr-TR" sz="1200" b="1" i="0" u="none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1C153391-61BB-4A06-ADD3-0A39D860F4C9}" type="parTrans" cxnId="{CD3377A8-D910-4C4C-842E-8ED39BED6AAB}">
      <dgm:prSet/>
      <dgm:spPr/>
      <dgm:t>
        <a:bodyPr/>
        <a:lstStyle/>
        <a:p>
          <a:endParaRPr lang="tr-TR"/>
        </a:p>
      </dgm:t>
    </dgm:pt>
    <dgm:pt modelId="{97BF325A-3DAD-44E4-AC75-579DBBCB1B8A}" type="sibTrans" cxnId="{CD3377A8-D910-4C4C-842E-8ED39BED6AAB}">
      <dgm:prSet/>
      <dgm:spPr/>
      <dgm:t>
        <a:bodyPr/>
        <a:lstStyle/>
        <a:p>
          <a:endParaRPr lang="tr-TR"/>
        </a:p>
      </dgm:t>
    </dgm:pt>
    <dgm:pt modelId="{086E7193-1C6A-4863-BCDA-6CB547CCF41B}">
      <dgm:prSet phldrT="[Metin]" custT="1"/>
      <dgm:spPr/>
      <dgm:t>
        <a:bodyPr/>
        <a:lstStyle/>
        <a:p>
          <a:pPr rtl="0"/>
          <a:r>
            <a:rPr lang="tr-TR" sz="12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SADECE GÖRÜNTÜLEME YÖNTEMLERİNDE VEYA SFT’DE ANORMALLİK</a:t>
          </a:r>
          <a:endParaRPr lang="tr-TR" sz="1200" dirty="0">
            <a:solidFill>
              <a:schemeClr val="tx1"/>
            </a:solidFill>
          </a:endParaRPr>
        </a:p>
      </dgm:t>
    </dgm:pt>
    <dgm:pt modelId="{5B67D749-64D5-4B76-9635-4FFDF0E958BD}" type="parTrans" cxnId="{72609985-0EEC-4003-80EA-D7970E83BEAF}">
      <dgm:prSet/>
      <dgm:spPr/>
      <dgm:t>
        <a:bodyPr/>
        <a:lstStyle/>
        <a:p>
          <a:endParaRPr lang="tr-TR"/>
        </a:p>
      </dgm:t>
    </dgm:pt>
    <dgm:pt modelId="{BDAC1DB3-CE76-4419-970B-59EDB7F878EF}" type="sibTrans" cxnId="{72609985-0EEC-4003-80EA-D7970E83BEAF}">
      <dgm:prSet/>
      <dgm:spPr/>
      <dgm:t>
        <a:bodyPr/>
        <a:lstStyle/>
        <a:p>
          <a:endParaRPr lang="tr-TR"/>
        </a:p>
      </dgm:t>
    </dgm:pt>
    <dgm:pt modelId="{D0B6D6DD-4DF4-43CF-87C2-4A5D2FC76874}">
      <dgm:prSet phldrT="[Metin]" custT="1"/>
      <dgm:spPr/>
      <dgm:t>
        <a:bodyPr/>
        <a:lstStyle/>
        <a:p>
          <a:pPr rtl="0"/>
          <a:r>
            <a:rPr lang="tr-TR" sz="12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OLGULARIN % 30’U</a:t>
          </a:r>
          <a:endParaRPr lang="tr-TR" sz="1200" b="1" i="0" u="none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B1FBB8A4-8C82-438A-989A-D0C515BD7268}" type="parTrans" cxnId="{5E4DCEE8-5B00-45A4-982F-DB53432E6DB4}">
      <dgm:prSet/>
      <dgm:spPr/>
      <dgm:t>
        <a:bodyPr/>
        <a:lstStyle/>
        <a:p>
          <a:endParaRPr lang="tr-TR"/>
        </a:p>
      </dgm:t>
    </dgm:pt>
    <dgm:pt modelId="{A81FFC1F-0517-4F64-AE02-7928BD242475}" type="sibTrans" cxnId="{5E4DCEE8-5B00-45A4-982F-DB53432E6DB4}">
      <dgm:prSet/>
      <dgm:spPr/>
      <dgm:t>
        <a:bodyPr/>
        <a:lstStyle/>
        <a:p>
          <a:endParaRPr lang="tr-TR"/>
        </a:p>
      </dgm:t>
    </dgm:pt>
    <dgm:pt modelId="{476E26BF-165B-4C0A-B99D-765DDEB9CC3F}">
      <dgm:prSet phldrT="[Metin]" custT="1"/>
      <dgm:spPr/>
      <dgm:t>
        <a:bodyPr/>
        <a:lstStyle/>
        <a:p>
          <a:r>
            <a:rPr lang="tr-TR" sz="12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PROGRESYON</a:t>
          </a:r>
          <a:endParaRPr lang="tr-TR" sz="1200" dirty="0">
            <a:solidFill>
              <a:schemeClr val="tx1"/>
            </a:solidFill>
          </a:endParaRPr>
        </a:p>
      </dgm:t>
    </dgm:pt>
    <dgm:pt modelId="{DA303416-DFD7-417A-926D-9CA8D7812F41}" type="parTrans" cxnId="{4BF3F99A-82D8-4387-9724-0A60BB7FD54F}">
      <dgm:prSet/>
      <dgm:spPr/>
      <dgm:t>
        <a:bodyPr/>
        <a:lstStyle/>
        <a:p>
          <a:endParaRPr lang="tr-TR"/>
        </a:p>
      </dgm:t>
    </dgm:pt>
    <dgm:pt modelId="{260A40BA-5BED-4974-B2AF-0C21CAF19786}" type="sibTrans" cxnId="{4BF3F99A-82D8-4387-9724-0A60BB7FD54F}">
      <dgm:prSet/>
      <dgm:spPr/>
      <dgm:t>
        <a:bodyPr/>
        <a:lstStyle/>
        <a:p>
          <a:endParaRPr lang="tr-TR"/>
        </a:p>
      </dgm:t>
    </dgm:pt>
    <dgm:pt modelId="{2B790512-E3A3-4B95-AAE8-EBB7CE8B070D}" type="pres">
      <dgm:prSet presAssocID="{C3C9744A-7F7A-4C5E-A5C1-14E003D1C7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316824E-0B12-4F56-A010-C2876831383F}" type="pres">
      <dgm:prSet presAssocID="{9AD87C2E-FC70-4A56-A25E-A48DA10A46D8}" presName="hierRoot1" presStyleCnt="0">
        <dgm:presLayoutVars>
          <dgm:hierBranch val="init"/>
        </dgm:presLayoutVars>
      </dgm:prSet>
      <dgm:spPr/>
    </dgm:pt>
    <dgm:pt modelId="{609E2859-6AB3-4026-B491-8749E086BCE9}" type="pres">
      <dgm:prSet presAssocID="{9AD87C2E-FC70-4A56-A25E-A48DA10A46D8}" presName="rootComposite1" presStyleCnt="0"/>
      <dgm:spPr/>
    </dgm:pt>
    <dgm:pt modelId="{89682AC6-348B-4A42-ABE5-0DC02816ED1E}" type="pres">
      <dgm:prSet presAssocID="{9AD87C2E-FC70-4A56-A25E-A48DA10A46D8}" presName="rootText1" presStyleLbl="node0" presStyleIdx="0" presStyleCnt="1" custScaleX="1513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4E6B63F-2823-4D16-8858-CA7BB3E3D448}" type="pres">
      <dgm:prSet presAssocID="{9AD87C2E-FC70-4A56-A25E-A48DA10A46D8}" presName="rootConnector1" presStyleLbl="node1" presStyleIdx="0" presStyleCnt="0"/>
      <dgm:spPr/>
      <dgm:t>
        <a:bodyPr/>
        <a:lstStyle/>
        <a:p>
          <a:endParaRPr lang="tr-TR"/>
        </a:p>
      </dgm:t>
    </dgm:pt>
    <dgm:pt modelId="{1753138A-A396-4121-935D-BF5953EC9270}" type="pres">
      <dgm:prSet presAssocID="{9AD87C2E-FC70-4A56-A25E-A48DA10A46D8}" presName="hierChild2" presStyleCnt="0"/>
      <dgm:spPr/>
    </dgm:pt>
    <dgm:pt modelId="{359ED2BF-2E79-4536-BF3D-4F260A2ED86B}" type="pres">
      <dgm:prSet presAssocID="{82450E25-C439-4835-A745-8B0B79CEDB72}" presName="Name37" presStyleLbl="parChTrans1D2" presStyleIdx="0" presStyleCnt="4"/>
      <dgm:spPr/>
      <dgm:t>
        <a:bodyPr/>
        <a:lstStyle/>
        <a:p>
          <a:endParaRPr lang="tr-TR"/>
        </a:p>
      </dgm:t>
    </dgm:pt>
    <dgm:pt modelId="{15FF8BF1-0342-4F30-B8E6-875A5171C745}" type="pres">
      <dgm:prSet presAssocID="{2482DB44-75EB-476F-9953-4D56FEAF6EDD}" presName="hierRoot2" presStyleCnt="0">
        <dgm:presLayoutVars>
          <dgm:hierBranch val="init"/>
        </dgm:presLayoutVars>
      </dgm:prSet>
      <dgm:spPr/>
    </dgm:pt>
    <dgm:pt modelId="{665278F5-C436-4122-A076-A807B8822DC6}" type="pres">
      <dgm:prSet presAssocID="{2482DB44-75EB-476F-9953-4D56FEAF6EDD}" presName="rootComposite" presStyleCnt="0"/>
      <dgm:spPr/>
    </dgm:pt>
    <dgm:pt modelId="{125361F0-B023-4663-BE74-77D5DB8213C3}" type="pres">
      <dgm:prSet presAssocID="{2482DB44-75EB-476F-9953-4D56FEAF6EDD}" presName="rootText" presStyleLbl="node2" presStyleIdx="0" presStyleCnt="3" custScaleX="1513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19C4376-2DD3-423C-A691-33A044423518}" type="pres">
      <dgm:prSet presAssocID="{2482DB44-75EB-476F-9953-4D56FEAF6EDD}" presName="rootConnector" presStyleLbl="node2" presStyleIdx="0" presStyleCnt="3"/>
      <dgm:spPr/>
      <dgm:t>
        <a:bodyPr/>
        <a:lstStyle/>
        <a:p>
          <a:endParaRPr lang="tr-TR"/>
        </a:p>
      </dgm:t>
    </dgm:pt>
    <dgm:pt modelId="{27462682-FB6E-4271-978B-C07149CAA13C}" type="pres">
      <dgm:prSet presAssocID="{2482DB44-75EB-476F-9953-4D56FEAF6EDD}" presName="hierChild4" presStyleCnt="0"/>
      <dgm:spPr/>
    </dgm:pt>
    <dgm:pt modelId="{E2CE3C2B-C90F-4C70-9191-5AA7E15596B6}" type="pres">
      <dgm:prSet presAssocID="{8C1CAD3E-EFB9-4741-968E-CFB16E40A00F}" presName="Name37" presStyleLbl="parChTrans1D3" presStyleIdx="0" presStyleCnt="7"/>
      <dgm:spPr/>
      <dgm:t>
        <a:bodyPr/>
        <a:lstStyle/>
        <a:p>
          <a:endParaRPr lang="tr-TR"/>
        </a:p>
      </dgm:t>
    </dgm:pt>
    <dgm:pt modelId="{D9E9BD8D-C55C-43CF-A46F-47E5FDC03512}" type="pres">
      <dgm:prSet presAssocID="{1CE10AED-F147-43BF-B3E8-8D343D0EDF40}" presName="hierRoot2" presStyleCnt="0">
        <dgm:presLayoutVars>
          <dgm:hierBranch val="init"/>
        </dgm:presLayoutVars>
      </dgm:prSet>
      <dgm:spPr/>
    </dgm:pt>
    <dgm:pt modelId="{C8E91A7C-3145-4FD0-9588-000BA37E4B6D}" type="pres">
      <dgm:prSet presAssocID="{1CE10AED-F147-43BF-B3E8-8D343D0EDF40}" presName="rootComposite" presStyleCnt="0"/>
      <dgm:spPr/>
    </dgm:pt>
    <dgm:pt modelId="{7A66C49D-5CF7-4F92-9373-062E91394E5F}" type="pres">
      <dgm:prSet presAssocID="{1CE10AED-F147-43BF-B3E8-8D343D0EDF40}" presName="rootText" presStyleLbl="node3" presStyleIdx="0" presStyleCnt="7" custScaleX="1513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D310778-D223-4791-AFDB-787A87C469A0}" type="pres">
      <dgm:prSet presAssocID="{1CE10AED-F147-43BF-B3E8-8D343D0EDF40}" presName="rootConnector" presStyleLbl="node3" presStyleIdx="0" presStyleCnt="7"/>
      <dgm:spPr/>
      <dgm:t>
        <a:bodyPr/>
        <a:lstStyle/>
        <a:p>
          <a:endParaRPr lang="tr-TR"/>
        </a:p>
      </dgm:t>
    </dgm:pt>
    <dgm:pt modelId="{9928C2B1-3A75-4E08-A3F6-198D8262D9E3}" type="pres">
      <dgm:prSet presAssocID="{1CE10AED-F147-43BF-B3E8-8D343D0EDF40}" presName="hierChild4" presStyleCnt="0"/>
      <dgm:spPr/>
    </dgm:pt>
    <dgm:pt modelId="{50E51D9D-8E94-4390-9FC3-B827B4946DDD}" type="pres">
      <dgm:prSet presAssocID="{1CE10AED-F147-43BF-B3E8-8D343D0EDF40}" presName="hierChild5" presStyleCnt="0"/>
      <dgm:spPr/>
    </dgm:pt>
    <dgm:pt modelId="{8099F9BE-9EB4-492D-9D42-A0AE43388F28}" type="pres">
      <dgm:prSet presAssocID="{0D450137-926D-4844-99E1-5050E40DD1D6}" presName="Name37" presStyleLbl="parChTrans1D3" presStyleIdx="1" presStyleCnt="7"/>
      <dgm:spPr/>
      <dgm:t>
        <a:bodyPr/>
        <a:lstStyle/>
        <a:p>
          <a:endParaRPr lang="tr-TR"/>
        </a:p>
      </dgm:t>
    </dgm:pt>
    <dgm:pt modelId="{C3397A93-8887-444B-B279-6278ECC43407}" type="pres">
      <dgm:prSet presAssocID="{08E07C6D-2EA4-44FD-9F61-E8276AFB81B6}" presName="hierRoot2" presStyleCnt="0">
        <dgm:presLayoutVars>
          <dgm:hierBranch val="init"/>
        </dgm:presLayoutVars>
      </dgm:prSet>
      <dgm:spPr/>
    </dgm:pt>
    <dgm:pt modelId="{BEE3B6B5-F8A5-4849-ABEF-C84EBF68C3EF}" type="pres">
      <dgm:prSet presAssocID="{08E07C6D-2EA4-44FD-9F61-E8276AFB81B6}" presName="rootComposite" presStyleCnt="0"/>
      <dgm:spPr/>
    </dgm:pt>
    <dgm:pt modelId="{31721D28-F109-4942-994B-C217CF2D78B2}" type="pres">
      <dgm:prSet presAssocID="{08E07C6D-2EA4-44FD-9F61-E8276AFB81B6}" presName="rootText" presStyleLbl="node3" presStyleIdx="1" presStyleCnt="7" custScaleX="1513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55EA34F-2D2C-4330-862B-8F703689E37C}" type="pres">
      <dgm:prSet presAssocID="{08E07C6D-2EA4-44FD-9F61-E8276AFB81B6}" presName="rootConnector" presStyleLbl="node3" presStyleIdx="1" presStyleCnt="7"/>
      <dgm:spPr/>
      <dgm:t>
        <a:bodyPr/>
        <a:lstStyle/>
        <a:p>
          <a:endParaRPr lang="tr-TR"/>
        </a:p>
      </dgm:t>
    </dgm:pt>
    <dgm:pt modelId="{13D34EAF-77EC-4D1A-8B24-8F7A4E0FBCD6}" type="pres">
      <dgm:prSet presAssocID="{08E07C6D-2EA4-44FD-9F61-E8276AFB81B6}" presName="hierChild4" presStyleCnt="0"/>
      <dgm:spPr/>
    </dgm:pt>
    <dgm:pt modelId="{1355BEE6-EC9F-4860-93B7-342FC1B0A54F}" type="pres">
      <dgm:prSet presAssocID="{08E07C6D-2EA4-44FD-9F61-E8276AFB81B6}" presName="hierChild5" presStyleCnt="0"/>
      <dgm:spPr/>
    </dgm:pt>
    <dgm:pt modelId="{506917C2-E5D0-42F3-B940-7DDFCC159DDC}" type="pres">
      <dgm:prSet presAssocID="{2482DB44-75EB-476F-9953-4D56FEAF6EDD}" presName="hierChild5" presStyleCnt="0"/>
      <dgm:spPr/>
    </dgm:pt>
    <dgm:pt modelId="{96382738-A38D-47DF-A9CF-6428B02DA2D6}" type="pres">
      <dgm:prSet presAssocID="{F753BEAA-F2A3-4880-B194-DCBE39F423C9}" presName="Name37" presStyleLbl="parChTrans1D2" presStyleIdx="1" presStyleCnt="4"/>
      <dgm:spPr/>
      <dgm:t>
        <a:bodyPr/>
        <a:lstStyle/>
        <a:p>
          <a:endParaRPr lang="tr-TR"/>
        </a:p>
      </dgm:t>
    </dgm:pt>
    <dgm:pt modelId="{FD4777C1-5579-49A9-BEBF-7653644782B6}" type="pres">
      <dgm:prSet presAssocID="{CD79ED99-44FA-42DD-8715-3B4256925DBE}" presName="hierRoot2" presStyleCnt="0">
        <dgm:presLayoutVars>
          <dgm:hierBranch val="init"/>
        </dgm:presLayoutVars>
      </dgm:prSet>
      <dgm:spPr/>
    </dgm:pt>
    <dgm:pt modelId="{85578437-FF13-46AB-A9EB-B3A320B6F5CC}" type="pres">
      <dgm:prSet presAssocID="{CD79ED99-44FA-42DD-8715-3B4256925DBE}" presName="rootComposite" presStyleCnt="0"/>
      <dgm:spPr/>
    </dgm:pt>
    <dgm:pt modelId="{5FF49CE2-8B20-47D2-85B6-C5E43936A5F9}" type="pres">
      <dgm:prSet presAssocID="{CD79ED99-44FA-42DD-8715-3B4256925DBE}" presName="rootText" presStyleLbl="node2" presStyleIdx="1" presStyleCnt="3" custScaleX="1513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C143B1-13C1-4773-AC49-9ADDF3126DF4}" type="pres">
      <dgm:prSet presAssocID="{CD79ED99-44FA-42DD-8715-3B4256925DBE}" presName="rootConnector" presStyleLbl="node2" presStyleIdx="1" presStyleCnt="3"/>
      <dgm:spPr/>
      <dgm:t>
        <a:bodyPr/>
        <a:lstStyle/>
        <a:p>
          <a:endParaRPr lang="tr-TR"/>
        </a:p>
      </dgm:t>
    </dgm:pt>
    <dgm:pt modelId="{F2B989C4-2C03-45E3-AB10-8B06537EC562}" type="pres">
      <dgm:prSet presAssocID="{CD79ED99-44FA-42DD-8715-3B4256925DBE}" presName="hierChild4" presStyleCnt="0"/>
      <dgm:spPr/>
    </dgm:pt>
    <dgm:pt modelId="{BBB44BD8-B021-4801-8E9F-4D56EC2AC1C5}" type="pres">
      <dgm:prSet presAssocID="{CF56F62F-4016-49A2-B934-7CFF65EE71E9}" presName="Name37" presStyleLbl="parChTrans1D3" presStyleIdx="2" presStyleCnt="7"/>
      <dgm:spPr/>
      <dgm:t>
        <a:bodyPr/>
        <a:lstStyle/>
        <a:p>
          <a:endParaRPr lang="tr-TR"/>
        </a:p>
      </dgm:t>
    </dgm:pt>
    <dgm:pt modelId="{32F6D1C5-9C28-4E5F-A31C-1178314B89FA}" type="pres">
      <dgm:prSet presAssocID="{9A3E8D9F-6D5D-4728-8ED6-BB8720E6F4A3}" presName="hierRoot2" presStyleCnt="0">
        <dgm:presLayoutVars>
          <dgm:hierBranch val="init"/>
        </dgm:presLayoutVars>
      </dgm:prSet>
      <dgm:spPr/>
    </dgm:pt>
    <dgm:pt modelId="{65A13458-4B5B-426E-ACC6-9F1573D8C988}" type="pres">
      <dgm:prSet presAssocID="{9A3E8D9F-6D5D-4728-8ED6-BB8720E6F4A3}" presName="rootComposite" presStyleCnt="0"/>
      <dgm:spPr/>
    </dgm:pt>
    <dgm:pt modelId="{ADCDD0E6-2577-4126-B813-2435DF97D0C2}" type="pres">
      <dgm:prSet presAssocID="{9A3E8D9F-6D5D-4728-8ED6-BB8720E6F4A3}" presName="rootText" presStyleLbl="node3" presStyleIdx="2" presStyleCnt="7" custScaleX="1513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8C7FFC2-F16B-4034-8529-8B16EDB7711C}" type="pres">
      <dgm:prSet presAssocID="{9A3E8D9F-6D5D-4728-8ED6-BB8720E6F4A3}" presName="rootConnector" presStyleLbl="node3" presStyleIdx="2" presStyleCnt="7"/>
      <dgm:spPr/>
      <dgm:t>
        <a:bodyPr/>
        <a:lstStyle/>
        <a:p>
          <a:endParaRPr lang="tr-TR"/>
        </a:p>
      </dgm:t>
    </dgm:pt>
    <dgm:pt modelId="{9773127B-B02B-4746-9EA4-ADD540069678}" type="pres">
      <dgm:prSet presAssocID="{9A3E8D9F-6D5D-4728-8ED6-BB8720E6F4A3}" presName="hierChild4" presStyleCnt="0"/>
      <dgm:spPr/>
    </dgm:pt>
    <dgm:pt modelId="{777DFC30-93E4-45C4-B6EE-2A2607F262C3}" type="pres">
      <dgm:prSet presAssocID="{9A3E8D9F-6D5D-4728-8ED6-BB8720E6F4A3}" presName="hierChild5" presStyleCnt="0"/>
      <dgm:spPr/>
    </dgm:pt>
    <dgm:pt modelId="{DA720D6E-1EAC-4CEC-96C4-FFCF071B3AA2}" type="pres">
      <dgm:prSet presAssocID="{1C153391-61BB-4A06-ADD3-0A39D860F4C9}" presName="Name37" presStyleLbl="parChTrans1D3" presStyleIdx="3" presStyleCnt="7"/>
      <dgm:spPr/>
      <dgm:t>
        <a:bodyPr/>
        <a:lstStyle/>
        <a:p>
          <a:endParaRPr lang="tr-TR"/>
        </a:p>
      </dgm:t>
    </dgm:pt>
    <dgm:pt modelId="{32C11B20-82CD-4154-B2FF-F503A68C6B31}" type="pres">
      <dgm:prSet presAssocID="{22C22CB5-6DC7-4554-99E6-84201CADB13E}" presName="hierRoot2" presStyleCnt="0">
        <dgm:presLayoutVars>
          <dgm:hierBranch val="init"/>
        </dgm:presLayoutVars>
      </dgm:prSet>
      <dgm:spPr/>
    </dgm:pt>
    <dgm:pt modelId="{1D599B32-A599-4032-A1BC-715095D8B4BA}" type="pres">
      <dgm:prSet presAssocID="{22C22CB5-6DC7-4554-99E6-84201CADB13E}" presName="rootComposite" presStyleCnt="0"/>
      <dgm:spPr/>
    </dgm:pt>
    <dgm:pt modelId="{5521BA13-4616-4C5E-9BB2-979E91E7954F}" type="pres">
      <dgm:prSet presAssocID="{22C22CB5-6DC7-4554-99E6-84201CADB13E}" presName="rootText" presStyleLbl="node3" presStyleIdx="3" presStyleCnt="7" custScaleX="1513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3BB423A-A2C3-4366-BE38-BBBD148649CB}" type="pres">
      <dgm:prSet presAssocID="{22C22CB5-6DC7-4554-99E6-84201CADB13E}" presName="rootConnector" presStyleLbl="node3" presStyleIdx="3" presStyleCnt="7"/>
      <dgm:spPr/>
      <dgm:t>
        <a:bodyPr/>
        <a:lstStyle/>
        <a:p>
          <a:endParaRPr lang="tr-TR"/>
        </a:p>
      </dgm:t>
    </dgm:pt>
    <dgm:pt modelId="{2D5EE1E6-5F90-4247-82EE-B59D86F0F75C}" type="pres">
      <dgm:prSet presAssocID="{22C22CB5-6DC7-4554-99E6-84201CADB13E}" presName="hierChild4" presStyleCnt="0"/>
      <dgm:spPr/>
    </dgm:pt>
    <dgm:pt modelId="{20E0FE5C-21F7-4B89-BE20-393A017597CB}" type="pres">
      <dgm:prSet presAssocID="{22C22CB5-6DC7-4554-99E6-84201CADB13E}" presName="hierChild5" presStyleCnt="0"/>
      <dgm:spPr/>
    </dgm:pt>
    <dgm:pt modelId="{7420A36F-CB77-43F4-A102-E7BD3D6E934A}" type="pres">
      <dgm:prSet presAssocID="{CD79ED99-44FA-42DD-8715-3B4256925DBE}" presName="hierChild5" presStyleCnt="0"/>
      <dgm:spPr/>
    </dgm:pt>
    <dgm:pt modelId="{5F5BB260-F269-4F9B-BB83-E7754F199693}" type="pres">
      <dgm:prSet presAssocID="{68B8B62F-5F67-42C4-A71E-CA3C8D58E03A}" presName="Name37" presStyleLbl="parChTrans1D2" presStyleIdx="2" presStyleCnt="4"/>
      <dgm:spPr/>
      <dgm:t>
        <a:bodyPr/>
        <a:lstStyle/>
        <a:p>
          <a:endParaRPr lang="tr-TR"/>
        </a:p>
      </dgm:t>
    </dgm:pt>
    <dgm:pt modelId="{918C4CF1-4B60-4638-8504-CE882F8B7F5A}" type="pres">
      <dgm:prSet presAssocID="{52553ADF-3EBD-4FE7-BB80-65C78F711C58}" presName="hierRoot2" presStyleCnt="0">
        <dgm:presLayoutVars>
          <dgm:hierBranch val="init"/>
        </dgm:presLayoutVars>
      </dgm:prSet>
      <dgm:spPr/>
    </dgm:pt>
    <dgm:pt modelId="{BE160672-699E-4836-AF17-B379453ED609}" type="pres">
      <dgm:prSet presAssocID="{52553ADF-3EBD-4FE7-BB80-65C78F711C58}" presName="rootComposite" presStyleCnt="0"/>
      <dgm:spPr/>
    </dgm:pt>
    <dgm:pt modelId="{0430F857-DD7B-4A60-B9AD-BA866449A9DA}" type="pres">
      <dgm:prSet presAssocID="{52553ADF-3EBD-4FE7-BB80-65C78F711C58}" presName="rootText" presStyleLbl="node2" presStyleIdx="2" presStyleCnt="3" custScaleX="1513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ED28DA-9845-49D6-A34C-4A05E0F1697F}" type="pres">
      <dgm:prSet presAssocID="{52553ADF-3EBD-4FE7-BB80-65C78F711C58}" presName="rootConnector" presStyleLbl="node2" presStyleIdx="2" presStyleCnt="3"/>
      <dgm:spPr/>
      <dgm:t>
        <a:bodyPr/>
        <a:lstStyle/>
        <a:p>
          <a:endParaRPr lang="tr-TR"/>
        </a:p>
      </dgm:t>
    </dgm:pt>
    <dgm:pt modelId="{1A459C15-446A-4252-BA62-D2538BADF69D}" type="pres">
      <dgm:prSet presAssocID="{52553ADF-3EBD-4FE7-BB80-65C78F711C58}" presName="hierChild4" presStyleCnt="0"/>
      <dgm:spPr/>
    </dgm:pt>
    <dgm:pt modelId="{DB62E218-3FF3-4120-B0E0-F1D17D992A04}" type="pres">
      <dgm:prSet presAssocID="{5B67D749-64D5-4B76-9635-4FFDF0E958BD}" presName="Name37" presStyleLbl="parChTrans1D3" presStyleIdx="4" presStyleCnt="7"/>
      <dgm:spPr/>
      <dgm:t>
        <a:bodyPr/>
        <a:lstStyle/>
        <a:p>
          <a:endParaRPr lang="tr-TR"/>
        </a:p>
      </dgm:t>
    </dgm:pt>
    <dgm:pt modelId="{5C20699B-514E-4709-9F8F-314C8884A7A9}" type="pres">
      <dgm:prSet presAssocID="{086E7193-1C6A-4863-BCDA-6CB547CCF41B}" presName="hierRoot2" presStyleCnt="0">
        <dgm:presLayoutVars>
          <dgm:hierBranch val="init"/>
        </dgm:presLayoutVars>
      </dgm:prSet>
      <dgm:spPr/>
    </dgm:pt>
    <dgm:pt modelId="{2268DEDC-F2F0-4437-A23E-7BFBDE4600E5}" type="pres">
      <dgm:prSet presAssocID="{086E7193-1C6A-4863-BCDA-6CB547CCF41B}" presName="rootComposite" presStyleCnt="0"/>
      <dgm:spPr/>
    </dgm:pt>
    <dgm:pt modelId="{B1611083-6D1D-4FE0-B393-76E5031493AB}" type="pres">
      <dgm:prSet presAssocID="{086E7193-1C6A-4863-BCDA-6CB547CCF41B}" presName="rootText" presStyleLbl="node3" presStyleIdx="4" presStyleCnt="7" custScaleX="1513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A576F91-7EF6-4017-BEA5-CABD05DF223C}" type="pres">
      <dgm:prSet presAssocID="{086E7193-1C6A-4863-BCDA-6CB547CCF41B}" presName="rootConnector" presStyleLbl="node3" presStyleIdx="4" presStyleCnt="7"/>
      <dgm:spPr/>
      <dgm:t>
        <a:bodyPr/>
        <a:lstStyle/>
        <a:p>
          <a:endParaRPr lang="tr-TR"/>
        </a:p>
      </dgm:t>
    </dgm:pt>
    <dgm:pt modelId="{6B8BFEA0-35F4-4E89-997E-83A808366875}" type="pres">
      <dgm:prSet presAssocID="{086E7193-1C6A-4863-BCDA-6CB547CCF41B}" presName="hierChild4" presStyleCnt="0"/>
      <dgm:spPr/>
    </dgm:pt>
    <dgm:pt modelId="{E320FCBE-1486-4717-AFA4-9912CA1EB692}" type="pres">
      <dgm:prSet presAssocID="{086E7193-1C6A-4863-BCDA-6CB547CCF41B}" presName="hierChild5" presStyleCnt="0"/>
      <dgm:spPr/>
    </dgm:pt>
    <dgm:pt modelId="{56F70575-E947-4583-BE6C-D8146C52E033}" type="pres">
      <dgm:prSet presAssocID="{B1FBB8A4-8C82-438A-989A-D0C515BD7268}" presName="Name37" presStyleLbl="parChTrans1D3" presStyleIdx="5" presStyleCnt="7"/>
      <dgm:spPr/>
      <dgm:t>
        <a:bodyPr/>
        <a:lstStyle/>
        <a:p>
          <a:endParaRPr lang="tr-TR"/>
        </a:p>
      </dgm:t>
    </dgm:pt>
    <dgm:pt modelId="{774EEEC8-2AA9-45FE-9441-7B16997EE6F2}" type="pres">
      <dgm:prSet presAssocID="{D0B6D6DD-4DF4-43CF-87C2-4A5D2FC76874}" presName="hierRoot2" presStyleCnt="0">
        <dgm:presLayoutVars>
          <dgm:hierBranch val="init"/>
        </dgm:presLayoutVars>
      </dgm:prSet>
      <dgm:spPr/>
    </dgm:pt>
    <dgm:pt modelId="{AA4DCA31-C518-4118-8AA4-7DE4A74E9B64}" type="pres">
      <dgm:prSet presAssocID="{D0B6D6DD-4DF4-43CF-87C2-4A5D2FC76874}" presName="rootComposite" presStyleCnt="0"/>
      <dgm:spPr/>
    </dgm:pt>
    <dgm:pt modelId="{E216C4D4-76A1-4CB9-AA63-F362A5FB2C14}" type="pres">
      <dgm:prSet presAssocID="{D0B6D6DD-4DF4-43CF-87C2-4A5D2FC76874}" presName="rootText" presStyleLbl="node3" presStyleIdx="5" presStyleCnt="7" custScaleX="1513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85A7D20-0335-4342-9A5B-A87CE9656560}" type="pres">
      <dgm:prSet presAssocID="{D0B6D6DD-4DF4-43CF-87C2-4A5D2FC76874}" presName="rootConnector" presStyleLbl="node3" presStyleIdx="5" presStyleCnt="7"/>
      <dgm:spPr/>
      <dgm:t>
        <a:bodyPr/>
        <a:lstStyle/>
        <a:p>
          <a:endParaRPr lang="tr-TR"/>
        </a:p>
      </dgm:t>
    </dgm:pt>
    <dgm:pt modelId="{17F8636E-75C2-4F18-9019-6BF5CCD14050}" type="pres">
      <dgm:prSet presAssocID="{D0B6D6DD-4DF4-43CF-87C2-4A5D2FC76874}" presName="hierChild4" presStyleCnt="0"/>
      <dgm:spPr/>
    </dgm:pt>
    <dgm:pt modelId="{7A7E7181-3DE4-4609-A095-1230D4F51E60}" type="pres">
      <dgm:prSet presAssocID="{D0B6D6DD-4DF4-43CF-87C2-4A5D2FC76874}" presName="hierChild5" presStyleCnt="0"/>
      <dgm:spPr/>
    </dgm:pt>
    <dgm:pt modelId="{9E67F61E-FFCB-46A3-86AD-FF3DD5BCD5C9}" type="pres">
      <dgm:prSet presAssocID="{DA303416-DFD7-417A-926D-9CA8D7812F41}" presName="Name37" presStyleLbl="parChTrans1D3" presStyleIdx="6" presStyleCnt="7"/>
      <dgm:spPr/>
      <dgm:t>
        <a:bodyPr/>
        <a:lstStyle/>
        <a:p>
          <a:endParaRPr lang="tr-TR"/>
        </a:p>
      </dgm:t>
    </dgm:pt>
    <dgm:pt modelId="{D617F58B-C47B-46E9-8832-52303DDE9B9F}" type="pres">
      <dgm:prSet presAssocID="{476E26BF-165B-4C0A-B99D-765DDEB9CC3F}" presName="hierRoot2" presStyleCnt="0">
        <dgm:presLayoutVars>
          <dgm:hierBranch val="init"/>
        </dgm:presLayoutVars>
      </dgm:prSet>
      <dgm:spPr/>
    </dgm:pt>
    <dgm:pt modelId="{EF062D75-729A-4CC2-93A1-1BC5735388AF}" type="pres">
      <dgm:prSet presAssocID="{476E26BF-165B-4C0A-B99D-765DDEB9CC3F}" presName="rootComposite" presStyleCnt="0"/>
      <dgm:spPr/>
    </dgm:pt>
    <dgm:pt modelId="{6FF642B3-4C21-4615-A561-888EC4CA4949}" type="pres">
      <dgm:prSet presAssocID="{476E26BF-165B-4C0A-B99D-765DDEB9CC3F}" presName="rootText" presStyleLbl="node3" presStyleIdx="6" presStyleCnt="7" custScaleX="1513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100037-DC08-4773-A61D-C30E24548F5D}" type="pres">
      <dgm:prSet presAssocID="{476E26BF-165B-4C0A-B99D-765DDEB9CC3F}" presName="rootConnector" presStyleLbl="node3" presStyleIdx="6" presStyleCnt="7"/>
      <dgm:spPr/>
      <dgm:t>
        <a:bodyPr/>
        <a:lstStyle/>
        <a:p>
          <a:endParaRPr lang="tr-TR"/>
        </a:p>
      </dgm:t>
    </dgm:pt>
    <dgm:pt modelId="{DF00F3BE-95D5-4C75-924F-FDFAE54DC29C}" type="pres">
      <dgm:prSet presAssocID="{476E26BF-165B-4C0A-B99D-765DDEB9CC3F}" presName="hierChild4" presStyleCnt="0"/>
      <dgm:spPr/>
    </dgm:pt>
    <dgm:pt modelId="{0C275474-AD41-4704-8595-4DC3EAC574D4}" type="pres">
      <dgm:prSet presAssocID="{476E26BF-165B-4C0A-B99D-765DDEB9CC3F}" presName="hierChild5" presStyleCnt="0"/>
      <dgm:spPr/>
    </dgm:pt>
    <dgm:pt modelId="{2801A6F7-726F-4D5B-91E7-EC6970B2DF42}" type="pres">
      <dgm:prSet presAssocID="{52553ADF-3EBD-4FE7-BB80-65C78F711C58}" presName="hierChild5" presStyleCnt="0"/>
      <dgm:spPr/>
    </dgm:pt>
    <dgm:pt modelId="{F035ABB3-C6F1-4912-BD8F-015DB0D25A76}" type="pres">
      <dgm:prSet presAssocID="{9AD87C2E-FC70-4A56-A25E-A48DA10A46D8}" presName="hierChild3" presStyleCnt="0"/>
      <dgm:spPr/>
    </dgm:pt>
    <dgm:pt modelId="{B2404D3C-DE2B-476F-BFDD-5781C28BDF1A}" type="pres">
      <dgm:prSet presAssocID="{D749ABA4-02E0-4BFD-9B5E-79C80045CB1C}" presName="Name111" presStyleLbl="parChTrans1D2" presStyleIdx="3" presStyleCnt="4"/>
      <dgm:spPr/>
      <dgm:t>
        <a:bodyPr/>
        <a:lstStyle/>
        <a:p>
          <a:endParaRPr lang="tr-TR"/>
        </a:p>
      </dgm:t>
    </dgm:pt>
    <dgm:pt modelId="{B7577FB0-52DC-49D4-B53A-25A15462C98E}" type="pres">
      <dgm:prSet presAssocID="{89807132-38D5-4DFA-A6D1-C1AB36A44E4A}" presName="hierRoot3" presStyleCnt="0">
        <dgm:presLayoutVars>
          <dgm:hierBranch val="init"/>
        </dgm:presLayoutVars>
      </dgm:prSet>
      <dgm:spPr/>
    </dgm:pt>
    <dgm:pt modelId="{F79D0BCE-F5FA-4B7C-9619-205DD0333289}" type="pres">
      <dgm:prSet presAssocID="{89807132-38D5-4DFA-A6D1-C1AB36A44E4A}" presName="rootComposite3" presStyleCnt="0"/>
      <dgm:spPr/>
    </dgm:pt>
    <dgm:pt modelId="{07DF0931-C46D-447D-A787-7077319A1F8D}" type="pres">
      <dgm:prSet presAssocID="{89807132-38D5-4DFA-A6D1-C1AB36A44E4A}" presName="rootText3" presStyleLbl="asst1" presStyleIdx="0" presStyleCnt="1" custScaleX="15138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DADAF33-A012-4697-A139-6742E4A5EE05}" type="pres">
      <dgm:prSet presAssocID="{89807132-38D5-4DFA-A6D1-C1AB36A44E4A}" presName="rootConnector3" presStyleLbl="asst1" presStyleIdx="0" presStyleCnt="1"/>
      <dgm:spPr/>
      <dgm:t>
        <a:bodyPr/>
        <a:lstStyle/>
        <a:p>
          <a:endParaRPr lang="tr-TR"/>
        </a:p>
      </dgm:t>
    </dgm:pt>
    <dgm:pt modelId="{B6DFDE8C-F25E-405B-9B06-715AAC6A0603}" type="pres">
      <dgm:prSet presAssocID="{89807132-38D5-4DFA-A6D1-C1AB36A44E4A}" presName="hierChild6" presStyleCnt="0"/>
      <dgm:spPr/>
    </dgm:pt>
    <dgm:pt modelId="{7AAFBC79-D2CF-4CC0-93CD-7890C9DA798B}" type="pres">
      <dgm:prSet presAssocID="{89807132-38D5-4DFA-A6D1-C1AB36A44E4A}" presName="hierChild7" presStyleCnt="0"/>
      <dgm:spPr/>
    </dgm:pt>
  </dgm:ptLst>
  <dgm:cxnLst>
    <dgm:cxn modelId="{88E108CB-9D6C-419B-ACF1-06451CD2A09F}" srcId="{9AD87C2E-FC70-4A56-A25E-A48DA10A46D8}" destId="{52553ADF-3EBD-4FE7-BB80-65C78F711C58}" srcOrd="3" destOrd="0" parTransId="{68B8B62F-5F67-42C4-A71E-CA3C8D58E03A}" sibTransId="{1372F8C4-84D8-46B1-AAAB-13E5E3329D29}"/>
    <dgm:cxn modelId="{3C217324-6CE5-4C89-9AD2-A40395B51BF0}" type="presOf" srcId="{086E7193-1C6A-4863-BCDA-6CB547CCF41B}" destId="{5A576F91-7EF6-4017-BEA5-CABD05DF223C}" srcOrd="1" destOrd="0" presId="urn:microsoft.com/office/officeart/2005/8/layout/orgChart1"/>
    <dgm:cxn modelId="{870B0B52-34CB-4561-9A89-8CFD2DBF3FFA}" type="presOf" srcId="{9A3E8D9F-6D5D-4728-8ED6-BB8720E6F4A3}" destId="{C8C7FFC2-F16B-4034-8529-8B16EDB7711C}" srcOrd="1" destOrd="0" presId="urn:microsoft.com/office/officeart/2005/8/layout/orgChart1"/>
    <dgm:cxn modelId="{72609985-0EEC-4003-80EA-D7970E83BEAF}" srcId="{52553ADF-3EBD-4FE7-BB80-65C78F711C58}" destId="{086E7193-1C6A-4863-BCDA-6CB547CCF41B}" srcOrd="0" destOrd="0" parTransId="{5B67D749-64D5-4B76-9635-4FFDF0E958BD}" sibTransId="{BDAC1DB3-CE76-4419-970B-59EDB7F878EF}"/>
    <dgm:cxn modelId="{0D8255BB-9767-4AD4-A1C7-18055DF48B66}" srcId="{2482DB44-75EB-476F-9953-4D56FEAF6EDD}" destId="{1CE10AED-F147-43BF-B3E8-8D343D0EDF40}" srcOrd="0" destOrd="0" parTransId="{8C1CAD3E-EFB9-4741-968E-CFB16E40A00F}" sibTransId="{506903E8-10ED-453F-9358-A8D531DD3109}"/>
    <dgm:cxn modelId="{E5DF2AE6-8250-415B-B58A-91EC3E3861E2}" type="presOf" srcId="{5B67D749-64D5-4B76-9635-4FFDF0E958BD}" destId="{DB62E218-3FF3-4120-B0E0-F1D17D992A04}" srcOrd="0" destOrd="0" presId="urn:microsoft.com/office/officeart/2005/8/layout/orgChart1"/>
    <dgm:cxn modelId="{46ACDCEA-BEFC-424B-AFF2-4D1CF4A20C33}" type="presOf" srcId="{476E26BF-165B-4C0A-B99D-765DDEB9CC3F}" destId="{0B100037-DC08-4773-A61D-C30E24548F5D}" srcOrd="1" destOrd="0" presId="urn:microsoft.com/office/officeart/2005/8/layout/orgChart1"/>
    <dgm:cxn modelId="{707AF2E6-E07B-4326-A90E-072076E78755}" type="presOf" srcId="{476E26BF-165B-4C0A-B99D-765DDEB9CC3F}" destId="{6FF642B3-4C21-4615-A561-888EC4CA4949}" srcOrd="0" destOrd="0" presId="urn:microsoft.com/office/officeart/2005/8/layout/orgChart1"/>
    <dgm:cxn modelId="{26D7ADB5-36D9-4A58-9753-F4AA5B57D8F8}" type="presOf" srcId="{D0B6D6DD-4DF4-43CF-87C2-4A5D2FC76874}" destId="{E216C4D4-76A1-4CB9-AA63-F362A5FB2C14}" srcOrd="0" destOrd="0" presId="urn:microsoft.com/office/officeart/2005/8/layout/orgChart1"/>
    <dgm:cxn modelId="{8DB0E2F4-9D70-4273-A09C-5D87105A7B45}" type="presOf" srcId="{68B8B62F-5F67-42C4-A71E-CA3C8D58E03A}" destId="{5F5BB260-F269-4F9B-BB83-E7754F199693}" srcOrd="0" destOrd="0" presId="urn:microsoft.com/office/officeart/2005/8/layout/orgChart1"/>
    <dgm:cxn modelId="{2B03D105-5495-462F-B242-358387D882DF}" type="presOf" srcId="{D749ABA4-02E0-4BFD-9B5E-79C80045CB1C}" destId="{B2404D3C-DE2B-476F-BFDD-5781C28BDF1A}" srcOrd="0" destOrd="0" presId="urn:microsoft.com/office/officeart/2005/8/layout/orgChart1"/>
    <dgm:cxn modelId="{CB355E7F-67F6-4A25-B5EC-95AE8D64226E}" type="presOf" srcId="{2482DB44-75EB-476F-9953-4D56FEAF6EDD}" destId="{125361F0-B023-4663-BE74-77D5DB8213C3}" srcOrd="0" destOrd="0" presId="urn:microsoft.com/office/officeart/2005/8/layout/orgChart1"/>
    <dgm:cxn modelId="{69F2E903-A34C-4ED2-82C7-0855CCBD782B}" srcId="{C3C9744A-7F7A-4C5E-A5C1-14E003D1C791}" destId="{9AD87C2E-FC70-4A56-A25E-A48DA10A46D8}" srcOrd="0" destOrd="0" parTransId="{2461FA17-46F3-4B68-B448-C858CA857FD7}" sibTransId="{BE7D3F54-7A68-401A-959D-1102DAB7ADF0}"/>
    <dgm:cxn modelId="{76B195B7-49AA-4817-80F1-D5E2C4EC6BFE}" type="presOf" srcId="{F753BEAA-F2A3-4880-B194-DCBE39F423C9}" destId="{96382738-A38D-47DF-A9CF-6428B02DA2D6}" srcOrd="0" destOrd="0" presId="urn:microsoft.com/office/officeart/2005/8/layout/orgChart1"/>
    <dgm:cxn modelId="{23F549F1-24D1-491B-A22F-BF4983031F50}" type="presOf" srcId="{CD79ED99-44FA-42DD-8715-3B4256925DBE}" destId="{5FF49CE2-8B20-47D2-85B6-C5E43936A5F9}" srcOrd="0" destOrd="0" presId="urn:microsoft.com/office/officeart/2005/8/layout/orgChart1"/>
    <dgm:cxn modelId="{951E02C1-95AE-4ACA-AFBE-65C67164FB90}" srcId="{9AD87C2E-FC70-4A56-A25E-A48DA10A46D8}" destId="{CD79ED99-44FA-42DD-8715-3B4256925DBE}" srcOrd="2" destOrd="0" parTransId="{F753BEAA-F2A3-4880-B194-DCBE39F423C9}" sibTransId="{6F898E7F-154A-4487-B273-F9F3B83E8F94}"/>
    <dgm:cxn modelId="{15296821-B8BE-4965-AE41-ECB7F31D52C0}" type="presOf" srcId="{086E7193-1C6A-4863-BCDA-6CB547CCF41B}" destId="{B1611083-6D1D-4FE0-B393-76E5031493AB}" srcOrd="0" destOrd="0" presId="urn:microsoft.com/office/officeart/2005/8/layout/orgChart1"/>
    <dgm:cxn modelId="{04BB5B94-7A04-4AA2-A4A4-885F0670BC95}" type="presOf" srcId="{B1FBB8A4-8C82-438A-989A-D0C515BD7268}" destId="{56F70575-E947-4583-BE6C-D8146C52E033}" srcOrd="0" destOrd="0" presId="urn:microsoft.com/office/officeart/2005/8/layout/orgChart1"/>
    <dgm:cxn modelId="{7890CAA4-85BE-4067-9781-11DDC939C459}" type="presOf" srcId="{0D450137-926D-4844-99E1-5050E40DD1D6}" destId="{8099F9BE-9EB4-492D-9D42-A0AE43388F28}" srcOrd="0" destOrd="0" presId="urn:microsoft.com/office/officeart/2005/8/layout/orgChart1"/>
    <dgm:cxn modelId="{C5829216-0066-483E-B579-D30EDE62FC00}" type="presOf" srcId="{89807132-38D5-4DFA-A6D1-C1AB36A44E4A}" destId="{07DF0931-C46D-447D-A787-7077319A1F8D}" srcOrd="0" destOrd="0" presId="urn:microsoft.com/office/officeart/2005/8/layout/orgChart1"/>
    <dgm:cxn modelId="{2DCDB77B-EFFC-4838-B697-AA312FE1366F}" type="presOf" srcId="{9AD87C2E-FC70-4A56-A25E-A48DA10A46D8}" destId="{44E6B63F-2823-4D16-8858-CA7BB3E3D448}" srcOrd="1" destOrd="0" presId="urn:microsoft.com/office/officeart/2005/8/layout/orgChart1"/>
    <dgm:cxn modelId="{36126903-1853-4F67-8521-9A2CD5EBE2CC}" srcId="{9AD87C2E-FC70-4A56-A25E-A48DA10A46D8}" destId="{2482DB44-75EB-476F-9953-4D56FEAF6EDD}" srcOrd="1" destOrd="0" parTransId="{82450E25-C439-4835-A745-8B0B79CEDB72}" sibTransId="{1DBEED1A-81B7-45EE-A5DB-89639A9E6846}"/>
    <dgm:cxn modelId="{6D9CD13E-C322-4DC5-A6A8-45E2BFA3802F}" type="presOf" srcId="{1C153391-61BB-4A06-ADD3-0A39D860F4C9}" destId="{DA720D6E-1EAC-4CEC-96C4-FFCF071B3AA2}" srcOrd="0" destOrd="0" presId="urn:microsoft.com/office/officeart/2005/8/layout/orgChart1"/>
    <dgm:cxn modelId="{EBD358F0-760B-4A91-BC3F-37702EDB36BA}" type="presOf" srcId="{8C1CAD3E-EFB9-4741-968E-CFB16E40A00F}" destId="{E2CE3C2B-C90F-4C70-9191-5AA7E15596B6}" srcOrd="0" destOrd="0" presId="urn:microsoft.com/office/officeart/2005/8/layout/orgChart1"/>
    <dgm:cxn modelId="{7253332C-58A5-4BFC-B77C-7A4698BD70F5}" srcId="{CD79ED99-44FA-42DD-8715-3B4256925DBE}" destId="{9A3E8D9F-6D5D-4728-8ED6-BB8720E6F4A3}" srcOrd="0" destOrd="0" parTransId="{CF56F62F-4016-49A2-B934-7CFF65EE71E9}" sibTransId="{34A5BE50-5EDC-48AA-A429-3A6F3627DD70}"/>
    <dgm:cxn modelId="{A5A6ADD8-BDBA-431C-B782-D6A61B1B1CB3}" srcId="{2482DB44-75EB-476F-9953-4D56FEAF6EDD}" destId="{08E07C6D-2EA4-44FD-9F61-E8276AFB81B6}" srcOrd="1" destOrd="0" parTransId="{0D450137-926D-4844-99E1-5050E40DD1D6}" sibTransId="{DEA1430F-A4D9-491F-8A36-EB468C46D2EA}"/>
    <dgm:cxn modelId="{87D3F96C-D36B-4154-8CC9-D1706D9C688C}" type="presOf" srcId="{52553ADF-3EBD-4FE7-BB80-65C78F711C58}" destId="{0430F857-DD7B-4A60-B9AD-BA866449A9DA}" srcOrd="0" destOrd="0" presId="urn:microsoft.com/office/officeart/2005/8/layout/orgChart1"/>
    <dgm:cxn modelId="{511C00D2-5A49-4171-88C5-CFB66B676019}" type="presOf" srcId="{D0B6D6DD-4DF4-43CF-87C2-4A5D2FC76874}" destId="{385A7D20-0335-4342-9A5B-A87CE9656560}" srcOrd="1" destOrd="0" presId="urn:microsoft.com/office/officeart/2005/8/layout/orgChart1"/>
    <dgm:cxn modelId="{02C9797F-D8E3-4525-AE29-A0303D98FFFA}" type="presOf" srcId="{DA303416-DFD7-417A-926D-9CA8D7812F41}" destId="{9E67F61E-FFCB-46A3-86AD-FF3DD5BCD5C9}" srcOrd="0" destOrd="0" presId="urn:microsoft.com/office/officeart/2005/8/layout/orgChart1"/>
    <dgm:cxn modelId="{5BAF75BC-B01B-41CA-8FD3-5770FEF0DF06}" type="presOf" srcId="{2482DB44-75EB-476F-9953-4D56FEAF6EDD}" destId="{819C4376-2DD3-423C-A691-33A044423518}" srcOrd="1" destOrd="0" presId="urn:microsoft.com/office/officeart/2005/8/layout/orgChart1"/>
    <dgm:cxn modelId="{3F04671E-780B-44D9-BAE6-87FF1FA373AE}" type="presOf" srcId="{1CE10AED-F147-43BF-B3E8-8D343D0EDF40}" destId="{1D310778-D223-4791-AFDB-787A87C469A0}" srcOrd="1" destOrd="0" presId="urn:microsoft.com/office/officeart/2005/8/layout/orgChart1"/>
    <dgm:cxn modelId="{D9B2F0DE-21ED-45B5-83CA-8FF5CE536D46}" type="presOf" srcId="{89807132-38D5-4DFA-A6D1-C1AB36A44E4A}" destId="{6DADAF33-A012-4697-A139-6742E4A5EE05}" srcOrd="1" destOrd="0" presId="urn:microsoft.com/office/officeart/2005/8/layout/orgChart1"/>
    <dgm:cxn modelId="{F6AC6456-B199-4B03-9980-EF9CB8BAD665}" type="presOf" srcId="{1CE10AED-F147-43BF-B3E8-8D343D0EDF40}" destId="{7A66C49D-5CF7-4F92-9373-062E91394E5F}" srcOrd="0" destOrd="0" presId="urn:microsoft.com/office/officeart/2005/8/layout/orgChart1"/>
    <dgm:cxn modelId="{EDF80CC1-E06F-42BA-8954-C6B43B868E6E}" type="presOf" srcId="{82450E25-C439-4835-A745-8B0B79CEDB72}" destId="{359ED2BF-2E79-4536-BF3D-4F260A2ED86B}" srcOrd="0" destOrd="0" presId="urn:microsoft.com/office/officeart/2005/8/layout/orgChart1"/>
    <dgm:cxn modelId="{5E4DCEE8-5B00-45A4-982F-DB53432E6DB4}" srcId="{52553ADF-3EBD-4FE7-BB80-65C78F711C58}" destId="{D0B6D6DD-4DF4-43CF-87C2-4A5D2FC76874}" srcOrd="1" destOrd="0" parTransId="{B1FBB8A4-8C82-438A-989A-D0C515BD7268}" sibTransId="{A81FFC1F-0517-4F64-AE02-7928BD242475}"/>
    <dgm:cxn modelId="{CD3377A8-D910-4C4C-842E-8ED39BED6AAB}" srcId="{CD79ED99-44FA-42DD-8715-3B4256925DBE}" destId="{22C22CB5-6DC7-4554-99E6-84201CADB13E}" srcOrd="1" destOrd="0" parTransId="{1C153391-61BB-4A06-ADD3-0A39D860F4C9}" sibTransId="{97BF325A-3DAD-44E4-AC75-579DBBCB1B8A}"/>
    <dgm:cxn modelId="{26076EB6-2DA1-4D73-B06F-582A8FEFB3B5}" type="presOf" srcId="{22C22CB5-6DC7-4554-99E6-84201CADB13E}" destId="{5521BA13-4616-4C5E-9BB2-979E91E7954F}" srcOrd="0" destOrd="0" presId="urn:microsoft.com/office/officeart/2005/8/layout/orgChart1"/>
    <dgm:cxn modelId="{71F5A7AB-A8BE-46A7-B808-519A156CE225}" type="presOf" srcId="{22C22CB5-6DC7-4554-99E6-84201CADB13E}" destId="{F3BB423A-A2C3-4366-BE38-BBBD148649CB}" srcOrd="1" destOrd="0" presId="urn:microsoft.com/office/officeart/2005/8/layout/orgChart1"/>
    <dgm:cxn modelId="{47C1BE24-C583-4C05-BAE0-194321CA4D3B}" type="presOf" srcId="{C3C9744A-7F7A-4C5E-A5C1-14E003D1C791}" destId="{2B790512-E3A3-4B95-AAE8-EBB7CE8B070D}" srcOrd="0" destOrd="0" presId="urn:microsoft.com/office/officeart/2005/8/layout/orgChart1"/>
    <dgm:cxn modelId="{142810B5-E67D-4827-A845-A56AA062ABCF}" type="presOf" srcId="{08E07C6D-2EA4-44FD-9F61-E8276AFB81B6}" destId="{31721D28-F109-4942-994B-C217CF2D78B2}" srcOrd="0" destOrd="0" presId="urn:microsoft.com/office/officeart/2005/8/layout/orgChart1"/>
    <dgm:cxn modelId="{4BF3F99A-82D8-4387-9724-0A60BB7FD54F}" srcId="{52553ADF-3EBD-4FE7-BB80-65C78F711C58}" destId="{476E26BF-165B-4C0A-B99D-765DDEB9CC3F}" srcOrd="2" destOrd="0" parTransId="{DA303416-DFD7-417A-926D-9CA8D7812F41}" sibTransId="{260A40BA-5BED-4974-B2AF-0C21CAF19786}"/>
    <dgm:cxn modelId="{52B67D38-AF6B-46B4-9120-879ABC2153C6}" type="presOf" srcId="{CF56F62F-4016-49A2-B934-7CFF65EE71E9}" destId="{BBB44BD8-B021-4801-8E9F-4D56EC2AC1C5}" srcOrd="0" destOrd="0" presId="urn:microsoft.com/office/officeart/2005/8/layout/orgChart1"/>
    <dgm:cxn modelId="{57BB8578-078C-49D1-9A74-92BEF26C73A3}" srcId="{9AD87C2E-FC70-4A56-A25E-A48DA10A46D8}" destId="{89807132-38D5-4DFA-A6D1-C1AB36A44E4A}" srcOrd="0" destOrd="0" parTransId="{D749ABA4-02E0-4BFD-9B5E-79C80045CB1C}" sibTransId="{08CD5114-728F-42B1-A192-92BE43B6F970}"/>
    <dgm:cxn modelId="{7277F2D2-7B98-4778-B82F-C25D89629786}" type="presOf" srcId="{9A3E8D9F-6D5D-4728-8ED6-BB8720E6F4A3}" destId="{ADCDD0E6-2577-4126-B813-2435DF97D0C2}" srcOrd="0" destOrd="0" presId="urn:microsoft.com/office/officeart/2005/8/layout/orgChart1"/>
    <dgm:cxn modelId="{F39CBE7B-B38F-4F5B-B711-DF648EE6F3AD}" type="presOf" srcId="{9AD87C2E-FC70-4A56-A25E-A48DA10A46D8}" destId="{89682AC6-348B-4A42-ABE5-0DC02816ED1E}" srcOrd="0" destOrd="0" presId="urn:microsoft.com/office/officeart/2005/8/layout/orgChart1"/>
    <dgm:cxn modelId="{8A985620-0FD8-4223-AE56-4018B41BB6C0}" type="presOf" srcId="{08E07C6D-2EA4-44FD-9F61-E8276AFB81B6}" destId="{855EA34F-2D2C-4330-862B-8F703689E37C}" srcOrd="1" destOrd="0" presId="urn:microsoft.com/office/officeart/2005/8/layout/orgChart1"/>
    <dgm:cxn modelId="{F0A4545B-5239-40A8-BB81-4D6536DA8B12}" type="presOf" srcId="{CD79ED99-44FA-42DD-8715-3B4256925DBE}" destId="{42C143B1-13C1-4773-AC49-9ADDF3126DF4}" srcOrd="1" destOrd="0" presId="urn:microsoft.com/office/officeart/2005/8/layout/orgChart1"/>
    <dgm:cxn modelId="{10C0B5C9-893E-46E4-91A9-CD239ABA0563}" type="presOf" srcId="{52553ADF-3EBD-4FE7-BB80-65C78F711C58}" destId="{A8ED28DA-9845-49D6-A34C-4A05E0F1697F}" srcOrd="1" destOrd="0" presId="urn:microsoft.com/office/officeart/2005/8/layout/orgChart1"/>
    <dgm:cxn modelId="{588E62DD-D274-4EAF-86BF-168D357681F3}" type="presParOf" srcId="{2B790512-E3A3-4B95-AAE8-EBB7CE8B070D}" destId="{E316824E-0B12-4F56-A010-C2876831383F}" srcOrd="0" destOrd="0" presId="urn:microsoft.com/office/officeart/2005/8/layout/orgChart1"/>
    <dgm:cxn modelId="{72A60B0F-851F-4AF1-81BF-8D12BD1443CF}" type="presParOf" srcId="{E316824E-0B12-4F56-A010-C2876831383F}" destId="{609E2859-6AB3-4026-B491-8749E086BCE9}" srcOrd="0" destOrd="0" presId="urn:microsoft.com/office/officeart/2005/8/layout/orgChart1"/>
    <dgm:cxn modelId="{28F35661-C6D2-44A1-8902-02F976E79948}" type="presParOf" srcId="{609E2859-6AB3-4026-B491-8749E086BCE9}" destId="{89682AC6-348B-4A42-ABE5-0DC02816ED1E}" srcOrd="0" destOrd="0" presId="urn:microsoft.com/office/officeart/2005/8/layout/orgChart1"/>
    <dgm:cxn modelId="{9D1C3C47-82FD-4F50-9B8E-5459573E8B8C}" type="presParOf" srcId="{609E2859-6AB3-4026-B491-8749E086BCE9}" destId="{44E6B63F-2823-4D16-8858-CA7BB3E3D448}" srcOrd="1" destOrd="0" presId="urn:microsoft.com/office/officeart/2005/8/layout/orgChart1"/>
    <dgm:cxn modelId="{DEFFF9DA-AFB5-4732-94E2-F88BE5938F6C}" type="presParOf" srcId="{E316824E-0B12-4F56-A010-C2876831383F}" destId="{1753138A-A396-4121-935D-BF5953EC9270}" srcOrd="1" destOrd="0" presId="urn:microsoft.com/office/officeart/2005/8/layout/orgChart1"/>
    <dgm:cxn modelId="{330F6DA4-013F-4E0B-A0F4-32FB4A131981}" type="presParOf" srcId="{1753138A-A396-4121-935D-BF5953EC9270}" destId="{359ED2BF-2E79-4536-BF3D-4F260A2ED86B}" srcOrd="0" destOrd="0" presId="urn:microsoft.com/office/officeart/2005/8/layout/orgChart1"/>
    <dgm:cxn modelId="{D4EDF0AB-3F65-46C8-BB58-E2B0B6AE7685}" type="presParOf" srcId="{1753138A-A396-4121-935D-BF5953EC9270}" destId="{15FF8BF1-0342-4F30-B8E6-875A5171C745}" srcOrd="1" destOrd="0" presId="urn:microsoft.com/office/officeart/2005/8/layout/orgChart1"/>
    <dgm:cxn modelId="{970E49AB-8E0C-4E7B-AC47-D76FD6956B71}" type="presParOf" srcId="{15FF8BF1-0342-4F30-B8E6-875A5171C745}" destId="{665278F5-C436-4122-A076-A807B8822DC6}" srcOrd="0" destOrd="0" presId="urn:microsoft.com/office/officeart/2005/8/layout/orgChart1"/>
    <dgm:cxn modelId="{A8C3A1D2-4D4A-486F-9F1D-2150DB456AA9}" type="presParOf" srcId="{665278F5-C436-4122-A076-A807B8822DC6}" destId="{125361F0-B023-4663-BE74-77D5DB8213C3}" srcOrd="0" destOrd="0" presId="urn:microsoft.com/office/officeart/2005/8/layout/orgChart1"/>
    <dgm:cxn modelId="{A4049AA6-C3C8-4C1A-A568-E0CEBB093968}" type="presParOf" srcId="{665278F5-C436-4122-A076-A807B8822DC6}" destId="{819C4376-2DD3-423C-A691-33A044423518}" srcOrd="1" destOrd="0" presId="urn:microsoft.com/office/officeart/2005/8/layout/orgChart1"/>
    <dgm:cxn modelId="{C100DCDD-F814-4BDA-9F08-A2CF3E93F639}" type="presParOf" srcId="{15FF8BF1-0342-4F30-B8E6-875A5171C745}" destId="{27462682-FB6E-4271-978B-C07149CAA13C}" srcOrd="1" destOrd="0" presId="urn:microsoft.com/office/officeart/2005/8/layout/orgChart1"/>
    <dgm:cxn modelId="{8AA11EF4-6F72-4A88-86C6-48B5486B57B4}" type="presParOf" srcId="{27462682-FB6E-4271-978B-C07149CAA13C}" destId="{E2CE3C2B-C90F-4C70-9191-5AA7E15596B6}" srcOrd="0" destOrd="0" presId="urn:microsoft.com/office/officeart/2005/8/layout/orgChart1"/>
    <dgm:cxn modelId="{95D94FCE-7962-4E7D-BE88-5062C8A0757B}" type="presParOf" srcId="{27462682-FB6E-4271-978B-C07149CAA13C}" destId="{D9E9BD8D-C55C-43CF-A46F-47E5FDC03512}" srcOrd="1" destOrd="0" presId="urn:microsoft.com/office/officeart/2005/8/layout/orgChart1"/>
    <dgm:cxn modelId="{F31885D1-A2B6-4568-9538-035662132CA1}" type="presParOf" srcId="{D9E9BD8D-C55C-43CF-A46F-47E5FDC03512}" destId="{C8E91A7C-3145-4FD0-9588-000BA37E4B6D}" srcOrd="0" destOrd="0" presId="urn:microsoft.com/office/officeart/2005/8/layout/orgChart1"/>
    <dgm:cxn modelId="{5B1672DF-1722-46F0-9972-5A5729D6A34D}" type="presParOf" srcId="{C8E91A7C-3145-4FD0-9588-000BA37E4B6D}" destId="{7A66C49D-5CF7-4F92-9373-062E91394E5F}" srcOrd="0" destOrd="0" presId="urn:microsoft.com/office/officeart/2005/8/layout/orgChart1"/>
    <dgm:cxn modelId="{8E0F1F9B-4D71-487A-A54E-0A0CE709AD54}" type="presParOf" srcId="{C8E91A7C-3145-4FD0-9588-000BA37E4B6D}" destId="{1D310778-D223-4791-AFDB-787A87C469A0}" srcOrd="1" destOrd="0" presId="urn:microsoft.com/office/officeart/2005/8/layout/orgChart1"/>
    <dgm:cxn modelId="{4A44DCED-441C-4DE7-A5D0-0C7A17F98DDA}" type="presParOf" srcId="{D9E9BD8D-C55C-43CF-A46F-47E5FDC03512}" destId="{9928C2B1-3A75-4E08-A3F6-198D8262D9E3}" srcOrd="1" destOrd="0" presId="urn:microsoft.com/office/officeart/2005/8/layout/orgChart1"/>
    <dgm:cxn modelId="{F7FD0B9B-83BF-46BE-8ED8-2ADE3F02371F}" type="presParOf" srcId="{D9E9BD8D-C55C-43CF-A46F-47E5FDC03512}" destId="{50E51D9D-8E94-4390-9FC3-B827B4946DDD}" srcOrd="2" destOrd="0" presId="urn:microsoft.com/office/officeart/2005/8/layout/orgChart1"/>
    <dgm:cxn modelId="{70CDD43C-91D2-4725-B947-4D8349250D68}" type="presParOf" srcId="{27462682-FB6E-4271-978B-C07149CAA13C}" destId="{8099F9BE-9EB4-492D-9D42-A0AE43388F28}" srcOrd="2" destOrd="0" presId="urn:microsoft.com/office/officeart/2005/8/layout/orgChart1"/>
    <dgm:cxn modelId="{1932A3B0-EC90-4EAE-AC61-3953C9A791F5}" type="presParOf" srcId="{27462682-FB6E-4271-978B-C07149CAA13C}" destId="{C3397A93-8887-444B-B279-6278ECC43407}" srcOrd="3" destOrd="0" presId="urn:microsoft.com/office/officeart/2005/8/layout/orgChart1"/>
    <dgm:cxn modelId="{315F8551-7D32-4443-9A79-C599707547E0}" type="presParOf" srcId="{C3397A93-8887-444B-B279-6278ECC43407}" destId="{BEE3B6B5-F8A5-4849-ABEF-C84EBF68C3EF}" srcOrd="0" destOrd="0" presId="urn:microsoft.com/office/officeart/2005/8/layout/orgChart1"/>
    <dgm:cxn modelId="{939F5227-B62D-4AD8-8590-CFD1A2376FCA}" type="presParOf" srcId="{BEE3B6B5-F8A5-4849-ABEF-C84EBF68C3EF}" destId="{31721D28-F109-4942-994B-C217CF2D78B2}" srcOrd="0" destOrd="0" presId="urn:microsoft.com/office/officeart/2005/8/layout/orgChart1"/>
    <dgm:cxn modelId="{CC21967A-983F-459A-AE4E-69CE874B656E}" type="presParOf" srcId="{BEE3B6B5-F8A5-4849-ABEF-C84EBF68C3EF}" destId="{855EA34F-2D2C-4330-862B-8F703689E37C}" srcOrd="1" destOrd="0" presId="urn:microsoft.com/office/officeart/2005/8/layout/orgChart1"/>
    <dgm:cxn modelId="{FCF16EF7-843D-41B9-A8A5-B498A3092EB9}" type="presParOf" srcId="{C3397A93-8887-444B-B279-6278ECC43407}" destId="{13D34EAF-77EC-4D1A-8B24-8F7A4E0FBCD6}" srcOrd="1" destOrd="0" presId="urn:microsoft.com/office/officeart/2005/8/layout/orgChart1"/>
    <dgm:cxn modelId="{EFECC26A-8D51-4E39-BD61-BA25A574EB1F}" type="presParOf" srcId="{C3397A93-8887-444B-B279-6278ECC43407}" destId="{1355BEE6-EC9F-4860-93B7-342FC1B0A54F}" srcOrd="2" destOrd="0" presId="urn:microsoft.com/office/officeart/2005/8/layout/orgChart1"/>
    <dgm:cxn modelId="{7DE7A9F3-C851-4373-A783-0EFEF9B4B6C4}" type="presParOf" srcId="{15FF8BF1-0342-4F30-B8E6-875A5171C745}" destId="{506917C2-E5D0-42F3-B940-7DDFCC159DDC}" srcOrd="2" destOrd="0" presId="urn:microsoft.com/office/officeart/2005/8/layout/orgChart1"/>
    <dgm:cxn modelId="{BEE75D88-23B7-4643-8F2A-F53AAA558CC3}" type="presParOf" srcId="{1753138A-A396-4121-935D-BF5953EC9270}" destId="{96382738-A38D-47DF-A9CF-6428B02DA2D6}" srcOrd="2" destOrd="0" presId="urn:microsoft.com/office/officeart/2005/8/layout/orgChart1"/>
    <dgm:cxn modelId="{9CEB7192-A45A-47A3-9DDD-4C6DD67CD8F7}" type="presParOf" srcId="{1753138A-A396-4121-935D-BF5953EC9270}" destId="{FD4777C1-5579-49A9-BEBF-7653644782B6}" srcOrd="3" destOrd="0" presId="urn:microsoft.com/office/officeart/2005/8/layout/orgChart1"/>
    <dgm:cxn modelId="{A2AB44CC-DE8B-4BC5-9436-B63E6A6ABEE6}" type="presParOf" srcId="{FD4777C1-5579-49A9-BEBF-7653644782B6}" destId="{85578437-FF13-46AB-A9EB-B3A320B6F5CC}" srcOrd="0" destOrd="0" presId="urn:microsoft.com/office/officeart/2005/8/layout/orgChart1"/>
    <dgm:cxn modelId="{064C7630-FEAF-48B2-8817-DC7B076ACEA8}" type="presParOf" srcId="{85578437-FF13-46AB-A9EB-B3A320B6F5CC}" destId="{5FF49CE2-8B20-47D2-85B6-C5E43936A5F9}" srcOrd="0" destOrd="0" presId="urn:microsoft.com/office/officeart/2005/8/layout/orgChart1"/>
    <dgm:cxn modelId="{14927A42-BD32-4EE5-A408-21466EFB48BD}" type="presParOf" srcId="{85578437-FF13-46AB-A9EB-B3A320B6F5CC}" destId="{42C143B1-13C1-4773-AC49-9ADDF3126DF4}" srcOrd="1" destOrd="0" presId="urn:microsoft.com/office/officeart/2005/8/layout/orgChart1"/>
    <dgm:cxn modelId="{FB2BDD70-4222-4035-822F-9B3B8C376C0E}" type="presParOf" srcId="{FD4777C1-5579-49A9-BEBF-7653644782B6}" destId="{F2B989C4-2C03-45E3-AB10-8B06537EC562}" srcOrd="1" destOrd="0" presId="urn:microsoft.com/office/officeart/2005/8/layout/orgChart1"/>
    <dgm:cxn modelId="{E66F92F7-3AC5-47DF-9A30-5D2D0CFDA1B1}" type="presParOf" srcId="{F2B989C4-2C03-45E3-AB10-8B06537EC562}" destId="{BBB44BD8-B021-4801-8E9F-4D56EC2AC1C5}" srcOrd="0" destOrd="0" presId="urn:microsoft.com/office/officeart/2005/8/layout/orgChart1"/>
    <dgm:cxn modelId="{DB58E521-4B5D-49CF-89CF-77D34FA40FD1}" type="presParOf" srcId="{F2B989C4-2C03-45E3-AB10-8B06537EC562}" destId="{32F6D1C5-9C28-4E5F-A31C-1178314B89FA}" srcOrd="1" destOrd="0" presId="urn:microsoft.com/office/officeart/2005/8/layout/orgChart1"/>
    <dgm:cxn modelId="{C57D76B5-F68C-4F54-954C-262A6DF7BE82}" type="presParOf" srcId="{32F6D1C5-9C28-4E5F-A31C-1178314B89FA}" destId="{65A13458-4B5B-426E-ACC6-9F1573D8C988}" srcOrd="0" destOrd="0" presId="urn:microsoft.com/office/officeart/2005/8/layout/orgChart1"/>
    <dgm:cxn modelId="{5FE07E0C-7A71-4CD1-8154-3B3CE0BC4563}" type="presParOf" srcId="{65A13458-4B5B-426E-ACC6-9F1573D8C988}" destId="{ADCDD0E6-2577-4126-B813-2435DF97D0C2}" srcOrd="0" destOrd="0" presId="urn:microsoft.com/office/officeart/2005/8/layout/orgChart1"/>
    <dgm:cxn modelId="{22A69119-91D4-4784-9243-B952DB9B05CD}" type="presParOf" srcId="{65A13458-4B5B-426E-ACC6-9F1573D8C988}" destId="{C8C7FFC2-F16B-4034-8529-8B16EDB7711C}" srcOrd="1" destOrd="0" presId="urn:microsoft.com/office/officeart/2005/8/layout/orgChart1"/>
    <dgm:cxn modelId="{F1483AFD-C45F-498C-8E80-610FF277416E}" type="presParOf" srcId="{32F6D1C5-9C28-4E5F-A31C-1178314B89FA}" destId="{9773127B-B02B-4746-9EA4-ADD540069678}" srcOrd="1" destOrd="0" presId="urn:microsoft.com/office/officeart/2005/8/layout/orgChart1"/>
    <dgm:cxn modelId="{2043A0E7-6F30-45D3-849B-594C2FF05936}" type="presParOf" srcId="{32F6D1C5-9C28-4E5F-A31C-1178314B89FA}" destId="{777DFC30-93E4-45C4-B6EE-2A2607F262C3}" srcOrd="2" destOrd="0" presId="urn:microsoft.com/office/officeart/2005/8/layout/orgChart1"/>
    <dgm:cxn modelId="{2A829755-858B-4815-B3C5-5D506A021F5D}" type="presParOf" srcId="{F2B989C4-2C03-45E3-AB10-8B06537EC562}" destId="{DA720D6E-1EAC-4CEC-96C4-FFCF071B3AA2}" srcOrd="2" destOrd="0" presId="urn:microsoft.com/office/officeart/2005/8/layout/orgChart1"/>
    <dgm:cxn modelId="{6A293D76-4F63-4978-8C03-8E141BF719DF}" type="presParOf" srcId="{F2B989C4-2C03-45E3-AB10-8B06537EC562}" destId="{32C11B20-82CD-4154-B2FF-F503A68C6B31}" srcOrd="3" destOrd="0" presId="urn:microsoft.com/office/officeart/2005/8/layout/orgChart1"/>
    <dgm:cxn modelId="{888831D7-4BAF-4963-89C3-9951C8D3E371}" type="presParOf" srcId="{32C11B20-82CD-4154-B2FF-F503A68C6B31}" destId="{1D599B32-A599-4032-A1BC-715095D8B4BA}" srcOrd="0" destOrd="0" presId="urn:microsoft.com/office/officeart/2005/8/layout/orgChart1"/>
    <dgm:cxn modelId="{BDFFC2B0-5C8E-40D2-9FC0-CACCE3DECFE2}" type="presParOf" srcId="{1D599B32-A599-4032-A1BC-715095D8B4BA}" destId="{5521BA13-4616-4C5E-9BB2-979E91E7954F}" srcOrd="0" destOrd="0" presId="urn:microsoft.com/office/officeart/2005/8/layout/orgChart1"/>
    <dgm:cxn modelId="{A2539DCD-2D93-4E1F-AA97-9150A67D2D00}" type="presParOf" srcId="{1D599B32-A599-4032-A1BC-715095D8B4BA}" destId="{F3BB423A-A2C3-4366-BE38-BBBD148649CB}" srcOrd="1" destOrd="0" presId="urn:microsoft.com/office/officeart/2005/8/layout/orgChart1"/>
    <dgm:cxn modelId="{D1F6C518-D26E-4082-B8FD-B591949A24DD}" type="presParOf" srcId="{32C11B20-82CD-4154-B2FF-F503A68C6B31}" destId="{2D5EE1E6-5F90-4247-82EE-B59D86F0F75C}" srcOrd="1" destOrd="0" presId="urn:microsoft.com/office/officeart/2005/8/layout/orgChart1"/>
    <dgm:cxn modelId="{074F7E4B-9D77-4CBA-80FF-8709EC65AEF7}" type="presParOf" srcId="{32C11B20-82CD-4154-B2FF-F503A68C6B31}" destId="{20E0FE5C-21F7-4B89-BE20-393A017597CB}" srcOrd="2" destOrd="0" presId="urn:microsoft.com/office/officeart/2005/8/layout/orgChart1"/>
    <dgm:cxn modelId="{8A85BEAC-3392-4C0F-B69A-82D2957AD339}" type="presParOf" srcId="{FD4777C1-5579-49A9-BEBF-7653644782B6}" destId="{7420A36F-CB77-43F4-A102-E7BD3D6E934A}" srcOrd="2" destOrd="0" presId="urn:microsoft.com/office/officeart/2005/8/layout/orgChart1"/>
    <dgm:cxn modelId="{F2845A04-81EF-4C62-801D-307EBE091F95}" type="presParOf" srcId="{1753138A-A396-4121-935D-BF5953EC9270}" destId="{5F5BB260-F269-4F9B-BB83-E7754F199693}" srcOrd="4" destOrd="0" presId="urn:microsoft.com/office/officeart/2005/8/layout/orgChart1"/>
    <dgm:cxn modelId="{46C588F7-2B1E-4EF3-913A-C68513E20847}" type="presParOf" srcId="{1753138A-A396-4121-935D-BF5953EC9270}" destId="{918C4CF1-4B60-4638-8504-CE882F8B7F5A}" srcOrd="5" destOrd="0" presId="urn:microsoft.com/office/officeart/2005/8/layout/orgChart1"/>
    <dgm:cxn modelId="{5F52FDB7-D8C7-4529-B060-81457CEBBF4D}" type="presParOf" srcId="{918C4CF1-4B60-4638-8504-CE882F8B7F5A}" destId="{BE160672-699E-4836-AF17-B379453ED609}" srcOrd="0" destOrd="0" presId="urn:microsoft.com/office/officeart/2005/8/layout/orgChart1"/>
    <dgm:cxn modelId="{AC264495-8872-4EB6-9047-23C5997471B3}" type="presParOf" srcId="{BE160672-699E-4836-AF17-B379453ED609}" destId="{0430F857-DD7B-4A60-B9AD-BA866449A9DA}" srcOrd="0" destOrd="0" presId="urn:microsoft.com/office/officeart/2005/8/layout/orgChart1"/>
    <dgm:cxn modelId="{E841486A-33EE-44F4-B6D0-0886E586356A}" type="presParOf" srcId="{BE160672-699E-4836-AF17-B379453ED609}" destId="{A8ED28DA-9845-49D6-A34C-4A05E0F1697F}" srcOrd="1" destOrd="0" presId="urn:microsoft.com/office/officeart/2005/8/layout/orgChart1"/>
    <dgm:cxn modelId="{D736F0FE-0617-40CF-839E-38729A0EBFB1}" type="presParOf" srcId="{918C4CF1-4B60-4638-8504-CE882F8B7F5A}" destId="{1A459C15-446A-4252-BA62-D2538BADF69D}" srcOrd="1" destOrd="0" presId="urn:microsoft.com/office/officeart/2005/8/layout/orgChart1"/>
    <dgm:cxn modelId="{577EAA92-1D75-46E1-B7BB-FE90553D0B8B}" type="presParOf" srcId="{1A459C15-446A-4252-BA62-D2538BADF69D}" destId="{DB62E218-3FF3-4120-B0E0-F1D17D992A04}" srcOrd="0" destOrd="0" presId="urn:microsoft.com/office/officeart/2005/8/layout/orgChart1"/>
    <dgm:cxn modelId="{E42B2CEB-F6F6-4988-AB0A-FB4020977F62}" type="presParOf" srcId="{1A459C15-446A-4252-BA62-D2538BADF69D}" destId="{5C20699B-514E-4709-9F8F-314C8884A7A9}" srcOrd="1" destOrd="0" presId="urn:microsoft.com/office/officeart/2005/8/layout/orgChart1"/>
    <dgm:cxn modelId="{59EEE6D3-5C71-48F7-979A-621D88DF685D}" type="presParOf" srcId="{5C20699B-514E-4709-9F8F-314C8884A7A9}" destId="{2268DEDC-F2F0-4437-A23E-7BFBDE4600E5}" srcOrd="0" destOrd="0" presId="urn:microsoft.com/office/officeart/2005/8/layout/orgChart1"/>
    <dgm:cxn modelId="{DADEB2CF-6D40-4C85-BEBF-EBB32B15187C}" type="presParOf" srcId="{2268DEDC-F2F0-4437-A23E-7BFBDE4600E5}" destId="{B1611083-6D1D-4FE0-B393-76E5031493AB}" srcOrd="0" destOrd="0" presId="urn:microsoft.com/office/officeart/2005/8/layout/orgChart1"/>
    <dgm:cxn modelId="{5F7BC669-C0AC-46F2-94C9-386EC636B98C}" type="presParOf" srcId="{2268DEDC-F2F0-4437-A23E-7BFBDE4600E5}" destId="{5A576F91-7EF6-4017-BEA5-CABD05DF223C}" srcOrd="1" destOrd="0" presId="urn:microsoft.com/office/officeart/2005/8/layout/orgChart1"/>
    <dgm:cxn modelId="{9510DD72-D42C-4BF9-8C57-21A25FD6080A}" type="presParOf" srcId="{5C20699B-514E-4709-9F8F-314C8884A7A9}" destId="{6B8BFEA0-35F4-4E89-997E-83A808366875}" srcOrd="1" destOrd="0" presId="urn:microsoft.com/office/officeart/2005/8/layout/orgChart1"/>
    <dgm:cxn modelId="{FA3316EA-6613-420A-AA1E-5AC2F86DE5FB}" type="presParOf" srcId="{5C20699B-514E-4709-9F8F-314C8884A7A9}" destId="{E320FCBE-1486-4717-AFA4-9912CA1EB692}" srcOrd="2" destOrd="0" presId="urn:microsoft.com/office/officeart/2005/8/layout/orgChart1"/>
    <dgm:cxn modelId="{DE8DD020-21B9-4A83-BD7E-5B1D0A60CAD0}" type="presParOf" srcId="{1A459C15-446A-4252-BA62-D2538BADF69D}" destId="{56F70575-E947-4583-BE6C-D8146C52E033}" srcOrd="2" destOrd="0" presId="urn:microsoft.com/office/officeart/2005/8/layout/orgChart1"/>
    <dgm:cxn modelId="{42505F00-B326-402B-A837-74C29464A297}" type="presParOf" srcId="{1A459C15-446A-4252-BA62-D2538BADF69D}" destId="{774EEEC8-2AA9-45FE-9441-7B16997EE6F2}" srcOrd="3" destOrd="0" presId="urn:microsoft.com/office/officeart/2005/8/layout/orgChart1"/>
    <dgm:cxn modelId="{BCC378D4-0CCD-4914-84ED-F9256C510B54}" type="presParOf" srcId="{774EEEC8-2AA9-45FE-9441-7B16997EE6F2}" destId="{AA4DCA31-C518-4118-8AA4-7DE4A74E9B64}" srcOrd="0" destOrd="0" presId="urn:microsoft.com/office/officeart/2005/8/layout/orgChart1"/>
    <dgm:cxn modelId="{089055C5-73EF-4547-95AE-E60D412C5C32}" type="presParOf" srcId="{AA4DCA31-C518-4118-8AA4-7DE4A74E9B64}" destId="{E216C4D4-76A1-4CB9-AA63-F362A5FB2C14}" srcOrd="0" destOrd="0" presId="urn:microsoft.com/office/officeart/2005/8/layout/orgChart1"/>
    <dgm:cxn modelId="{8DBAFCBB-58B1-46D2-9ECC-EEF7CEEEF9E6}" type="presParOf" srcId="{AA4DCA31-C518-4118-8AA4-7DE4A74E9B64}" destId="{385A7D20-0335-4342-9A5B-A87CE9656560}" srcOrd="1" destOrd="0" presId="urn:microsoft.com/office/officeart/2005/8/layout/orgChart1"/>
    <dgm:cxn modelId="{F3A71D07-7D91-4712-B3B9-015F91266714}" type="presParOf" srcId="{774EEEC8-2AA9-45FE-9441-7B16997EE6F2}" destId="{17F8636E-75C2-4F18-9019-6BF5CCD14050}" srcOrd="1" destOrd="0" presId="urn:microsoft.com/office/officeart/2005/8/layout/orgChart1"/>
    <dgm:cxn modelId="{834982F8-F8D7-460B-B7D0-3A09B9C907C3}" type="presParOf" srcId="{774EEEC8-2AA9-45FE-9441-7B16997EE6F2}" destId="{7A7E7181-3DE4-4609-A095-1230D4F51E60}" srcOrd="2" destOrd="0" presId="urn:microsoft.com/office/officeart/2005/8/layout/orgChart1"/>
    <dgm:cxn modelId="{322F4AC2-EB83-4D8B-9795-B8FA89D460E0}" type="presParOf" srcId="{1A459C15-446A-4252-BA62-D2538BADF69D}" destId="{9E67F61E-FFCB-46A3-86AD-FF3DD5BCD5C9}" srcOrd="4" destOrd="0" presId="urn:microsoft.com/office/officeart/2005/8/layout/orgChart1"/>
    <dgm:cxn modelId="{334DB4A9-80B6-48B3-8D85-A30E88F4897F}" type="presParOf" srcId="{1A459C15-446A-4252-BA62-D2538BADF69D}" destId="{D617F58B-C47B-46E9-8832-52303DDE9B9F}" srcOrd="5" destOrd="0" presId="urn:microsoft.com/office/officeart/2005/8/layout/orgChart1"/>
    <dgm:cxn modelId="{3325231F-5D38-449B-8308-68B6357472BD}" type="presParOf" srcId="{D617F58B-C47B-46E9-8832-52303DDE9B9F}" destId="{EF062D75-729A-4CC2-93A1-1BC5735388AF}" srcOrd="0" destOrd="0" presId="urn:microsoft.com/office/officeart/2005/8/layout/orgChart1"/>
    <dgm:cxn modelId="{9782434B-5DC5-4BAE-B95B-6A93DC4D1911}" type="presParOf" srcId="{EF062D75-729A-4CC2-93A1-1BC5735388AF}" destId="{6FF642B3-4C21-4615-A561-888EC4CA4949}" srcOrd="0" destOrd="0" presId="urn:microsoft.com/office/officeart/2005/8/layout/orgChart1"/>
    <dgm:cxn modelId="{6EF37860-DED6-4C02-9AC0-85DA0FE18471}" type="presParOf" srcId="{EF062D75-729A-4CC2-93A1-1BC5735388AF}" destId="{0B100037-DC08-4773-A61D-C30E24548F5D}" srcOrd="1" destOrd="0" presId="urn:microsoft.com/office/officeart/2005/8/layout/orgChart1"/>
    <dgm:cxn modelId="{EDEB90A4-003E-4670-A4B7-D306065C9C58}" type="presParOf" srcId="{D617F58B-C47B-46E9-8832-52303DDE9B9F}" destId="{DF00F3BE-95D5-4C75-924F-FDFAE54DC29C}" srcOrd="1" destOrd="0" presId="urn:microsoft.com/office/officeart/2005/8/layout/orgChart1"/>
    <dgm:cxn modelId="{58716B9C-81AC-4495-92B7-D3C7E5C471ED}" type="presParOf" srcId="{D617F58B-C47B-46E9-8832-52303DDE9B9F}" destId="{0C275474-AD41-4704-8595-4DC3EAC574D4}" srcOrd="2" destOrd="0" presId="urn:microsoft.com/office/officeart/2005/8/layout/orgChart1"/>
    <dgm:cxn modelId="{7861AB69-6FE9-41CB-B531-BAE598EC972A}" type="presParOf" srcId="{918C4CF1-4B60-4638-8504-CE882F8B7F5A}" destId="{2801A6F7-726F-4D5B-91E7-EC6970B2DF42}" srcOrd="2" destOrd="0" presId="urn:microsoft.com/office/officeart/2005/8/layout/orgChart1"/>
    <dgm:cxn modelId="{17E1A29A-0663-4087-B2BC-2ACDB7E47100}" type="presParOf" srcId="{E316824E-0B12-4F56-A010-C2876831383F}" destId="{F035ABB3-C6F1-4912-BD8F-015DB0D25A76}" srcOrd="2" destOrd="0" presId="urn:microsoft.com/office/officeart/2005/8/layout/orgChart1"/>
    <dgm:cxn modelId="{F9890473-D031-4BFC-AAE5-0A0C9AABD469}" type="presParOf" srcId="{F035ABB3-C6F1-4912-BD8F-015DB0D25A76}" destId="{B2404D3C-DE2B-476F-BFDD-5781C28BDF1A}" srcOrd="0" destOrd="0" presId="urn:microsoft.com/office/officeart/2005/8/layout/orgChart1"/>
    <dgm:cxn modelId="{BFFA486D-31D7-43EB-825B-A2777A63D50B}" type="presParOf" srcId="{F035ABB3-C6F1-4912-BD8F-015DB0D25A76}" destId="{B7577FB0-52DC-49D4-B53A-25A15462C98E}" srcOrd="1" destOrd="0" presId="urn:microsoft.com/office/officeart/2005/8/layout/orgChart1"/>
    <dgm:cxn modelId="{08E9F308-E001-48F6-89E3-9AADEE83BDDB}" type="presParOf" srcId="{B7577FB0-52DC-49D4-B53A-25A15462C98E}" destId="{F79D0BCE-F5FA-4B7C-9619-205DD0333289}" srcOrd="0" destOrd="0" presId="urn:microsoft.com/office/officeart/2005/8/layout/orgChart1"/>
    <dgm:cxn modelId="{457B9F6B-3DDA-4E29-89F2-96C5EE065EB9}" type="presParOf" srcId="{F79D0BCE-F5FA-4B7C-9619-205DD0333289}" destId="{07DF0931-C46D-447D-A787-7077319A1F8D}" srcOrd="0" destOrd="0" presId="urn:microsoft.com/office/officeart/2005/8/layout/orgChart1"/>
    <dgm:cxn modelId="{212C9159-83D4-4509-8241-A6C54A33979E}" type="presParOf" srcId="{F79D0BCE-F5FA-4B7C-9619-205DD0333289}" destId="{6DADAF33-A012-4697-A139-6742E4A5EE05}" srcOrd="1" destOrd="0" presId="urn:microsoft.com/office/officeart/2005/8/layout/orgChart1"/>
    <dgm:cxn modelId="{D646862F-F9B5-4DB4-843A-ABFF4717214C}" type="presParOf" srcId="{B7577FB0-52DC-49D4-B53A-25A15462C98E}" destId="{B6DFDE8C-F25E-405B-9B06-715AAC6A0603}" srcOrd="1" destOrd="0" presId="urn:microsoft.com/office/officeart/2005/8/layout/orgChart1"/>
    <dgm:cxn modelId="{66661F7F-6ADC-4FFE-893B-20E0F8CC67F4}" type="presParOf" srcId="{B7577FB0-52DC-49D4-B53A-25A15462C98E}" destId="{7AAFBC79-D2CF-4CC0-93CD-7890C9DA79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885FE3-B703-49F4-872A-96C07A51B214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103BC04F-92AE-4090-AD92-635B55F3BFBF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INTERSTİSYEL AKCİĞER HASTALIĞINDA PROGNOSTİK FAKTÖRLER:</a:t>
          </a:r>
          <a:endParaRPr lang="tr-TR" sz="1600" b="1" dirty="0">
            <a:solidFill>
              <a:schemeClr val="tx1"/>
            </a:solidFill>
          </a:endParaRPr>
        </a:p>
      </dgm:t>
    </dgm:pt>
    <dgm:pt modelId="{A4F70CBF-248B-4001-884E-879EBEDA2521}" type="parTrans" cxnId="{76865531-0CBF-4DA4-A3E6-9158F282AD70}">
      <dgm:prSet/>
      <dgm:spPr/>
      <dgm:t>
        <a:bodyPr/>
        <a:lstStyle/>
        <a:p>
          <a:endParaRPr lang="tr-TR"/>
        </a:p>
      </dgm:t>
    </dgm:pt>
    <dgm:pt modelId="{9DF685CB-F650-41FB-BA8F-280F220B3A93}" type="sibTrans" cxnId="{76865531-0CBF-4DA4-A3E6-9158F282AD70}">
      <dgm:prSet/>
      <dgm:spPr/>
      <dgm:t>
        <a:bodyPr/>
        <a:lstStyle/>
        <a:p>
          <a:endParaRPr lang="tr-TR"/>
        </a:p>
      </dgm:t>
    </dgm:pt>
    <dgm:pt modelId="{864D6952-A66B-4C32-B520-F8BBBFCDAAD7}">
      <dgm:prSet phldrT="[Metin]" custT="1"/>
      <dgm:spPr/>
      <dgm:t>
        <a:bodyPr/>
        <a:lstStyle/>
        <a:p>
          <a:pPr rtl="0"/>
          <a:r>
            <a:rPr lang="tr-TR" sz="16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İNTERSTİSYEL AKCİĞER HASTALIĞI PM/DM’Lİ HASTALARDA;</a:t>
          </a:r>
          <a:endParaRPr lang="tr-TR" sz="1600" b="1" dirty="0">
            <a:solidFill>
              <a:schemeClr val="tx1"/>
            </a:solidFill>
          </a:endParaRPr>
        </a:p>
      </dgm:t>
    </dgm:pt>
    <dgm:pt modelId="{6E3B6C31-C886-4945-88FA-04AC5BA877DD}" type="parTrans" cxnId="{729DABB6-293E-417D-8B78-0E4C6AC48A99}">
      <dgm:prSet/>
      <dgm:spPr/>
      <dgm:t>
        <a:bodyPr/>
        <a:lstStyle/>
        <a:p>
          <a:endParaRPr lang="tr-TR"/>
        </a:p>
      </dgm:t>
    </dgm:pt>
    <dgm:pt modelId="{61A9E434-AC64-4E16-8703-3EF991A69733}" type="sibTrans" cxnId="{729DABB6-293E-417D-8B78-0E4C6AC48A99}">
      <dgm:prSet/>
      <dgm:spPr/>
      <dgm:t>
        <a:bodyPr/>
        <a:lstStyle/>
        <a:p>
          <a:endParaRPr lang="tr-TR"/>
        </a:p>
      </dgm:t>
    </dgm:pt>
    <dgm:pt modelId="{8790FAD2-0E23-43AA-AD58-D4BB7266E289}">
      <dgm:prSet phldrT="[Metin]" custT="1"/>
      <dgm:spPr/>
      <dgm:t>
        <a:bodyPr/>
        <a:lstStyle/>
        <a:p>
          <a:pPr rtl="0"/>
          <a:r>
            <a:rPr lang="tr-TR" sz="1600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İLERİ YAŞ (∼ 62 YAŞ)</a:t>
          </a:r>
          <a:endParaRPr lang="tr-TR" sz="1600" b="1" dirty="0">
            <a:solidFill>
              <a:schemeClr val="tx1"/>
            </a:solidFill>
          </a:endParaRPr>
        </a:p>
      </dgm:t>
    </dgm:pt>
    <dgm:pt modelId="{DC60B8A7-C902-4182-B8C7-448A5FF64425}" type="parTrans" cxnId="{5DFBF7A8-6739-4451-93F0-5D4B8037EC52}">
      <dgm:prSet/>
      <dgm:spPr/>
      <dgm:t>
        <a:bodyPr/>
        <a:lstStyle/>
        <a:p>
          <a:endParaRPr lang="tr-TR"/>
        </a:p>
      </dgm:t>
    </dgm:pt>
    <dgm:pt modelId="{7A04B5A0-780D-4C56-8B73-B319106F9A7F}" type="sibTrans" cxnId="{5DFBF7A8-6739-4451-93F0-5D4B8037EC52}">
      <dgm:prSet/>
      <dgm:spPr/>
      <dgm:t>
        <a:bodyPr/>
        <a:lstStyle/>
        <a:p>
          <a:endParaRPr lang="tr-TR"/>
        </a:p>
      </dgm:t>
    </dgm:pt>
    <dgm:pt modelId="{7DC33048-9932-429D-B60F-CE80A7696E00}">
      <dgm:prSet custT="1"/>
      <dgm:spPr/>
      <dgm:t>
        <a:bodyPr/>
        <a:lstStyle/>
        <a:p>
          <a:pPr rtl="0"/>
          <a:r>
            <a:rPr lang="tr-TR" sz="1600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SEMPTOMATİK AKUT BAŞLANGIÇ</a:t>
          </a:r>
          <a:endParaRPr lang="tr-TR" sz="1600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8425FB20-7580-4557-9EFC-5A09CE959EAF}" type="parTrans" cxnId="{453A76CC-A1EB-4487-81A8-B7A8837B16D2}">
      <dgm:prSet/>
      <dgm:spPr/>
      <dgm:t>
        <a:bodyPr/>
        <a:lstStyle/>
        <a:p>
          <a:endParaRPr lang="tr-TR"/>
        </a:p>
      </dgm:t>
    </dgm:pt>
    <dgm:pt modelId="{FAB8FDB2-00AE-4E4D-B009-3B4E0D20097F}" type="sibTrans" cxnId="{453A76CC-A1EB-4487-81A8-B7A8837B16D2}">
      <dgm:prSet/>
      <dgm:spPr/>
      <dgm:t>
        <a:bodyPr/>
        <a:lstStyle/>
        <a:p>
          <a:endParaRPr lang="tr-TR"/>
        </a:p>
      </dgm:t>
    </dgm:pt>
    <dgm:pt modelId="{EE149EB8-BFB4-4D57-AC48-FD268F2630E0}">
      <dgm:prSet custT="1"/>
      <dgm:spPr/>
      <dgm:t>
        <a:bodyPr/>
        <a:lstStyle/>
        <a:p>
          <a:pPr rtl="0"/>
          <a:r>
            <a:rPr lang="tr-TR" sz="1600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DÜŞÜK VİTAL KAPASİTE (≤% 65)</a:t>
          </a:r>
          <a:endParaRPr lang="tr-TR" sz="1600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E4692FF9-640A-4D86-8B97-807E3FE83BD6}" type="parTrans" cxnId="{862B0468-FC11-4E6E-A905-1C2C18FCF6CA}">
      <dgm:prSet/>
      <dgm:spPr/>
      <dgm:t>
        <a:bodyPr/>
        <a:lstStyle/>
        <a:p>
          <a:endParaRPr lang="tr-TR"/>
        </a:p>
      </dgm:t>
    </dgm:pt>
    <dgm:pt modelId="{582FE5BD-D8A5-4065-AE70-89E9ED8E9EBD}" type="sibTrans" cxnId="{862B0468-FC11-4E6E-A905-1C2C18FCF6CA}">
      <dgm:prSet/>
      <dgm:spPr/>
      <dgm:t>
        <a:bodyPr/>
        <a:lstStyle/>
        <a:p>
          <a:endParaRPr lang="tr-TR"/>
        </a:p>
      </dgm:t>
    </dgm:pt>
    <dgm:pt modelId="{EE0F69A5-7ECA-4BF2-ADD2-8CC7B0FFD494}">
      <dgm:prSet custT="1"/>
      <dgm:spPr/>
      <dgm:t>
        <a:bodyPr/>
        <a:lstStyle/>
        <a:p>
          <a:pPr rtl="0"/>
          <a:r>
            <a:rPr lang="tr-TR" sz="1600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DÜŞÜK DLCO (&lt;% 45)</a:t>
          </a:r>
          <a:endParaRPr lang="tr-TR" sz="1600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4A4C4D81-90C7-4135-9B2D-A0F95B3E59BA}" type="parTrans" cxnId="{0DF16CCF-5374-4467-9DC2-110B7E8CCF11}">
      <dgm:prSet/>
      <dgm:spPr/>
      <dgm:t>
        <a:bodyPr/>
        <a:lstStyle/>
        <a:p>
          <a:endParaRPr lang="tr-TR"/>
        </a:p>
      </dgm:t>
    </dgm:pt>
    <dgm:pt modelId="{B1405A6F-5C25-448F-9F0B-09678AC4F094}" type="sibTrans" cxnId="{0DF16CCF-5374-4467-9DC2-110B7E8CCF11}">
      <dgm:prSet/>
      <dgm:spPr/>
      <dgm:t>
        <a:bodyPr/>
        <a:lstStyle/>
        <a:p>
          <a:endParaRPr lang="tr-TR"/>
        </a:p>
      </dgm:t>
    </dgm:pt>
    <dgm:pt modelId="{D25B3FE4-5BA1-4ABF-8905-32EDACC70EA4}">
      <dgm:prSet custT="1"/>
      <dgm:spPr/>
      <dgm:t>
        <a:bodyPr/>
        <a:lstStyle/>
        <a:p>
          <a:pPr rtl="0"/>
          <a:r>
            <a:rPr lang="tr-TR" sz="1600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HRCT VE BİYOPSİDE OLAĞAN İNTERSTİSYEL PNÖMONİ</a:t>
          </a:r>
          <a:endParaRPr lang="tr-TR" sz="1600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EF78ABD8-0D2B-4A80-B72A-764C74679C61}" type="parTrans" cxnId="{69CA02B2-4BD3-4024-90B4-EC85AD1137FD}">
      <dgm:prSet/>
      <dgm:spPr/>
      <dgm:t>
        <a:bodyPr/>
        <a:lstStyle/>
        <a:p>
          <a:endParaRPr lang="tr-TR"/>
        </a:p>
      </dgm:t>
    </dgm:pt>
    <dgm:pt modelId="{39C2D9F4-6388-4FDB-B24D-F3BC868C8050}" type="sibTrans" cxnId="{69CA02B2-4BD3-4024-90B4-EC85AD1137FD}">
      <dgm:prSet/>
      <dgm:spPr/>
      <dgm:t>
        <a:bodyPr/>
        <a:lstStyle/>
        <a:p>
          <a:endParaRPr lang="tr-TR"/>
        </a:p>
      </dgm:t>
    </dgm:pt>
    <dgm:pt modelId="{18E914CC-739E-4C58-B74D-05C9D6C1C12E}">
      <dgm:prSet custT="1"/>
      <dgm:spPr/>
      <dgm:t>
        <a:bodyPr/>
        <a:lstStyle/>
        <a:p>
          <a:pPr rtl="0"/>
          <a:r>
            <a:rPr lang="tr-TR" sz="1600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STEROİDE DİRENÇ</a:t>
          </a:r>
          <a:endParaRPr lang="tr-TR" sz="1600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8C90F9E2-0F0E-46BC-9F38-5AB1B8A33BD9}" type="parTrans" cxnId="{EC6195DB-7F03-4528-8CA8-6FE6968687D8}">
      <dgm:prSet/>
      <dgm:spPr/>
      <dgm:t>
        <a:bodyPr/>
        <a:lstStyle/>
        <a:p>
          <a:endParaRPr lang="tr-TR"/>
        </a:p>
      </dgm:t>
    </dgm:pt>
    <dgm:pt modelId="{6ADB8589-F55C-4BFC-97E6-FA026F0773F9}" type="sibTrans" cxnId="{EC6195DB-7F03-4528-8CA8-6FE6968687D8}">
      <dgm:prSet/>
      <dgm:spPr/>
      <dgm:t>
        <a:bodyPr/>
        <a:lstStyle/>
        <a:p>
          <a:endParaRPr lang="tr-TR"/>
        </a:p>
      </dgm:t>
    </dgm:pt>
    <dgm:pt modelId="{C12D4017-24E1-4B99-8993-ED580D9EFB0F}">
      <dgm:prSet phldrT="[Metin]" custT="1"/>
      <dgm:spPr/>
      <dgm:t>
        <a:bodyPr/>
        <a:lstStyle/>
        <a:p>
          <a:pPr rtl="0"/>
          <a:r>
            <a:rPr lang="tr-TR" sz="16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 YÜKSEK MORBİDİTE VE MORTALİTE NEDENİDİR.</a:t>
          </a:r>
          <a:endParaRPr lang="tr-TR" sz="1600" b="1" dirty="0">
            <a:solidFill>
              <a:schemeClr val="tx1"/>
            </a:solidFill>
          </a:endParaRPr>
        </a:p>
      </dgm:t>
    </dgm:pt>
    <dgm:pt modelId="{860902B6-98DD-4E26-9793-9E41B244AEA0}" type="parTrans" cxnId="{07064262-5810-42DB-AC31-52C3B47B2582}">
      <dgm:prSet/>
      <dgm:spPr/>
      <dgm:t>
        <a:bodyPr/>
        <a:lstStyle/>
        <a:p>
          <a:endParaRPr lang="tr-TR"/>
        </a:p>
      </dgm:t>
    </dgm:pt>
    <dgm:pt modelId="{8592FA55-9812-48DD-81D1-61E9D4131F87}" type="sibTrans" cxnId="{07064262-5810-42DB-AC31-52C3B47B2582}">
      <dgm:prSet/>
      <dgm:spPr/>
      <dgm:t>
        <a:bodyPr/>
        <a:lstStyle/>
        <a:p>
          <a:endParaRPr lang="tr-TR"/>
        </a:p>
      </dgm:t>
    </dgm:pt>
    <dgm:pt modelId="{E67A8342-1FE2-4984-A276-2236048AD963}">
      <dgm:prSet phldrT="[Metin]" custT="1"/>
      <dgm:spPr/>
      <dgm:t>
        <a:bodyPr/>
        <a:lstStyle/>
        <a:p>
          <a:pPr rtl="0"/>
          <a:r>
            <a:rPr lang="tr-TR" sz="16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 KÖTÜ PROGNOSTİK FAKTÖRLERE SAHİP HASTALARDA DAHA AGRESİF  TEDAVİYE GEREKSİNİM VARDIR.</a:t>
          </a:r>
          <a:endParaRPr lang="tr-TR" sz="1600" b="1" dirty="0">
            <a:solidFill>
              <a:schemeClr val="tx1"/>
            </a:solidFill>
          </a:endParaRPr>
        </a:p>
      </dgm:t>
    </dgm:pt>
    <dgm:pt modelId="{C20B7BD1-A789-46C1-B107-53213E7014BD}" type="parTrans" cxnId="{2C0D5F50-EDA5-4556-91F8-B31ECAAB7B26}">
      <dgm:prSet/>
      <dgm:spPr/>
      <dgm:t>
        <a:bodyPr/>
        <a:lstStyle/>
        <a:p>
          <a:endParaRPr lang="tr-TR"/>
        </a:p>
      </dgm:t>
    </dgm:pt>
    <dgm:pt modelId="{7D7A566C-0B2D-45D0-87EC-10791B64FB98}" type="sibTrans" cxnId="{2C0D5F50-EDA5-4556-91F8-B31ECAAB7B26}">
      <dgm:prSet/>
      <dgm:spPr/>
      <dgm:t>
        <a:bodyPr/>
        <a:lstStyle/>
        <a:p>
          <a:endParaRPr lang="tr-TR"/>
        </a:p>
      </dgm:t>
    </dgm:pt>
    <dgm:pt modelId="{FC2B00ED-DE32-465F-AC02-07351A4E7736}" type="pres">
      <dgm:prSet presAssocID="{09885FE3-B703-49F4-872A-96C07A51B2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4827AA5-E9EB-4517-9D3A-180C8290491D}" type="pres">
      <dgm:prSet presAssocID="{103BC04F-92AE-4090-AD92-635B55F3BFBF}" presName="parentLin" presStyleCnt="0"/>
      <dgm:spPr/>
    </dgm:pt>
    <dgm:pt modelId="{118BFAFF-DF1E-4BB8-A08D-B200D5B1C316}" type="pres">
      <dgm:prSet presAssocID="{103BC04F-92AE-4090-AD92-635B55F3BFBF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D3A5715E-1233-4B46-9644-65B59D9932A6}" type="pres">
      <dgm:prSet presAssocID="{103BC04F-92AE-4090-AD92-635B55F3BFB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D5F2BA-1846-452D-8605-67BB533D4F51}" type="pres">
      <dgm:prSet presAssocID="{103BC04F-92AE-4090-AD92-635B55F3BFBF}" presName="negativeSpace" presStyleCnt="0"/>
      <dgm:spPr/>
    </dgm:pt>
    <dgm:pt modelId="{FCDA19B3-1CB9-4242-80A9-5039A25AA3AD}" type="pres">
      <dgm:prSet presAssocID="{103BC04F-92AE-4090-AD92-635B55F3BFB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C63AC8-7219-4FE9-B421-EAA4C2463910}" type="pres">
      <dgm:prSet presAssocID="{9DF685CB-F650-41FB-BA8F-280F220B3A93}" presName="spaceBetweenRectangles" presStyleCnt="0"/>
      <dgm:spPr/>
    </dgm:pt>
    <dgm:pt modelId="{E1C2B272-EEEB-48CE-88C5-DF7ADDF65B00}" type="pres">
      <dgm:prSet presAssocID="{864D6952-A66B-4C32-B520-F8BBBFCDAAD7}" presName="parentLin" presStyleCnt="0"/>
      <dgm:spPr/>
    </dgm:pt>
    <dgm:pt modelId="{1A50EED2-BE37-49B6-A60E-9FF13B65A08E}" type="pres">
      <dgm:prSet presAssocID="{864D6952-A66B-4C32-B520-F8BBBFCDAAD7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7466676E-053F-4610-9D50-6C9AAD6E1DED}" type="pres">
      <dgm:prSet presAssocID="{864D6952-A66B-4C32-B520-F8BBBFCDAAD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D7E65C-829C-4B62-B165-BE58A50FE199}" type="pres">
      <dgm:prSet presAssocID="{864D6952-A66B-4C32-B520-F8BBBFCDAAD7}" presName="negativeSpace" presStyleCnt="0"/>
      <dgm:spPr/>
    </dgm:pt>
    <dgm:pt modelId="{03322085-2300-4050-BE39-AB39CDDE138E}" type="pres">
      <dgm:prSet presAssocID="{864D6952-A66B-4C32-B520-F8BBBFCDAAD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C16D8E-CC3C-4681-9046-C2620AB75A53}" type="pres">
      <dgm:prSet presAssocID="{61A9E434-AC64-4E16-8703-3EF991A69733}" presName="spaceBetweenRectangles" presStyleCnt="0"/>
      <dgm:spPr/>
    </dgm:pt>
    <dgm:pt modelId="{A2787127-F994-4024-A25B-887DB814133B}" type="pres">
      <dgm:prSet presAssocID="{E67A8342-1FE2-4984-A276-2236048AD963}" presName="parentLin" presStyleCnt="0"/>
      <dgm:spPr/>
    </dgm:pt>
    <dgm:pt modelId="{20F67AC1-9CDA-4F21-8FCA-0B7A815F0407}" type="pres">
      <dgm:prSet presAssocID="{E67A8342-1FE2-4984-A276-2236048AD963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F1676DF8-4F2D-4181-B9EB-B39CCF4CFD70}" type="pres">
      <dgm:prSet presAssocID="{E67A8342-1FE2-4984-A276-2236048AD9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095B22-9789-410E-B7D6-37BE4B52D716}" type="pres">
      <dgm:prSet presAssocID="{E67A8342-1FE2-4984-A276-2236048AD963}" presName="negativeSpace" presStyleCnt="0"/>
      <dgm:spPr/>
    </dgm:pt>
    <dgm:pt modelId="{0B3A4B9E-235D-4768-84F9-29E0293719CB}" type="pres">
      <dgm:prSet presAssocID="{E67A8342-1FE2-4984-A276-2236048AD9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FA7A3E-0979-4D7D-9EDA-7FD40A98555B}" type="presOf" srcId="{E67A8342-1FE2-4984-A276-2236048AD963}" destId="{20F67AC1-9CDA-4F21-8FCA-0B7A815F0407}" srcOrd="0" destOrd="0" presId="urn:microsoft.com/office/officeart/2005/8/layout/list1"/>
    <dgm:cxn modelId="{69CA02B2-4BD3-4024-90B4-EC85AD1137FD}" srcId="{103BC04F-92AE-4090-AD92-635B55F3BFBF}" destId="{D25B3FE4-5BA1-4ABF-8905-32EDACC70EA4}" srcOrd="4" destOrd="0" parTransId="{EF78ABD8-0D2B-4A80-B72A-764C74679C61}" sibTransId="{39C2D9F4-6388-4FDB-B24D-F3BC868C8050}"/>
    <dgm:cxn modelId="{F06C3BC4-DB91-4C3C-8D77-DAD480AEA85A}" type="presOf" srcId="{864D6952-A66B-4C32-B520-F8BBBFCDAAD7}" destId="{7466676E-053F-4610-9D50-6C9AAD6E1DED}" srcOrd="1" destOrd="0" presId="urn:microsoft.com/office/officeart/2005/8/layout/list1"/>
    <dgm:cxn modelId="{0DF16CCF-5374-4467-9DC2-110B7E8CCF11}" srcId="{103BC04F-92AE-4090-AD92-635B55F3BFBF}" destId="{EE0F69A5-7ECA-4BF2-ADD2-8CC7B0FFD494}" srcOrd="3" destOrd="0" parTransId="{4A4C4D81-90C7-4135-9B2D-A0F95B3E59BA}" sibTransId="{B1405A6F-5C25-448F-9F0B-09678AC4F094}"/>
    <dgm:cxn modelId="{7267F706-F0EB-4ED3-9895-E0D1430522A2}" type="presOf" srcId="{103BC04F-92AE-4090-AD92-635B55F3BFBF}" destId="{118BFAFF-DF1E-4BB8-A08D-B200D5B1C316}" srcOrd="0" destOrd="0" presId="urn:microsoft.com/office/officeart/2005/8/layout/list1"/>
    <dgm:cxn modelId="{453A76CC-A1EB-4487-81A8-B7A8837B16D2}" srcId="{103BC04F-92AE-4090-AD92-635B55F3BFBF}" destId="{7DC33048-9932-429D-B60F-CE80A7696E00}" srcOrd="1" destOrd="0" parTransId="{8425FB20-7580-4557-9EFC-5A09CE959EAF}" sibTransId="{FAB8FDB2-00AE-4E4D-B009-3B4E0D20097F}"/>
    <dgm:cxn modelId="{2C0D5F50-EDA5-4556-91F8-B31ECAAB7B26}" srcId="{09885FE3-B703-49F4-872A-96C07A51B214}" destId="{E67A8342-1FE2-4984-A276-2236048AD963}" srcOrd="2" destOrd="0" parTransId="{C20B7BD1-A789-46C1-B107-53213E7014BD}" sibTransId="{7D7A566C-0B2D-45D0-87EC-10791B64FB98}"/>
    <dgm:cxn modelId="{862B0468-FC11-4E6E-A905-1C2C18FCF6CA}" srcId="{103BC04F-92AE-4090-AD92-635B55F3BFBF}" destId="{EE149EB8-BFB4-4D57-AC48-FD268F2630E0}" srcOrd="2" destOrd="0" parTransId="{E4692FF9-640A-4D86-8B97-807E3FE83BD6}" sibTransId="{582FE5BD-D8A5-4065-AE70-89E9ED8E9EBD}"/>
    <dgm:cxn modelId="{A6FA8494-5B44-4F36-8839-C0CD114450F6}" type="presOf" srcId="{C12D4017-24E1-4B99-8993-ED580D9EFB0F}" destId="{03322085-2300-4050-BE39-AB39CDDE138E}" srcOrd="0" destOrd="0" presId="urn:microsoft.com/office/officeart/2005/8/layout/list1"/>
    <dgm:cxn modelId="{DA73510E-6A4E-4FA1-983D-F937C28F1B2C}" type="presOf" srcId="{8790FAD2-0E23-43AA-AD58-D4BB7266E289}" destId="{FCDA19B3-1CB9-4242-80A9-5039A25AA3AD}" srcOrd="0" destOrd="0" presId="urn:microsoft.com/office/officeart/2005/8/layout/list1"/>
    <dgm:cxn modelId="{EC6195DB-7F03-4528-8CA8-6FE6968687D8}" srcId="{103BC04F-92AE-4090-AD92-635B55F3BFBF}" destId="{18E914CC-739E-4C58-B74D-05C9D6C1C12E}" srcOrd="5" destOrd="0" parTransId="{8C90F9E2-0F0E-46BC-9F38-5AB1B8A33BD9}" sibTransId="{6ADB8589-F55C-4BFC-97E6-FA026F0773F9}"/>
    <dgm:cxn modelId="{76865531-0CBF-4DA4-A3E6-9158F282AD70}" srcId="{09885FE3-B703-49F4-872A-96C07A51B214}" destId="{103BC04F-92AE-4090-AD92-635B55F3BFBF}" srcOrd="0" destOrd="0" parTransId="{A4F70CBF-248B-4001-884E-879EBEDA2521}" sibTransId="{9DF685CB-F650-41FB-BA8F-280F220B3A93}"/>
    <dgm:cxn modelId="{B6E0E5AC-538E-4F70-AD93-B6565FDCB8D8}" type="presOf" srcId="{864D6952-A66B-4C32-B520-F8BBBFCDAAD7}" destId="{1A50EED2-BE37-49B6-A60E-9FF13B65A08E}" srcOrd="0" destOrd="0" presId="urn:microsoft.com/office/officeart/2005/8/layout/list1"/>
    <dgm:cxn modelId="{9144CEE5-86F7-4A18-BBF8-AF70A2175527}" type="presOf" srcId="{18E914CC-739E-4C58-B74D-05C9D6C1C12E}" destId="{FCDA19B3-1CB9-4242-80A9-5039A25AA3AD}" srcOrd="0" destOrd="5" presId="urn:microsoft.com/office/officeart/2005/8/layout/list1"/>
    <dgm:cxn modelId="{07064262-5810-42DB-AC31-52C3B47B2582}" srcId="{864D6952-A66B-4C32-B520-F8BBBFCDAAD7}" destId="{C12D4017-24E1-4B99-8993-ED580D9EFB0F}" srcOrd="0" destOrd="0" parTransId="{860902B6-98DD-4E26-9793-9E41B244AEA0}" sibTransId="{8592FA55-9812-48DD-81D1-61E9D4131F87}"/>
    <dgm:cxn modelId="{7B3B9D5D-5C2C-47E8-B96E-709C63294814}" type="presOf" srcId="{103BC04F-92AE-4090-AD92-635B55F3BFBF}" destId="{D3A5715E-1233-4B46-9644-65B59D9932A6}" srcOrd="1" destOrd="0" presId="urn:microsoft.com/office/officeart/2005/8/layout/list1"/>
    <dgm:cxn modelId="{F293FFD7-9584-4EA1-8867-AD3D8CE2E510}" type="presOf" srcId="{E67A8342-1FE2-4984-A276-2236048AD963}" destId="{F1676DF8-4F2D-4181-B9EB-B39CCF4CFD70}" srcOrd="1" destOrd="0" presId="urn:microsoft.com/office/officeart/2005/8/layout/list1"/>
    <dgm:cxn modelId="{2442EF23-59FA-4A46-A365-6E5BAD05C776}" type="presOf" srcId="{EE0F69A5-7ECA-4BF2-ADD2-8CC7B0FFD494}" destId="{FCDA19B3-1CB9-4242-80A9-5039A25AA3AD}" srcOrd="0" destOrd="3" presId="urn:microsoft.com/office/officeart/2005/8/layout/list1"/>
    <dgm:cxn modelId="{D921586B-A3DC-470B-9CE7-31FAA12FE42D}" type="presOf" srcId="{EE149EB8-BFB4-4D57-AC48-FD268F2630E0}" destId="{FCDA19B3-1CB9-4242-80A9-5039A25AA3AD}" srcOrd="0" destOrd="2" presId="urn:microsoft.com/office/officeart/2005/8/layout/list1"/>
    <dgm:cxn modelId="{FBC61DFC-F205-420D-8DA6-807ABB2E0D7D}" type="presOf" srcId="{7DC33048-9932-429D-B60F-CE80A7696E00}" destId="{FCDA19B3-1CB9-4242-80A9-5039A25AA3AD}" srcOrd="0" destOrd="1" presId="urn:microsoft.com/office/officeart/2005/8/layout/list1"/>
    <dgm:cxn modelId="{5DFBF7A8-6739-4451-93F0-5D4B8037EC52}" srcId="{103BC04F-92AE-4090-AD92-635B55F3BFBF}" destId="{8790FAD2-0E23-43AA-AD58-D4BB7266E289}" srcOrd="0" destOrd="0" parTransId="{DC60B8A7-C902-4182-B8C7-448A5FF64425}" sibTransId="{7A04B5A0-780D-4C56-8B73-B319106F9A7F}"/>
    <dgm:cxn modelId="{9A37B84B-2B3D-4C8E-A5A8-E944B2A2CF3F}" type="presOf" srcId="{D25B3FE4-5BA1-4ABF-8905-32EDACC70EA4}" destId="{FCDA19B3-1CB9-4242-80A9-5039A25AA3AD}" srcOrd="0" destOrd="4" presId="urn:microsoft.com/office/officeart/2005/8/layout/list1"/>
    <dgm:cxn modelId="{9F5D178C-6F10-4257-846F-D8D6EF4598D2}" type="presOf" srcId="{09885FE3-B703-49F4-872A-96C07A51B214}" destId="{FC2B00ED-DE32-465F-AC02-07351A4E7736}" srcOrd="0" destOrd="0" presId="urn:microsoft.com/office/officeart/2005/8/layout/list1"/>
    <dgm:cxn modelId="{729DABB6-293E-417D-8B78-0E4C6AC48A99}" srcId="{09885FE3-B703-49F4-872A-96C07A51B214}" destId="{864D6952-A66B-4C32-B520-F8BBBFCDAAD7}" srcOrd="1" destOrd="0" parTransId="{6E3B6C31-C886-4945-88FA-04AC5BA877DD}" sibTransId="{61A9E434-AC64-4E16-8703-3EF991A69733}"/>
    <dgm:cxn modelId="{55E85C34-A3EA-4FE8-B24C-0B1D208AA165}" type="presParOf" srcId="{FC2B00ED-DE32-465F-AC02-07351A4E7736}" destId="{74827AA5-E9EB-4517-9D3A-180C8290491D}" srcOrd="0" destOrd="0" presId="urn:microsoft.com/office/officeart/2005/8/layout/list1"/>
    <dgm:cxn modelId="{B5584C27-AA8D-4AC3-8C38-4610B1C6FA89}" type="presParOf" srcId="{74827AA5-E9EB-4517-9D3A-180C8290491D}" destId="{118BFAFF-DF1E-4BB8-A08D-B200D5B1C316}" srcOrd="0" destOrd="0" presId="urn:microsoft.com/office/officeart/2005/8/layout/list1"/>
    <dgm:cxn modelId="{5CBB9319-D210-489D-92DB-86254C20B258}" type="presParOf" srcId="{74827AA5-E9EB-4517-9D3A-180C8290491D}" destId="{D3A5715E-1233-4B46-9644-65B59D9932A6}" srcOrd="1" destOrd="0" presId="urn:microsoft.com/office/officeart/2005/8/layout/list1"/>
    <dgm:cxn modelId="{3269E0C3-0093-441B-B6CD-48C9D25EA3AF}" type="presParOf" srcId="{FC2B00ED-DE32-465F-AC02-07351A4E7736}" destId="{DAD5F2BA-1846-452D-8605-67BB533D4F51}" srcOrd="1" destOrd="0" presId="urn:microsoft.com/office/officeart/2005/8/layout/list1"/>
    <dgm:cxn modelId="{F2B37F88-F79F-4E1F-B469-3121DD31E4A9}" type="presParOf" srcId="{FC2B00ED-DE32-465F-AC02-07351A4E7736}" destId="{FCDA19B3-1CB9-4242-80A9-5039A25AA3AD}" srcOrd="2" destOrd="0" presId="urn:microsoft.com/office/officeart/2005/8/layout/list1"/>
    <dgm:cxn modelId="{4CADDA91-540E-4BBD-BC62-49756F37FEC0}" type="presParOf" srcId="{FC2B00ED-DE32-465F-AC02-07351A4E7736}" destId="{A5C63AC8-7219-4FE9-B421-EAA4C2463910}" srcOrd="3" destOrd="0" presId="urn:microsoft.com/office/officeart/2005/8/layout/list1"/>
    <dgm:cxn modelId="{9CE609A8-F5FF-4113-8A60-CEDE580DA31E}" type="presParOf" srcId="{FC2B00ED-DE32-465F-AC02-07351A4E7736}" destId="{E1C2B272-EEEB-48CE-88C5-DF7ADDF65B00}" srcOrd="4" destOrd="0" presId="urn:microsoft.com/office/officeart/2005/8/layout/list1"/>
    <dgm:cxn modelId="{CC4D3BA4-C4EC-4A84-82A5-16AC0313A354}" type="presParOf" srcId="{E1C2B272-EEEB-48CE-88C5-DF7ADDF65B00}" destId="{1A50EED2-BE37-49B6-A60E-9FF13B65A08E}" srcOrd="0" destOrd="0" presId="urn:microsoft.com/office/officeart/2005/8/layout/list1"/>
    <dgm:cxn modelId="{25F6998E-875B-4F00-B07C-D55D05BF3690}" type="presParOf" srcId="{E1C2B272-EEEB-48CE-88C5-DF7ADDF65B00}" destId="{7466676E-053F-4610-9D50-6C9AAD6E1DED}" srcOrd="1" destOrd="0" presId="urn:microsoft.com/office/officeart/2005/8/layout/list1"/>
    <dgm:cxn modelId="{AD8AE6BB-14A3-45AD-90BB-FFA9C8D3E280}" type="presParOf" srcId="{FC2B00ED-DE32-465F-AC02-07351A4E7736}" destId="{53D7E65C-829C-4B62-B165-BE58A50FE199}" srcOrd="5" destOrd="0" presId="urn:microsoft.com/office/officeart/2005/8/layout/list1"/>
    <dgm:cxn modelId="{D1A7D4DC-F01F-4E83-946E-3A95FC8A2262}" type="presParOf" srcId="{FC2B00ED-DE32-465F-AC02-07351A4E7736}" destId="{03322085-2300-4050-BE39-AB39CDDE138E}" srcOrd="6" destOrd="0" presId="urn:microsoft.com/office/officeart/2005/8/layout/list1"/>
    <dgm:cxn modelId="{B578869B-F79E-4EE7-B0BA-E3DA892D3E83}" type="presParOf" srcId="{FC2B00ED-DE32-465F-AC02-07351A4E7736}" destId="{06C16D8E-CC3C-4681-9046-C2620AB75A53}" srcOrd="7" destOrd="0" presId="urn:microsoft.com/office/officeart/2005/8/layout/list1"/>
    <dgm:cxn modelId="{037F0B81-BAB2-466F-884D-77A950136B26}" type="presParOf" srcId="{FC2B00ED-DE32-465F-AC02-07351A4E7736}" destId="{A2787127-F994-4024-A25B-887DB814133B}" srcOrd="8" destOrd="0" presId="urn:microsoft.com/office/officeart/2005/8/layout/list1"/>
    <dgm:cxn modelId="{BEF08A5B-2BC1-4B13-9D5A-9E198674AD9E}" type="presParOf" srcId="{A2787127-F994-4024-A25B-887DB814133B}" destId="{20F67AC1-9CDA-4F21-8FCA-0B7A815F0407}" srcOrd="0" destOrd="0" presId="urn:microsoft.com/office/officeart/2005/8/layout/list1"/>
    <dgm:cxn modelId="{BB74BC22-346F-4796-A6F1-9EF73D217E26}" type="presParOf" srcId="{A2787127-F994-4024-A25B-887DB814133B}" destId="{F1676DF8-4F2D-4181-B9EB-B39CCF4CFD70}" srcOrd="1" destOrd="0" presId="urn:microsoft.com/office/officeart/2005/8/layout/list1"/>
    <dgm:cxn modelId="{40A1686A-E4C8-4874-8E67-170C9AFEE65A}" type="presParOf" srcId="{FC2B00ED-DE32-465F-AC02-07351A4E7736}" destId="{04095B22-9789-410E-B7D6-37BE4B52D716}" srcOrd="9" destOrd="0" presId="urn:microsoft.com/office/officeart/2005/8/layout/list1"/>
    <dgm:cxn modelId="{D77B9A36-8C33-422E-BF0C-AF46F9429D67}" type="presParOf" srcId="{FC2B00ED-DE32-465F-AC02-07351A4E7736}" destId="{0B3A4B9E-235D-4768-84F9-29E0293719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E102D8-7D5C-4672-B0BE-9C1D4450BA83}" type="doc">
      <dgm:prSet loTypeId="urn:microsoft.com/office/officeart/2005/8/layout/hierarchy3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2966E486-0F84-4A90-8173-9B45F46EDCF2}">
      <dgm:prSet phldrT="[Metin]"/>
      <dgm:spPr/>
      <dgm:t>
        <a:bodyPr/>
        <a:lstStyle/>
        <a:p>
          <a:r>
            <a:rPr lang="tr-TR" b="1" dirty="0" smtClean="0"/>
            <a:t>AKUT FAZ YANITI</a:t>
          </a:r>
          <a:endParaRPr lang="tr-TR" b="1" dirty="0"/>
        </a:p>
      </dgm:t>
    </dgm:pt>
    <dgm:pt modelId="{52B45C7A-29B6-445A-ACAB-56FE8102635E}" type="parTrans" cxnId="{35CCC58A-84EC-4143-BAC6-2FFEC7B0A3AE}">
      <dgm:prSet/>
      <dgm:spPr/>
      <dgm:t>
        <a:bodyPr/>
        <a:lstStyle/>
        <a:p>
          <a:endParaRPr lang="tr-TR"/>
        </a:p>
      </dgm:t>
    </dgm:pt>
    <dgm:pt modelId="{8DF339A4-695E-424B-BBDB-EF56FC293A36}" type="sibTrans" cxnId="{35CCC58A-84EC-4143-BAC6-2FFEC7B0A3AE}">
      <dgm:prSet/>
      <dgm:spPr/>
      <dgm:t>
        <a:bodyPr/>
        <a:lstStyle/>
        <a:p>
          <a:endParaRPr lang="tr-TR"/>
        </a:p>
      </dgm:t>
    </dgm:pt>
    <dgm:pt modelId="{5C4A77AE-9C53-4B8C-BFD7-FE861A579227}">
      <dgm:prSet phldrT="[Metin]"/>
      <dgm:spPr/>
      <dgm:t>
        <a:bodyPr/>
        <a:lstStyle/>
        <a:p>
          <a:r>
            <a:rPr lang="tr-TR" b="1" dirty="0" smtClean="0"/>
            <a:t>ESH</a:t>
          </a:r>
          <a:endParaRPr lang="tr-TR" b="1" dirty="0"/>
        </a:p>
      </dgm:t>
    </dgm:pt>
    <dgm:pt modelId="{FDCDBB46-F8CD-4B44-9CB7-36DD13A349AB}" type="parTrans" cxnId="{C07181B2-C4A9-4427-816F-C344EE7F31D5}">
      <dgm:prSet/>
      <dgm:spPr/>
      <dgm:t>
        <a:bodyPr/>
        <a:lstStyle/>
        <a:p>
          <a:endParaRPr lang="tr-TR"/>
        </a:p>
      </dgm:t>
    </dgm:pt>
    <dgm:pt modelId="{8BF1A60A-7906-4E38-8F9B-D9C88BF95EF2}" type="sibTrans" cxnId="{C07181B2-C4A9-4427-816F-C344EE7F31D5}">
      <dgm:prSet/>
      <dgm:spPr/>
      <dgm:t>
        <a:bodyPr/>
        <a:lstStyle/>
        <a:p>
          <a:endParaRPr lang="tr-TR"/>
        </a:p>
      </dgm:t>
    </dgm:pt>
    <dgm:pt modelId="{83309172-143A-412C-BB69-0863EBCD56C3}">
      <dgm:prSet phldrT="[Metin]"/>
      <dgm:spPr/>
      <dgm:t>
        <a:bodyPr/>
        <a:lstStyle/>
        <a:p>
          <a:r>
            <a:rPr lang="tr-TR" b="1" dirty="0" smtClean="0"/>
            <a:t>CRP</a:t>
          </a:r>
          <a:endParaRPr lang="tr-TR" b="1" dirty="0"/>
        </a:p>
      </dgm:t>
    </dgm:pt>
    <dgm:pt modelId="{D28EFD5A-C2A7-4DD1-A888-36A8022645F0}" type="parTrans" cxnId="{EAEEC9D1-36EF-45D3-B524-956160B9B454}">
      <dgm:prSet/>
      <dgm:spPr/>
      <dgm:t>
        <a:bodyPr/>
        <a:lstStyle/>
        <a:p>
          <a:endParaRPr lang="tr-TR"/>
        </a:p>
      </dgm:t>
    </dgm:pt>
    <dgm:pt modelId="{C75A02A3-C2F1-4D32-A03F-4F316C480009}" type="sibTrans" cxnId="{EAEEC9D1-36EF-45D3-B524-956160B9B454}">
      <dgm:prSet/>
      <dgm:spPr/>
      <dgm:t>
        <a:bodyPr/>
        <a:lstStyle/>
        <a:p>
          <a:endParaRPr lang="tr-TR"/>
        </a:p>
      </dgm:t>
    </dgm:pt>
    <dgm:pt modelId="{B5550191-4667-4CFE-B048-1FA23AA2F865}">
      <dgm:prSet phldrT="[Metin]"/>
      <dgm:spPr/>
      <dgm:t>
        <a:bodyPr/>
        <a:lstStyle/>
        <a:p>
          <a:r>
            <a:rPr lang="tr-TR" b="1" dirty="0" smtClean="0"/>
            <a:t>KAS ENZİMLERİNDE ARTIŞ</a:t>
          </a:r>
          <a:endParaRPr lang="tr-TR" b="1" dirty="0"/>
        </a:p>
      </dgm:t>
    </dgm:pt>
    <dgm:pt modelId="{39A80FB4-D675-497D-AD03-5099D6179C69}" type="parTrans" cxnId="{6F373B31-5686-4EF4-B361-E981BFA7D9A8}">
      <dgm:prSet/>
      <dgm:spPr/>
      <dgm:t>
        <a:bodyPr/>
        <a:lstStyle/>
        <a:p>
          <a:endParaRPr lang="tr-TR"/>
        </a:p>
      </dgm:t>
    </dgm:pt>
    <dgm:pt modelId="{F779884E-69FB-417F-ABD4-A5F49E718FDE}" type="sibTrans" cxnId="{6F373B31-5686-4EF4-B361-E981BFA7D9A8}">
      <dgm:prSet/>
      <dgm:spPr/>
      <dgm:t>
        <a:bodyPr/>
        <a:lstStyle/>
        <a:p>
          <a:endParaRPr lang="tr-TR"/>
        </a:p>
      </dgm:t>
    </dgm:pt>
    <dgm:pt modelId="{4FD8B41C-16EA-42AB-B7FE-DBD2F249B4DB}">
      <dgm:prSet phldrT="[Metin]"/>
      <dgm:spPr/>
      <dgm:t>
        <a:bodyPr/>
        <a:lstStyle/>
        <a:p>
          <a:r>
            <a:rPr lang="tr-TR" b="1" dirty="0" smtClean="0"/>
            <a:t>CK</a:t>
          </a:r>
          <a:endParaRPr lang="tr-TR" b="1" dirty="0"/>
        </a:p>
      </dgm:t>
    </dgm:pt>
    <dgm:pt modelId="{8BE0A2B9-E35A-459E-80D2-C6635D4C0AA1}" type="parTrans" cxnId="{357AC53C-3F4F-4DC2-B1E6-36899C0CB13D}">
      <dgm:prSet/>
      <dgm:spPr/>
      <dgm:t>
        <a:bodyPr/>
        <a:lstStyle/>
        <a:p>
          <a:endParaRPr lang="tr-TR"/>
        </a:p>
      </dgm:t>
    </dgm:pt>
    <dgm:pt modelId="{61BE4DC7-919A-4605-9F48-65B7DCA5A010}" type="sibTrans" cxnId="{357AC53C-3F4F-4DC2-B1E6-36899C0CB13D}">
      <dgm:prSet/>
      <dgm:spPr/>
      <dgm:t>
        <a:bodyPr/>
        <a:lstStyle/>
        <a:p>
          <a:endParaRPr lang="tr-TR"/>
        </a:p>
      </dgm:t>
    </dgm:pt>
    <dgm:pt modelId="{8768B86E-9457-4F6D-9F27-5AC1F325BA55}">
      <dgm:prSet phldrT="[Metin]"/>
      <dgm:spPr/>
      <dgm:t>
        <a:bodyPr/>
        <a:lstStyle/>
        <a:p>
          <a:r>
            <a:rPr lang="tr-TR" b="1" dirty="0" smtClean="0"/>
            <a:t>ALDOLAZ</a:t>
          </a:r>
          <a:endParaRPr lang="tr-TR" b="1" dirty="0"/>
        </a:p>
      </dgm:t>
    </dgm:pt>
    <dgm:pt modelId="{D497775F-5F79-4AA2-A522-580F7BD208F5}" type="parTrans" cxnId="{77A93F29-9DCD-4B73-95FD-50564D076253}">
      <dgm:prSet/>
      <dgm:spPr/>
      <dgm:t>
        <a:bodyPr/>
        <a:lstStyle/>
        <a:p>
          <a:endParaRPr lang="tr-TR"/>
        </a:p>
      </dgm:t>
    </dgm:pt>
    <dgm:pt modelId="{85C6E15C-0EE6-4C7E-920F-A07131ECF611}" type="sibTrans" cxnId="{77A93F29-9DCD-4B73-95FD-50564D076253}">
      <dgm:prSet/>
      <dgm:spPr/>
      <dgm:t>
        <a:bodyPr/>
        <a:lstStyle/>
        <a:p>
          <a:endParaRPr lang="tr-TR"/>
        </a:p>
      </dgm:t>
    </dgm:pt>
    <dgm:pt modelId="{3B74BD24-4DCA-4B4B-830C-BBE8CBCAD2D1}">
      <dgm:prSet phldrT="[Metin]"/>
      <dgm:spPr/>
      <dgm:t>
        <a:bodyPr/>
        <a:lstStyle/>
        <a:p>
          <a:r>
            <a:rPr lang="tr-TR" b="1" dirty="0" smtClean="0"/>
            <a:t>OTOANTİKORLAR </a:t>
          </a:r>
          <a:endParaRPr lang="tr-TR" b="1" dirty="0"/>
        </a:p>
      </dgm:t>
    </dgm:pt>
    <dgm:pt modelId="{C79EA916-DAD0-487E-8D93-A3D3312FD31C}" type="parTrans" cxnId="{7AC1F1BE-C55D-4D28-BEF4-1430A1C4E1F3}">
      <dgm:prSet/>
      <dgm:spPr/>
      <dgm:t>
        <a:bodyPr/>
        <a:lstStyle/>
        <a:p>
          <a:endParaRPr lang="tr-TR"/>
        </a:p>
      </dgm:t>
    </dgm:pt>
    <dgm:pt modelId="{DF6D102B-0FA8-4101-ADE7-8867792DB99A}" type="sibTrans" cxnId="{7AC1F1BE-C55D-4D28-BEF4-1430A1C4E1F3}">
      <dgm:prSet/>
      <dgm:spPr/>
      <dgm:t>
        <a:bodyPr/>
        <a:lstStyle/>
        <a:p>
          <a:endParaRPr lang="tr-TR"/>
        </a:p>
      </dgm:t>
    </dgm:pt>
    <dgm:pt modelId="{129C5FB8-3740-4A36-855A-A6F205651DCA}">
      <dgm:prSet phldrT="[Metin]"/>
      <dgm:spPr/>
      <dgm:t>
        <a:bodyPr/>
        <a:lstStyle/>
        <a:p>
          <a:r>
            <a:rPr lang="tr-TR" b="1" dirty="0" smtClean="0"/>
            <a:t>LDH</a:t>
          </a:r>
          <a:endParaRPr lang="tr-TR" b="1" dirty="0"/>
        </a:p>
      </dgm:t>
    </dgm:pt>
    <dgm:pt modelId="{9CE4EAEF-D018-4AC0-B884-369AF74DBBFB}" type="parTrans" cxnId="{68AFC785-EEED-4550-AD97-6A0666901BD8}">
      <dgm:prSet/>
      <dgm:spPr/>
      <dgm:t>
        <a:bodyPr/>
        <a:lstStyle/>
        <a:p>
          <a:endParaRPr lang="tr-TR"/>
        </a:p>
      </dgm:t>
    </dgm:pt>
    <dgm:pt modelId="{E8D0EC07-F267-491D-8474-4850C33E8C1C}" type="sibTrans" cxnId="{68AFC785-EEED-4550-AD97-6A0666901BD8}">
      <dgm:prSet/>
      <dgm:spPr/>
      <dgm:t>
        <a:bodyPr/>
        <a:lstStyle/>
        <a:p>
          <a:endParaRPr lang="tr-TR"/>
        </a:p>
      </dgm:t>
    </dgm:pt>
    <dgm:pt modelId="{551E90F0-87F4-4F04-9D30-F682020547DE}">
      <dgm:prSet phldrT="[Metin]"/>
      <dgm:spPr/>
      <dgm:t>
        <a:bodyPr/>
        <a:lstStyle/>
        <a:p>
          <a:r>
            <a:rPr lang="tr-TR" b="1" dirty="0" smtClean="0"/>
            <a:t>AST/ALT&gt;1</a:t>
          </a:r>
          <a:endParaRPr lang="tr-TR" b="1" dirty="0"/>
        </a:p>
      </dgm:t>
    </dgm:pt>
    <dgm:pt modelId="{35A02051-4DD7-4B9D-9B6E-A0A7B1F8423C}" type="parTrans" cxnId="{E6915007-C2B2-4970-A8F3-41F54BC2FAA3}">
      <dgm:prSet/>
      <dgm:spPr/>
      <dgm:t>
        <a:bodyPr/>
        <a:lstStyle/>
        <a:p>
          <a:endParaRPr lang="tr-TR"/>
        </a:p>
      </dgm:t>
    </dgm:pt>
    <dgm:pt modelId="{886CE3D5-6E71-4E4E-BAFC-CD6E489B8ADF}" type="sibTrans" cxnId="{E6915007-C2B2-4970-A8F3-41F54BC2FAA3}">
      <dgm:prSet/>
      <dgm:spPr/>
      <dgm:t>
        <a:bodyPr/>
        <a:lstStyle/>
        <a:p>
          <a:endParaRPr lang="tr-TR"/>
        </a:p>
      </dgm:t>
    </dgm:pt>
    <dgm:pt modelId="{5BCA9D5A-DD41-4EC3-9A98-E4FEFC1AD1B0}">
      <dgm:prSet phldrT="[Metin]"/>
      <dgm:spPr/>
      <dgm:t>
        <a:bodyPr/>
        <a:lstStyle/>
        <a:p>
          <a:r>
            <a:rPr lang="tr-TR" b="1" dirty="0" smtClean="0"/>
            <a:t>ANTİ-Jo1</a:t>
          </a:r>
          <a:endParaRPr lang="tr-TR" b="1" dirty="0"/>
        </a:p>
      </dgm:t>
    </dgm:pt>
    <dgm:pt modelId="{BA6FD09A-5B64-418B-86A2-567E612695A5}" type="parTrans" cxnId="{85622991-BA19-4560-93E0-AA5373EC9E43}">
      <dgm:prSet/>
      <dgm:spPr/>
      <dgm:t>
        <a:bodyPr/>
        <a:lstStyle/>
        <a:p>
          <a:endParaRPr lang="tr-TR"/>
        </a:p>
      </dgm:t>
    </dgm:pt>
    <dgm:pt modelId="{DF66572D-D847-4C15-BB71-85439DA79058}" type="sibTrans" cxnId="{85622991-BA19-4560-93E0-AA5373EC9E43}">
      <dgm:prSet/>
      <dgm:spPr/>
      <dgm:t>
        <a:bodyPr/>
        <a:lstStyle/>
        <a:p>
          <a:endParaRPr lang="tr-TR"/>
        </a:p>
      </dgm:t>
    </dgm:pt>
    <dgm:pt modelId="{013A13B1-1D50-4065-B538-E90EA3A4127E}">
      <dgm:prSet phldrT="[Metin]"/>
      <dgm:spPr/>
      <dgm:t>
        <a:bodyPr/>
        <a:lstStyle/>
        <a:p>
          <a:r>
            <a:rPr lang="tr-TR" b="1" dirty="0" smtClean="0"/>
            <a:t>ANTİ-SRP</a:t>
          </a:r>
          <a:endParaRPr lang="tr-TR" b="1" dirty="0"/>
        </a:p>
      </dgm:t>
    </dgm:pt>
    <dgm:pt modelId="{D4FAAA06-165D-456A-8DE0-5D4D5B286345}" type="parTrans" cxnId="{53FD677E-D27E-42B0-9307-A78CFE611575}">
      <dgm:prSet/>
      <dgm:spPr/>
      <dgm:t>
        <a:bodyPr/>
        <a:lstStyle/>
        <a:p>
          <a:endParaRPr lang="tr-TR"/>
        </a:p>
      </dgm:t>
    </dgm:pt>
    <dgm:pt modelId="{01F765CB-1F8E-4C10-A8A6-F8FE10E6B61B}" type="sibTrans" cxnId="{53FD677E-D27E-42B0-9307-A78CFE611575}">
      <dgm:prSet/>
      <dgm:spPr/>
      <dgm:t>
        <a:bodyPr/>
        <a:lstStyle/>
        <a:p>
          <a:endParaRPr lang="tr-TR"/>
        </a:p>
      </dgm:t>
    </dgm:pt>
    <dgm:pt modelId="{BF4DAF37-5D66-49FD-A089-CF0C92437731}">
      <dgm:prSet phldrT="[Metin]"/>
      <dgm:spPr/>
      <dgm:t>
        <a:bodyPr/>
        <a:lstStyle/>
        <a:p>
          <a:r>
            <a:rPr lang="tr-TR" b="1" dirty="0" smtClean="0"/>
            <a:t>ANTİ-Mi2</a:t>
          </a:r>
          <a:endParaRPr lang="tr-TR" b="1" dirty="0"/>
        </a:p>
      </dgm:t>
    </dgm:pt>
    <dgm:pt modelId="{46EEC3FD-2131-45FA-BE33-87F2A011BF68}" type="parTrans" cxnId="{7D565BCF-C459-484D-BA3C-FA899D1A0869}">
      <dgm:prSet/>
      <dgm:spPr/>
      <dgm:t>
        <a:bodyPr/>
        <a:lstStyle/>
        <a:p>
          <a:endParaRPr lang="tr-TR"/>
        </a:p>
      </dgm:t>
    </dgm:pt>
    <dgm:pt modelId="{EC31CE40-4FEC-4420-BB8E-94598F20A8ED}" type="sibTrans" cxnId="{7D565BCF-C459-484D-BA3C-FA899D1A0869}">
      <dgm:prSet/>
      <dgm:spPr/>
      <dgm:t>
        <a:bodyPr/>
        <a:lstStyle/>
        <a:p>
          <a:endParaRPr lang="tr-TR"/>
        </a:p>
      </dgm:t>
    </dgm:pt>
    <dgm:pt modelId="{0A781FBC-A15C-4D9D-B393-7DAFB5E3E5B8}">
      <dgm:prSet phldrT="[Metin]"/>
      <dgm:spPr/>
      <dgm:t>
        <a:bodyPr/>
        <a:lstStyle/>
        <a:p>
          <a:r>
            <a:rPr lang="tr-TR" b="1" dirty="0" smtClean="0"/>
            <a:t>ANTİ-p155</a:t>
          </a:r>
          <a:endParaRPr lang="tr-TR" b="1" dirty="0"/>
        </a:p>
      </dgm:t>
    </dgm:pt>
    <dgm:pt modelId="{46AB24E4-A632-46CB-8FF8-4ECB8369094D}" type="parTrans" cxnId="{FEF3D656-53D1-431C-BECB-3FD1F6862822}">
      <dgm:prSet/>
      <dgm:spPr/>
      <dgm:t>
        <a:bodyPr/>
        <a:lstStyle/>
        <a:p>
          <a:endParaRPr lang="tr-TR"/>
        </a:p>
      </dgm:t>
    </dgm:pt>
    <dgm:pt modelId="{D90467A7-B342-40D0-98C0-C0BE4C211649}" type="sibTrans" cxnId="{FEF3D656-53D1-431C-BECB-3FD1F6862822}">
      <dgm:prSet/>
      <dgm:spPr/>
      <dgm:t>
        <a:bodyPr/>
        <a:lstStyle/>
        <a:p>
          <a:endParaRPr lang="tr-TR"/>
        </a:p>
      </dgm:t>
    </dgm:pt>
    <dgm:pt modelId="{02479B55-F383-4479-B18A-BCB12876D58C}" type="pres">
      <dgm:prSet presAssocID="{D3E102D8-7D5C-4672-B0BE-9C1D4450BA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571B21-22FA-47B6-A5F1-F64CE159FDBD}" type="pres">
      <dgm:prSet presAssocID="{2966E486-0F84-4A90-8173-9B45F46EDCF2}" presName="root" presStyleCnt="0"/>
      <dgm:spPr/>
    </dgm:pt>
    <dgm:pt modelId="{73388D9C-2EE8-4EE3-8D18-1F924A35A6AD}" type="pres">
      <dgm:prSet presAssocID="{2966E486-0F84-4A90-8173-9B45F46EDCF2}" presName="rootComposite" presStyleCnt="0"/>
      <dgm:spPr/>
    </dgm:pt>
    <dgm:pt modelId="{ADA297DA-9FF9-4B3C-8D3E-1E425FB5D82D}" type="pres">
      <dgm:prSet presAssocID="{2966E486-0F84-4A90-8173-9B45F46EDCF2}" presName="rootText" presStyleLbl="node1" presStyleIdx="0" presStyleCnt="3"/>
      <dgm:spPr/>
      <dgm:t>
        <a:bodyPr/>
        <a:lstStyle/>
        <a:p>
          <a:endParaRPr lang="tr-TR"/>
        </a:p>
      </dgm:t>
    </dgm:pt>
    <dgm:pt modelId="{D766CF4C-196A-43BA-80D7-07949673A896}" type="pres">
      <dgm:prSet presAssocID="{2966E486-0F84-4A90-8173-9B45F46EDCF2}" presName="rootConnector" presStyleLbl="node1" presStyleIdx="0" presStyleCnt="3"/>
      <dgm:spPr/>
    </dgm:pt>
    <dgm:pt modelId="{827F0626-783E-4BF1-B2FB-D55EE7228010}" type="pres">
      <dgm:prSet presAssocID="{2966E486-0F84-4A90-8173-9B45F46EDCF2}" presName="childShape" presStyleCnt="0"/>
      <dgm:spPr/>
    </dgm:pt>
    <dgm:pt modelId="{35AAD768-D0AF-403B-8543-3CC5F8DAE778}" type="pres">
      <dgm:prSet presAssocID="{FDCDBB46-F8CD-4B44-9CB7-36DD13A349AB}" presName="Name13" presStyleLbl="parChTrans1D2" presStyleIdx="0" presStyleCnt="10"/>
      <dgm:spPr/>
    </dgm:pt>
    <dgm:pt modelId="{CA4FCE7D-2C62-4B25-ABC8-F95B888DE370}" type="pres">
      <dgm:prSet presAssocID="{5C4A77AE-9C53-4B8C-BFD7-FE861A579227}" presName="childText" presStyleLbl="bgAcc1" presStyleIdx="0" presStyleCnt="10">
        <dgm:presLayoutVars>
          <dgm:bulletEnabled val="1"/>
        </dgm:presLayoutVars>
      </dgm:prSet>
      <dgm:spPr/>
    </dgm:pt>
    <dgm:pt modelId="{201ACA0A-3D39-4B4A-BF3B-639A37A69FA0}" type="pres">
      <dgm:prSet presAssocID="{D28EFD5A-C2A7-4DD1-A888-36A8022645F0}" presName="Name13" presStyleLbl="parChTrans1D2" presStyleIdx="1" presStyleCnt="10"/>
      <dgm:spPr/>
    </dgm:pt>
    <dgm:pt modelId="{B95B8CAC-8192-466D-B5E2-B28201A82A77}" type="pres">
      <dgm:prSet presAssocID="{83309172-143A-412C-BB69-0863EBCD56C3}" presName="childText" presStyleLbl="bgAcc1" presStyleIdx="1" presStyleCnt="10">
        <dgm:presLayoutVars>
          <dgm:bulletEnabled val="1"/>
        </dgm:presLayoutVars>
      </dgm:prSet>
      <dgm:spPr/>
    </dgm:pt>
    <dgm:pt modelId="{C5352772-EC2F-4D60-984A-D10465D98EE5}" type="pres">
      <dgm:prSet presAssocID="{B5550191-4667-4CFE-B048-1FA23AA2F865}" presName="root" presStyleCnt="0"/>
      <dgm:spPr/>
    </dgm:pt>
    <dgm:pt modelId="{CE298EB2-F1AF-4563-964F-21C4FE9CA67A}" type="pres">
      <dgm:prSet presAssocID="{B5550191-4667-4CFE-B048-1FA23AA2F865}" presName="rootComposite" presStyleCnt="0"/>
      <dgm:spPr/>
    </dgm:pt>
    <dgm:pt modelId="{7E2D8D0B-61A5-4441-8828-AD01B9322924}" type="pres">
      <dgm:prSet presAssocID="{B5550191-4667-4CFE-B048-1FA23AA2F865}" presName="rootText" presStyleLbl="node1" presStyleIdx="1" presStyleCnt="3"/>
      <dgm:spPr/>
    </dgm:pt>
    <dgm:pt modelId="{FD3A08DF-0539-4F8B-AF62-A573E52AB788}" type="pres">
      <dgm:prSet presAssocID="{B5550191-4667-4CFE-B048-1FA23AA2F865}" presName="rootConnector" presStyleLbl="node1" presStyleIdx="1" presStyleCnt="3"/>
      <dgm:spPr/>
    </dgm:pt>
    <dgm:pt modelId="{9EF78F74-B8F0-47B3-979B-AC5D6B4BC6BF}" type="pres">
      <dgm:prSet presAssocID="{B5550191-4667-4CFE-B048-1FA23AA2F865}" presName="childShape" presStyleCnt="0"/>
      <dgm:spPr/>
    </dgm:pt>
    <dgm:pt modelId="{87A1F086-47D4-4850-AD01-4FDEB63A0C29}" type="pres">
      <dgm:prSet presAssocID="{8BE0A2B9-E35A-459E-80D2-C6635D4C0AA1}" presName="Name13" presStyleLbl="parChTrans1D2" presStyleIdx="2" presStyleCnt="10"/>
      <dgm:spPr/>
    </dgm:pt>
    <dgm:pt modelId="{BBB8FACC-01C6-40B4-B30A-638D9860192D}" type="pres">
      <dgm:prSet presAssocID="{4FD8B41C-16EA-42AB-B7FE-DBD2F249B4DB}" presName="childText" presStyleLbl="bgAcc1" presStyleIdx="2" presStyleCnt="10">
        <dgm:presLayoutVars>
          <dgm:bulletEnabled val="1"/>
        </dgm:presLayoutVars>
      </dgm:prSet>
      <dgm:spPr/>
    </dgm:pt>
    <dgm:pt modelId="{BB5E4D66-046B-44C6-8E94-3EBA362CE599}" type="pres">
      <dgm:prSet presAssocID="{D497775F-5F79-4AA2-A522-580F7BD208F5}" presName="Name13" presStyleLbl="parChTrans1D2" presStyleIdx="3" presStyleCnt="10"/>
      <dgm:spPr/>
    </dgm:pt>
    <dgm:pt modelId="{257FB5C3-70F9-4B3B-A5E2-662A43D4B060}" type="pres">
      <dgm:prSet presAssocID="{8768B86E-9457-4F6D-9F27-5AC1F325BA55}" presName="childText" presStyleLbl="bgAcc1" presStyleIdx="3" presStyleCnt="10">
        <dgm:presLayoutVars>
          <dgm:bulletEnabled val="1"/>
        </dgm:presLayoutVars>
      </dgm:prSet>
      <dgm:spPr/>
    </dgm:pt>
    <dgm:pt modelId="{E8796D2E-3133-4650-B49C-7F0453CD0AC0}" type="pres">
      <dgm:prSet presAssocID="{9CE4EAEF-D018-4AC0-B884-369AF74DBBFB}" presName="Name13" presStyleLbl="parChTrans1D2" presStyleIdx="4" presStyleCnt="10"/>
      <dgm:spPr/>
    </dgm:pt>
    <dgm:pt modelId="{63FE681B-74BB-4F35-880E-3439161319F9}" type="pres">
      <dgm:prSet presAssocID="{129C5FB8-3740-4A36-855A-A6F205651DCA}" presName="childText" presStyleLbl="bgAcc1" presStyleIdx="4" presStyleCnt="10">
        <dgm:presLayoutVars>
          <dgm:bulletEnabled val="1"/>
        </dgm:presLayoutVars>
      </dgm:prSet>
      <dgm:spPr/>
    </dgm:pt>
    <dgm:pt modelId="{7EFC56D6-C25E-4D28-AD7C-BE96A293BC7D}" type="pres">
      <dgm:prSet presAssocID="{35A02051-4DD7-4B9D-9B6E-A0A7B1F8423C}" presName="Name13" presStyleLbl="parChTrans1D2" presStyleIdx="5" presStyleCnt="10"/>
      <dgm:spPr/>
    </dgm:pt>
    <dgm:pt modelId="{07E1E6B5-E1DC-4D0D-9F24-A7B2FA2D37FD}" type="pres">
      <dgm:prSet presAssocID="{551E90F0-87F4-4F04-9D30-F682020547DE}" presName="childText" presStyleLbl="bgAcc1" presStyleIdx="5" presStyleCnt="10">
        <dgm:presLayoutVars>
          <dgm:bulletEnabled val="1"/>
        </dgm:presLayoutVars>
      </dgm:prSet>
      <dgm:spPr/>
    </dgm:pt>
    <dgm:pt modelId="{F2036E94-7ABC-4EB8-A0E6-CF7AF3413725}" type="pres">
      <dgm:prSet presAssocID="{3B74BD24-4DCA-4B4B-830C-BBE8CBCAD2D1}" presName="root" presStyleCnt="0"/>
      <dgm:spPr/>
    </dgm:pt>
    <dgm:pt modelId="{F1B64BDB-35CD-4665-9B84-4374297A8DC0}" type="pres">
      <dgm:prSet presAssocID="{3B74BD24-4DCA-4B4B-830C-BBE8CBCAD2D1}" presName="rootComposite" presStyleCnt="0"/>
      <dgm:spPr/>
    </dgm:pt>
    <dgm:pt modelId="{E80A4109-8A1D-471E-88D3-F0E347F84C3F}" type="pres">
      <dgm:prSet presAssocID="{3B74BD24-4DCA-4B4B-830C-BBE8CBCAD2D1}" presName="rootText" presStyleLbl="node1" presStyleIdx="2" presStyleCnt="3"/>
      <dgm:spPr/>
    </dgm:pt>
    <dgm:pt modelId="{1D235745-70D6-4C4C-B2AC-3FC76473C9D0}" type="pres">
      <dgm:prSet presAssocID="{3B74BD24-4DCA-4B4B-830C-BBE8CBCAD2D1}" presName="rootConnector" presStyleLbl="node1" presStyleIdx="2" presStyleCnt="3"/>
      <dgm:spPr/>
    </dgm:pt>
    <dgm:pt modelId="{EDC1A1E5-1C1F-4E91-B00D-22D4B6F0E8C1}" type="pres">
      <dgm:prSet presAssocID="{3B74BD24-4DCA-4B4B-830C-BBE8CBCAD2D1}" presName="childShape" presStyleCnt="0"/>
      <dgm:spPr/>
    </dgm:pt>
    <dgm:pt modelId="{F9BBFC8B-192A-4A89-B280-E77D5B547E35}" type="pres">
      <dgm:prSet presAssocID="{BA6FD09A-5B64-418B-86A2-567E612695A5}" presName="Name13" presStyleLbl="parChTrans1D2" presStyleIdx="6" presStyleCnt="10"/>
      <dgm:spPr/>
    </dgm:pt>
    <dgm:pt modelId="{C056216D-FFDF-436F-9B6E-2EC4E133BD9F}" type="pres">
      <dgm:prSet presAssocID="{5BCA9D5A-DD41-4EC3-9A98-E4FEFC1AD1B0}" presName="childText" presStyleLbl="bgAcc1" presStyleIdx="6" presStyleCnt="10">
        <dgm:presLayoutVars>
          <dgm:bulletEnabled val="1"/>
        </dgm:presLayoutVars>
      </dgm:prSet>
      <dgm:spPr/>
    </dgm:pt>
    <dgm:pt modelId="{1DC5975B-E8C7-4903-B68C-EFC9AA2E3493}" type="pres">
      <dgm:prSet presAssocID="{D4FAAA06-165D-456A-8DE0-5D4D5B286345}" presName="Name13" presStyleLbl="parChTrans1D2" presStyleIdx="7" presStyleCnt="10"/>
      <dgm:spPr/>
    </dgm:pt>
    <dgm:pt modelId="{0DC406F4-0884-4093-A1DF-712FDCAFE71E}" type="pres">
      <dgm:prSet presAssocID="{013A13B1-1D50-4065-B538-E90EA3A4127E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D5E9A3-9DA0-4346-A277-9351D004AD84}" type="pres">
      <dgm:prSet presAssocID="{46EEC3FD-2131-45FA-BE33-87F2A011BF68}" presName="Name13" presStyleLbl="parChTrans1D2" presStyleIdx="8" presStyleCnt="10"/>
      <dgm:spPr/>
    </dgm:pt>
    <dgm:pt modelId="{9F723A4E-C999-426B-B2C4-5232F53295A5}" type="pres">
      <dgm:prSet presAssocID="{BF4DAF37-5D66-49FD-A089-CF0C92437731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CBC7ED-C4FB-4C9A-9B27-342415D6C48D}" type="pres">
      <dgm:prSet presAssocID="{46AB24E4-A632-46CB-8FF8-4ECB8369094D}" presName="Name13" presStyleLbl="parChTrans1D2" presStyleIdx="9" presStyleCnt="10"/>
      <dgm:spPr/>
    </dgm:pt>
    <dgm:pt modelId="{EE28AEF0-A27C-49B8-99BA-110975425FFE}" type="pres">
      <dgm:prSet presAssocID="{0A781FBC-A15C-4D9D-B393-7DAFB5E3E5B8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0672FAE-1F80-4F9F-B027-E33AA4870C0A}" type="presOf" srcId="{D3E102D8-7D5C-4672-B0BE-9C1D4450BA83}" destId="{02479B55-F383-4479-B18A-BCB12876D58C}" srcOrd="0" destOrd="0" presId="urn:microsoft.com/office/officeart/2005/8/layout/hierarchy3"/>
    <dgm:cxn modelId="{8BB14B32-A3AC-4F22-82D8-7CE47157D5B3}" type="presOf" srcId="{551E90F0-87F4-4F04-9D30-F682020547DE}" destId="{07E1E6B5-E1DC-4D0D-9F24-A7B2FA2D37FD}" srcOrd="0" destOrd="0" presId="urn:microsoft.com/office/officeart/2005/8/layout/hierarchy3"/>
    <dgm:cxn modelId="{C07181B2-C4A9-4427-816F-C344EE7F31D5}" srcId="{2966E486-0F84-4A90-8173-9B45F46EDCF2}" destId="{5C4A77AE-9C53-4B8C-BFD7-FE861A579227}" srcOrd="0" destOrd="0" parTransId="{FDCDBB46-F8CD-4B44-9CB7-36DD13A349AB}" sibTransId="{8BF1A60A-7906-4E38-8F9B-D9C88BF95EF2}"/>
    <dgm:cxn modelId="{68AFC785-EEED-4550-AD97-6A0666901BD8}" srcId="{B5550191-4667-4CFE-B048-1FA23AA2F865}" destId="{129C5FB8-3740-4A36-855A-A6F205651DCA}" srcOrd="2" destOrd="0" parTransId="{9CE4EAEF-D018-4AC0-B884-369AF74DBBFB}" sibTransId="{E8D0EC07-F267-491D-8474-4850C33E8C1C}"/>
    <dgm:cxn modelId="{77A93F29-9DCD-4B73-95FD-50564D076253}" srcId="{B5550191-4667-4CFE-B048-1FA23AA2F865}" destId="{8768B86E-9457-4F6D-9F27-5AC1F325BA55}" srcOrd="1" destOrd="0" parTransId="{D497775F-5F79-4AA2-A522-580F7BD208F5}" sibTransId="{85C6E15C-0EE6-4C7E-920F-A07131ECF611}"/>
    <dgm:cxn modelId="{7CB06215-9DA3-4BC9-846B-5648AB0D49D2}" type="presOf" srcId="{B5550191-4667-4CFE-B048-1FA23AA2F865}" destId="{FD3A08DF-0539-4F8B-AF62-A573E52AB788}" srcOrd="1" destOrd="0" presId="urn:microsoft.com/office/officeart/2005/8/layout/hierarchy3"/>
    <dgm:cxn modelId="{92F495E0-7901-43F0-9670-D80920E285A7}" type="presOf" srcId="{D4FAAA06-165D-456A-8DE0-5D4D5B286345}" destId="{1DC5975B-E8C7-4903-B68C-EFC9AA2E3493}" srcOrd="0" destOrd="0" presId="urn:microsoft.com/office/officeart/2005/8/layout/hierarchy3"/>
    <dgm:cxn modelId="{2C9028A0-3377-420D-A237-4985B1643013}" type="presOf" srcId="{3B74BD24-4DCA-4B4B-830C-BBE8CBCAD2D1}" destId="{1D235745-70D6-4C4C-B2AC-3FC76473C9D0}" srcOrd="1" destOrd="0" presId="urn:microsoft.com/office/officeart/2005/8/layout/hierarchy3"/>
    <dgm:cxn modelId="{EAE33714-E053-4ECB-A1CC-28DD897508D5}" type="presOf" srcId="{D497775F-5F79-4AA2-A522-580F7BD208F5}" destId="{BB5E4D66-046B-44C6-8E94-3EBA362CE599}" srcOrd="0" destOrd="0" presId="urn:microsoft.com/office/officeart/2005/8/layout/hierarchy3"/>
    <dgm:cxn modelId="{7AC1F1BE-C55D-4D28-BEF4-1430A1C4E1F3}" srcId="{D3E102D8-7D5C-4672-B0BE-9C1D4450BA83}" destId="{3B74BD24-4DCA-4B4B-830C-BBE8CBCAD2D1}" srcOrd="2" destOrd="0" parTransId="{C79EA916-DAD0-487E-8D93-A3D3312FD31C}" sibTransId="{DF6D102B-0FA8-4101-ADE7-8867792DB99A}"/>
    <dgm:cxn modelId="{FEF3D656-53D1-431C-BECB-3FD1F6862822}" srcId="{3B74BD24-4DCA-4B4B-830C-BBE8CBCAD2D1}" destId="{0A781FBC-A15C-4D9D-B393-7DAFB5E3E5B8}" srcOrd="3" destOrd="0" parTransId="{46AB24E4-A632-46CB-8FF8-4ECB8369094D}" sibTransId="{D90467A7-B342-40D0-98C0-C0BE4C211649}"/>
    <dgm:cxn modelId="{5D6802C8-6808-4C31-A4D4-1A4A83DCE98D}" type="presOf" srcId="{5C4A77AE-9C53-4B8C-BFD7-FE861A579227}" destId="{CA4FCE7D-2C62-4B25-ABC8-F95B888DE370}" srcOrd="0" destOrd="0" presId="urn:microsoft.com/office/officeart/2005/8/layout/hierarchy3"/>
    <dgm:cxn modelId="{EF331DD7-1CDB-4E2D-A06E-AFBDE5E00D46}" type="presOf" srcId="{4FD8B41C-16EA-42AB-B7FE-DBD2F249B4DB}" destId="{BBB8FACC-01C6-40B4-B30A-638D9860192D}" srcOrd="0" destOrd="0" presId="urn:microsoft.com/office/officeart/2005/8/layout/hierarchy3"/>
    <dgm:cxn modelId="{E6915007-C2B2-4970-A8F3-41F54BC2FAA3}" srcId="{B5550191-4667-4CFE-B048-1FA23AA2F865}" destId="{551E90F0-87F4-4F04-9D30-F682020547DE}" srcOrd="3" destOrd="0" parTransId="{35A02051-4DD7-4B9D-9B6E-A0A7B1F8423C}" sibTransId="{886CE3D5-6E71-4E4E-BAFC-CD6E489B8ADF}"/>
    <dgm:cxn modelId="{B23582A4-0ECF-43E1-B886-C4513D68440C}" type="presOf" srcId="{8BE0A2B9-E35A-459E-80D2-C6635D4C0AA1}" destId="{87A1F086-47D4-4850-AD01-4FDEB63A0C29}" srcOrd="0" destOrd="0" presId="urn:microsoft.com/office/officeart/2005/8/layout/hierarchy3"/>
    <dgm:cxn modelId="{9964DF36-31FE-4015-8B96-727E89232594}" type="presOf" srcId="{B5550191-4667-4CFE-B048-1FA23AA2F865}" destId="{7E2D8D0B-61A5-4441-8828-AD01B9322924}" srcOrd="0" destOrd="0" presId="urn:microsoft.com/office/officeart/2005/8/layout/hierarchy3"/>
    <dgm:cxn modelId="{24008FAD-388D-4953-AF04-B7DD12420E5F}" type="presOf" srcId="{2966E486-0F84-4A90-8173-9B45F46EDCF2}" destId="{ADA297DA-9FF9-4B3C-8D3E-1E425FB5D82D}" srcOrd="0" destOrd="0" presId="urn:microsoft.com/office/officeart/2005/8/layout/hierarchy3"/>
    <dgm:cxn modelId="{35CCC58A-84EC-4143-BAC6-2FFEC7B0A3AE}" srcId="{D3E102D8-7D5C-4672-B0BE-9C1D4450BA83}" destId="{2966E486-0F84-4A90-8173-9B45F46EDCF2}" srcOrd="0" destOrd="0" parTransId="{52B45C7A-29B6-445A-ACAB-56FE8102635E}" sibTransId="{8DF339A4-695E-424B-BBDB-EF56FC293A36}"/>
    <dgm:cxn modelId="{97919323-7FBD-429B-93D9-A675F46E2469}" type="presOf" srcId="{0A781FBC-A15C-4D9D-B393-7DAFB5E3E5B8}" destId="{EE28AEF0-A27C-49B8-99BA-110975425FFE}" srcOrd="0" destOrd="0" presId="urn:microsoft.com/office/officeart/2005/8/layout/hierarchy3"/>
    <dgm:cxn modelId="{CA9F7D80-5467-4B24-B11E-0005D0FA75CA}" type="presOf" srcId="{BA6FD09A-5B64-418B-86A2-567E612695A5}" destId="{F9BBFC8B-192A-4A89-B280-E77D5B547E35}" srcOrd="0" destOrd="0" presId="urn:microsoft.com/office/officeart/2005/8/layout/hierarchy3"/>
    <dgm:cxn modelId="{113BF8AF-232D-4063-80BB-BC74055EA8A8}" type="presOf" srcId="{129C5FB8-3740-4A36-855A-A6F205651DCA}" destId="{63FE681B-74BB-4F35-880E-3439161319F9}" srcOrd="0" destOrd="0" presId="urn:microsoft.com/office/officeart/2005/8/layout/hierarchy3"/>
    <dgm:cxn modelId="{B62C31EA-1878-4E1B-AF56-46B0B19DB25C}" type="presOf" srcId="{83309172-143A-412C-BB69-0863EBCD56C3}" destId="{B95B8CAC-8192-466D-B5E2-B28201A82A77}" srcOrd="0" destOrd="0" presId="urn:microsoft.com/office/officeart/2005/8/layout/hierarchy3"/>
    <dgm:cxn modelId="{53FD677E-D27E-42B0-9307-A78CFE611575}" srcId="{3B74BD24-4DCA-4B4B-830C-BBE8CBCAD2D1}" destId="{013A13B1-1D50-4065-B538-E90EA3A4127E}" srcOrd="1" destOrd="0" parTransId="{D4FAAA06-165D-456A-8DE0-5D4D5B286345}" sibTransId="{01F765CB-1F8E-4C10-A8A6-F8FE10E6B61B}"/>
    <dgm:cxn modelId="{6534BACE-A72B-49CA-A516-DCD373A7C287}" type="presOf" srcId="{46EEC3FD-2131-45FA-BE33-87F2A011BF68}" destId="{BCD5E9A3-9DA0-4346-A277-9351D004AD84}" srcOrd="0" destOrd="0" presId="urn:microsoft.com/office/officeart/2005/8/layout/hierarchy3"/>
    <dgm:cxn modelId="{EAEEC9D1-36EF-45D3-B524-956160B9B454}" srcId="{2966E486-0F84-4A90-8173-9B45F46EDCF2}" destId="{83309172-143A-412C-BB69-0863EBCD56C3}" srcOrd="1" destOrd="0" parTransId="{D28EFD5A-C2A7-4DD1-A888-36A8022645F0}" sibTransId="{C75A02A3-C2F1-4D32-A03F-4F316C480009}"/>
    <dgm:cxn modelId="{B6F879C9-A6F9-4292-B442-3F36451B6097}" type="presOf" srcId="{2966E486-0F84-4A90-8173-9B45F46EDCF2}" destId="{D766CF4C-196A-43BA-80D7-07949673A896}" srcOrd="1" destOrd="0" presId="urn:microsoft.com/office/officeart/2005/8/layout/hierarchy3"/>
    <dgm:cxn modelId="{85622991-BA19-4560-93E0-AA5373EC9E43}" srcId="{3B74BD24-4DCA-4B4B-830C-BBE8CBCAD2D1}" destId="{5BCA9D5A-DD41-4EC3-9A98-E4FEFC1AD1B0}" srcOrd="0" destOrd="0" parTransId="{BA6FD09A-5B64-418B-86A2-567E612695A5}" sibTransId="{DF66572D-D847-4C15-BB71-85439DA79058}"/>
    <dgm:cxn modelId="{CB85F7BB-7D58-4F53-B13B-DD86C33A7EAC}" type="presOf" srcId="{8768B86E-9457-4F6D-9F27-5AC1F325BA55}" destId="{257FB5C3-70F9-4B3B-A5E2-662A43D4B060}" srcOrd="0" destOrd="0" presId="urn:microsoft.com/office/officeart/2005/8/layout/hierarchy3"/>
    <dgm:cxn modelId="{82434478-7FEB-4671-9253-128D6695B840}" type="presOf" srcId="{BF4DAF37-5D66-49FD-A089-CF0C92437731}" destId="{9F723A4E-C999-426B-B2C4-5232F53295A5}" srcOrd="0" destOrd="0" presId="urn:microsoft.com/office/officeart/2005/8/layout/hierarchy3"/>
    <dgm:cxn modelId="{C6382FBB-E934-4547-B3D1-8655DFF2DDE0}" type="presOf" srcId="{46AB24E4-A632-46CB-8FF8-4ECB8369094D}" destId="{68CBC7ED-C4FB-4C9A-9B27-342415D6C48D}" srcOrd="0" destOrd="0" presId="urn:microsoft.com/office/officeart/2005/8/layout/hierarchy3"/>
    <dgm:cxn modelId="{6D509F4E-7B61-473B-AD98-912A6D1345B0}" type="presOf" srcId="{3B74BD24-4DCA-4B4B-830C-BBE8CBCAD2D1}" destId="{E80A4109-8A1D-471E-88D3-F0E347F84C3F}" srcOrd="0" destOrd="0" presId="urn:microsoft.com/office/officeart/2005/8/layout/hierarchy3"/>
    <dgm:cxn modelId="{7D565BCF-C459-484D-BA3C-FA899D1A0869}" srcId="{3B74BD24-4DCA-4B4B-830C-BBE8CBCAD2D1}" destId="{BF4DAF37-5D66-49FD-A089-CF0C92437731}" srcOrd="2" destOrd="0" parTransId="{46EEC3FD-2131-45FA-BE33-87F2A011BF68}" sibTransId="{EC31CE40-4FEC-4420-BB8E-94598F20A8ED}"/>
    <dgm:cxn modelId="{BFD000F1-199C-4666-9165-C74CECA4C38B}" type="presOf" srcId="{D28EFD5A-C2A7-4DD1-A888-36A8022645F0}" destId="{201ACA0A-3D39-4B4A-BF3B-639A37A69FA0}" srcOrd="0" destOrd="0" presId="urn:microsoft.com/office/officeart/2005/8/layout/hierarchy3"/>
    <dgm:cxn modelId="{7EB459B4-4C09-4A71-B67B-28F255988727}" type="presOf" srcId="{FDCDBB46-F8CD-4B44-9CB7-36DD13A349AB}" destId="{35AAD768-D0AF-403B-8543-3CC5F8DAE778}" srcOrd="0" destOrd="0" presId="urn:microsoft.com/office/officeart/2005/8/layout/hierarchy3"/>
    <dgm:cxn modelId="{A65CCE0E-B1D1-4FDB-8E71-8D517F7F4C84}" type="presOf" srcId="{5BCA9D5A-DD41-4EC3-9A98-E4FEFC1AD1B0}" destId="{C056216D-FFDF-436F-9B6E-2EC4E133BD9F}" srcOrd="0" destOrd="0" presId="urn:microsoft.com/office/officeart/2005/8/layout/hierarchy3"/>
    <dgm:cxn modelId="{FA9BF0AE-9912-4D67-B2F2-0831B1936947}" type="presOf" srcId="{35A02051-4DD7-4B9D-9B6E-A0A7B1F8423C}" destId="{7EFC56D6-C25E-4D28-AD7C-BE96A293BC7D}" srcOrd="0" destOrd="0" presId="urn:microsoft.com/office/officeart/2005/8/layout/hierarchy3"/>
    <dgm:cxn modelId="{357AC53C-3F4F-4DC2-B1E6-36899C0CB13D}" srcId="{B5550191-4667-4CFE-B048-1FA23AA2F865}" destId="{4FD8B41C-16EA-42AB-B7FE-DBD2F249B4DB}" srcOrd="0" destOrd="0" parTransId="{8BE0A2B9-E35A-459E-80D2-C6635D4C0AA1}" sibTransId="{61BE4DC7-919A-4605-9F48-65B7DCA5A010}"/>
    <dgm:cxn modelId="{FD1E5ADA-8C8C-4D7B-8529-9F640D58EB44}" type="presOf" srcId="{9CE4EAEF-D018-4AC0-B884-369AF74DBBFB}" destId="{E8796D2E-3133-4650-B49C-7F0453CD0AC0}" srcOrd="0" destOrd="0" presId="urn:microsoft.com/office/officeart/2005/8/layout/hierarchy3"/>
    <dgm:cxn modelId="{6F373B31-5686-4EF4-B361-E981BFA7D9A8}" srcId="{D3E102D8-7D5C-4672-B0BE-9C1D4450BA83}" destId="{B5550191-4667-4CFE-B048-1FA23AA2F865}" srcOrd="1" destOrd="0" parTransId="{39A80FB4-D675-497D-AD03-5099D6179C69}" sibTransId="{F779884E-69FB-417F-ABD4-A5F49E718FDE}"/>
    <dgm:cxn modelId="{64E35010-B91A-49EC-86D6-2BD6FD79D385}" type="presOf" srcId="{013A13B1-1D50-4065-B538-E90EA3A4127E}" destId="{0DC406F4-0884-4093-A1DF-712FDCAFE71E}" srcOrd="0" destOrd="0" presId="urn:microsoft.com/office/officeart/2005/8/layout/hierarchy3"/>
    <dgm:cxn modelId="{7F4F7C3A-7D1A-4D93-ABCD-3CECFB62AE29}" type="presParOf" srcId="{02479B55-F383-4479-B18A-BCB12876D58C}" destId="{24571B21-22FA-47B6-A5F1-F64CE159FDBD}" srcOrd="0" destOrd="0" presId="urn:microsoft.com/office/officeart/2005/8/layout/hierarchy3"/>
    <dgm:cxn modelId="{01415DD7-8E1D-4C6C-87D5-A8C06B2A44AA}" type="presParOf" srcId="{24571B21-22FA-47B6-A5F1-F64CE159FDBD}" destId="{73388D9C-2EE8-4EE3-8D18-1F924A35A6AD}" srcOrd="0" destOrd="0" presId="urn:microsoft.com/office/officeart/2005/8/layout/hierarchy3"/>
    <dgm:cxn modelId="{8925AB97-D756-49F8-9EB3-31F2F8B6D224}" type="presParOf" srcId="{73388D9C-2EE8-4EE3-8D18-1F924A35A6AD}" destId="{ADA297DA-9FF9-4B3C-8D3E-1E425FB5D82D}" srcOrd="0" destOrd="0" presId="urn:microsoft.com/office/officeart/2005/8/layout/hierarchy3"/>
    <dgm:cxn modelId="{92C75031-EB10-44CE-86BD-4E5B57FDF2F9}" type="presParOf" srcId="{73388D9C-2EE8-4EE3-8D18-1F924A35A6AD}" destId="{D766CF4C-196A-43BA-80D7-07949673A896}" srcOrd="1" destOrd="0" presId="urn:microsoft.com/office/officeart/2005/8/layout/hierarchy3"/>
    <dgm:cxn modelId="{C90D2684-59F8-425C-BEDC-2E5AE13C805F}" type="presParOf" srcId="{24571B21-22FA-47B6-A5F1-F64CE159FDBD}" destId="{827F0626-783E-4BF1-B2FB-D55EE7228010}" srcOrd="1" destOrd="0" presId="urn:microsoft.com/office/officeart/2005/8/layout/hierarchy3"/>
    <dgm:cxn modelId="{610AF8F6-122E-4B2E-B160-89A74C3B92C9}" type="presParOf" srcId="{827F0626-783E-4BF1-B2FB-D55EE7228010}" destId="{35AAD768-D0AF-403B-8543-3CC5F8DAE778}" srcOrd="0" destOrd="0" presId="urn:microsoft.com/office/officeart/2005/8/layout/hierarchy3"/>
    <dgm:cxn modelId="{1CC2B2D5-266D-45EE-A1AF-AB7E9D4D065F}" type="presParOf" srcId="{827F0626-783E-4BF1-B2FB-D55EE7228010}" destId="{CA4FCE7D-2C62-4B25-ABC8-F95B888DE370}" srcOrd="1" destOrd="0" presId="urn:microsoft.com/office/officeart/2005/8/layout/hierarchy3"/>
    <dgm:cxn modelId="{B57D4190-EFB8-4D92-97F5-EAC8134F0BC4}" type="presParOf" srcId="{827F0626-783E-4BF1-B2FB-D55EE7228010}" destId="{201ACA0A-3D39-4B4A-BF3B-639A37A69FA0}" srcOrd="2" destOrd="0" presId="urn:microsoft.com/office/officeart/2005/8/layout/hierarchy3"/>
    <dgm:cxn modelId="{D1EC6B0F-442A-4318-9317-A1E2FE27441A}" type="presParOf" srcId="{827F0626-783E-4BF1-B2FB-D55EE7228010}" destId="{B95B8CAC-8192-466D-B5E2-B28201A82A77}" srcOrd="3" destOrd="0" presId="urn:microsoft.com/office/officeart/2005/8/layout/hierarchy3"/>
    <dgm:cxn modelId="{A98F6950-1DFB-4B1D-992B-9CFAE589D6E4}" type="presParOf" srcId="{02479B55-F383-4479-B18A-BCB12876D58C}" destId="{C5352772-EC2F-4D60-984A-D10465D98EE5}" srcOrd="1" destOrd="0" presId="urn:microsoft.com/office/officeart/2005/8/layout/hierarchy3"/>
    <dgm:cxn modelId="{E3A4ADFC-8393-430A-A80A-D78DB26E9627}" type="presParOf" srcId="{C5352772-EC2F-4D60-984A-D10465D98EE5}" destId="{CE298EB2-F1AF-4563-964F-21C4FE9CA67A}" srcOrd="0" destOrd="0" presId="urn:microsoft.com/office/officeart/2005/8/layout/hierarchy3"/>
    <dgm:cxn modelId="{C8511DA6-F843-4237-882C-1CAEA1FCAF28}" type="presParOf" srcId="{CE298EB2-F1AF-4563-964F-21C4FE9CA67A}" destId="{7E2D8D0B-61A5-4441-8828-AD01B9322924}" srcOrd="0" destOrd="0" presId="urn:microsoft.com/office/officeart/2005/8/layout/hierarchy3"/>
    <dgm:cxn modelId="{645B457F-957C-4E0A-8841-2612C4F556A3}" type="presParOf" srcId="{CE298EB2-F1AF-4563-964F-21C4FE9CA67A}" destId="{FD3A08DF-0539-4F8B-AF62-A573E52AB788}" srcOrd="1" destOrd="0" presId="urn:microsoft.com/office/officeart/2005/8/layout/hierarchy3"/>
    <dgm:cxn modelId="{212C0D88-DDA8-4595-8EF4-414A9FDB227A}" type="presParOf" srcId="{C5352772-EC2F-4D60-984A-D10465D98EE5}" destId="{9EF78F74-B8F0-47B3-979B-AC5D6B4BC6BF}" srcOrd="1" destOrd="0" presId="urn:microsoft.com/office/officeart/2005/8/layout/hierarchy3"/>
    <dgm:cxn modelId="{1AC984BE-FD7F-4EE9-8E14-4A28591FF8E3}" type="presParOf" srcId="{9EF78F74-B8F0-47B3-979B-AC5D6B4BC6BF}" destId="{87A1F086-47D4-4850-AD01-4FDEB63A0C29}" srcOrd="0" destOrd="0" presId="urn:microsoft.com/office/officeart/2005/8/layout/hierarchy3"/>
    <dgm:cxn modelId="{F845CC1A-36A2-4429-8387-998AF8D748CC}" type="presParOf" srcId="{9EF78F74-B8F0-47B3-979B-AC5D6B4BC6BF}" destId="{BBB8FACC-01C6-40B4-B30A-638D9860192D}" srcOrd="1" destOrd="0" presId="urn:microsoft.com/office/officeart/2005/8/layout/hierarchy3"/>
    <dgm:cxn modelId="{4F87B95E-634C-41B0-AC91-6739CE5FB2EA}" type="presParOf" srcId="{9EF78F74-B8F0-47B3-979B-AC5D6B4BC6BF}" destId="{BB5E4D66-046B-44C6-8E94-3EBA362CE599}" srcOrd="2" destOrd="0" presId="urn:microsoft.com/office/officeart/2005/8/layout/hierarchy3"/>
    <dgm:cxn modelId="{7559054E-2533-4FAB-B00F-9C965332E2DB}" type="presParOf" srcId="{9EF78F74-B8F0-47B3-979B-AC5D6B4BC6BF}" destId="{257FB5C3-70F9-4B3B-A5E2-662A43D4B060}" srcOrd="3" destOrd="0" presId="urn:microsoft.com/office/officeart/2005/8/layout/hierarchy3"/>
    <dgm:cxn modelId="{E1507228-71AF-4905-866C-A89D0BD619FA}" type="presParOf" srcId="{9EF78F74-B8F0-47B3-979B-AC5D6B4BC6BF}" destId="{E8796D2E-3133-4650-B49C-7F0453CD0AC0}" srcOrd="4" destOrd="0" presId="urn:microsoft.com/office/officeart/2005/8/layout/hierarchy3"/>
    <dgm:cxn modelId="{1E02AFAF-184F-4426-AC7A-13498756A741}" type="presParOf" srcId="{9EF78F74-B8F0-47B3-979B-AC5D6B4BC6BF}" destId="{63FE681B-74BB-4F35-880E-3439161319F9}" srcOrd="5" destOrd="0" presId="urn:microsoft.com/office/officeart/2005/8/layout/hierarchy3"/>
    <dgm:cxn modelId="{A020A913-7CAE-4690-AD1D-8472C84E6FAA}" type="presParOf" srcId="{9EF78F74-B8F0-47B3-979B-AC5D6B4BC6BF}" destId="{7EFC56D6-C25E-4D28-AD7C-BE96A293BC7D}" srcOrd="6" destOrd="0" presId="urn:microsoft.com/office/officeart/2005/8/layout/hierarchy3"/>
    <dgm:cxn modelId="{9BD72D7E-983A-427F-90F5-213A8197DC51}" type="presParOf" srcId="{9EF78F74-B8F0-47B3-979B-AC5D6B4BC6BF}" destId="{07E1E6B5-E1DC-4D0D-9F24-A7B2FA2D37FD}" srcOrd="7" destOrd="0" presId="urn:microsoft.com/office/officeart/2005/8/layout/hierarchy3"/>
    <dgm:cxn modelId="{672CEDF4-7B35-4099-B2B7-65013F1F28BB}" type="presParOf" srcId="{02479B55-F383-4479-B18A-BCB12876D58C}" destId="{F2036E94-7ABC-4EB8-A0E6-CF7AF3413725}" srcOrd="2" destOrd="0" presId="urn:microsoft.com/office/officeart/2005/8/layout/hierarchy3"/>
    <dgm:cxn modelId="{5927AE54-6A40-480C-9A70-A916CCDF1962}" type="presParOf" srcId="{F2036E94-7ABC-4EB8-A0E6-CF7AF3413725}" destId="{F1B64BDB-35CD-4665-9B84-4374297A8DC0}" srcOrd="0" destOrd="0" presId="urn:microsoft.com/office/officeart/2005/8/layout/hierarchy3"/>
    <dgm:cxn modelId="{88A1B284-01BB-4F2C-9808-A05B46387BCA}" type="presParOf" srcId="{F1B64BDB-35CD-4665-9B84-4374297A8DC0}" destId="{E80A4109-8A1D-471E-88D3-F0E347F84C3F}" srcOrd="0" destOrd="0" presId="urn:microsoft.com/office/officeart/2005/8/layout/hierarchy3"/>
    <dgm:cxn modelId="{FE004EF0-CB87-40D4-A8AB-D42CBCFD9E97}" type="presParOf" srcId="{F1B64BDB-35CD-4665-9B84-4374297A8DC0}" destId="{1D235745-70D6-4C4C-B2AC-3FC76473C9D0}" srcOrd="1" destOrd="0" presId="urn:microsoft.com/office/officeart/2005/8/layout/hierarchy3"/>
    <dgm:cxn modelId="{F6F2C633-77F6-48B3-BCFE-E7CB0FD60E65}" type="presParOf" srcId="{F2036E94-7ABC-4EB8-A0E6-CF7AF3413725}" destId="{EDC1A1E5-1C1F-4E91-B00D-22D4B6F0E8C1}" srcOrd="1" destOrd="0" presId="urn:microsoft.com/office/officeart/2005/8/layout/hierarchy3"/>
    <dgm:cxn modelId="{4A2C3538-7A61-43D6-8825-AE24ED0EDC8E}" type="presParOf" srcId="{EDC1A1E5-1C1F-4E91-B00D-22D4B6F0E8C1}" destId="{F9BBFC8B-192A-4A89-B280-E77D5B547E35}" srcOrd="0" destOrd="0" presId="urn:microsoft.com/office/officeart/2005/8/layout/hierarchy3"/>
    <dgm:cxn modelId="{9EAC372D-019E-4497-A6C3-244CC0BEF264}" type="presParOf" srcId="{EDC1A1E5-1C1F-4E91-B00D-22D4B6F0E8C1}" destId="{C056216D-FFDF-436F-9B6E-2EC4E133BD9F}" srcOrd="1" destOrd="0" presId="urn:microsoft.com/office/officeart/2005/8/layout/hierarchy3"/>
    <dgm:cxn modelId="{27C7B86F-A744-4CAA-9E07-D5F89B227234}" type="presParOf" srcId="{EDC1A1E5-1C1F-4E91-B00D-22D4B6F0E8C1}" destId="{1DC5975B-E8C7-4903-B68C-EFC9AA2E3493}" srcOrd="2" destOrd="0" presId="urn:microsoft.com/office/officeart/2005/8/layout/hierarchy3"/>
    <dgm:cxn modelId="{1BE41BCE-762D-4075-8032-C223D34C37F1}" type="presParOf" srcId="{EDC1A1E5-1C1F-4E91-B00D-22D4B6F0E8C1}" destId="{0DC406F4-0884-4093-A1DF-712FDCAFE71E}" srcOrd="3" destOrd="0" presId="urn:microsoft.com/office/officeart/2005/8/layout/hierarchy3"/>
    <dgm:cxn modelId="{42413F37-DBC2-4349-BDC9-5F70767351A6}" type="presParOf" srcId="{EDC1A1E5-1C1F-4E91-B00D-22D4B6F0E8C1}" destId="{BCD5E9A3-9DA0-4346-A277-9351D004AD84}" srcOrd="4" destOrd="0" presId="urn:microsoft.com/office/officeart/2005/8/layout/hierarchy3"/>
    <dgm:cxn modelId="{FF88BF78-1B04-451F-A8FD-1AB06EA9E2E5}" type="presParOf" srcId="{EDC1A1E5-1C1F-4E91-B00D-22D4B6F0E8C1}" destId="{9F723A4E-C999-426B-B2C4-5232F53295A5}" srcOrd="5" destOrd="0" presId="urn:microsoft.com/office/officeart/2005/8/layout/hierarchy3"/>
    <dgm:cxn modelId="{87CC57D9-5F1C-429F-8D99-F39ACFD2ABC1}" type="presParOf" srcId="{EDC1A1E5-1C1F-4E91-B00D-22D4B6F0E8C1}" destId="{68CBC7ED-C4FB-4C9A-9B27-342415D6C48D}" srcOrd="6" destOrd="0" presId="urn:microsoft.com/office/officeart/2005/8/layout/hierarchy3"/>
    <dgm:cxn modelId="{D4EAF5B4-F113-4ED0-A20D-099420C7E22E}" type="presParOf" srcId="{EDC1A1E5-1C1F-4E91-B00D-22D4B6F0E8C1}" destId="{EE28AEF0-A27C-49B8-99BA-110975425FF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1BB264-BD11-4EDB-AE70-458F2BECA94A}" type="doc">
      <dgm:prSet loTypeId="urn:microsoft.com/office/officeart/2005/8/layout/StepDown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2A2FDE99-C8D2-469D-B93F-AD2B0C9A52DE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NÖROMUSKULER HASTALIKLAR</a:t>
          </a:r>
          <a:endParaRPr lang="tr-TR" sz="1400" b="1" dirty="0">
            <a:solidFill>
              <a:schemeClr val="tx1"/>
            </a:solidFill>
          </a:endParaRPr>
        </a:p>
      </dgm:t>
    </dgm:pt>
    <dgm:pt modelId="{1CCC8FA8-6353-4447-9769-1174B1327FF2}" type="parTrans" cxnId="{2434BE89-1C09-449A-BAD1-48FF55CA361D}">
      <dgm:prSet/>
      <dgm:spPr/>
      <dgm:t>
        <a:bodyPr/>
        <a:lstStyle/>
        <a:p>
          <a:endParaRPr lang="tr-TR"/>
        </a:p>
      </dgm:t>
    </dgm:pt>
    <dgm:pt modelId="{4C6B54D5-1903-43EB-8A63-1874B248C242}" type="sibTrans" cxnId="{2434BE89-1C09-449A-BAD1-48FF55CA361D}">
      <dgm:prSet/>
      <dgm:spPr/>
      <dgm:t>
        <a:bodyPr/>
        <a:lstStyle/>
        <a:p>
          <a:endParaRPr lang="tr-TR"/>
        </a:p>
      </dgm:t>
    </dgm:pt>
    <dgm:pt modelId="{E6F8C9CB-22A1-4DC5-A0E8-2F822BE51738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İLAÇLAR/TOKSİNLER</a:t>
          </a:r>
          <a:endParaRPr lang="tr-TR" sz="1400" b="1" dirty="0">
            <a:solidFill>
              <a:schemeClr val="tx1"/>
            </a:solidFill>
          </a:endParaRPr>
        </a:p>
      </dgm:t>
    </dgm:pt>
    <dgm:pt modelId="{75E8B49F-3316-4E63-9898-C5701D8A8C9F}" type="parTrans" cxnId="{FA6EAA38-5D34-4F2B-A780-8BDC440FA619}">
      <dgm:prSet/>
      <dgm:spPr/>
      <dgm:t>
        <a:bodyPr/>
        <a:lstStyle/>
        <a:p>
          <a:endParaRPr lang="tr-TR"/>
        </a:p>
      </dgm:t>
    </dgm:pt>
    <dgm:pt modelId="{E676EA18-A97D-407C-A116-BCF6B7266C5A}" type="sibTrans" cxnId="{FA6EAA38-5D34-4F2B-A780-8BDC440FA619}">
      <dgm:prSet/>
      <dgm:spPr/>
      <dgm:t>
        <a:bodyPr/>
        <a:lstStyle/>
        <a:p>
          <a:endParaRPr lang="tr-TR"/>
        </a:p>
      </dgm:t>
    </dgm:pt>
    <dgm:pt modelId="{E61C5F36-8758-4715-809D-0E58F6CE4D3E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ELEKTROLİT BOZUKLUKLARI</a:t>
          </a:r>
          <a:endParaRPr lang="tr-TR" sz="1400" b="1" dirty="0">
            <a:solidFill>
              <a:schemeClr val="tx1"/>
            </a:solidFill>
          </a:endParaRPr>
        </a:p>
      </dgm:t>
    </dgm:pt>
    <dgm:pt modelId="{AE758395-2BB1-4AB4-91F7-FA15745DCCFF}" type="parTrans" cxnId="{2BD7719A-0222-40EC-A10D-C300D6C18E68}">
      <dgm:prSet/>
      <dgm:spPr/>
      <dgm:t>
        <a:bodyPr/>
        <a:lstStyle/>
        <a:p>
          <a:endParaRPr lang="tr-TR"/>
        </a:p>
      </dgm:t>
    </dgm:pt>
    <dgm:pt modelId="{6ECD9A0E-D4AC-4800-980E-A9685670DEC5}" type="sibTrans" cxnId="{2BD7719A-0222-40EC-A10D-C300D6C18E68}">
      <dgm:prSet/>
      <dgm:spPr/>
      <dgm:t>
        <a:bodyPr/>
        <a:lstStyle/>
        <a:p>
          <a:endParaRPr lang="tr-TR"/>
        </a:p>
      </dgm:t>
    </dgm:pt>
    <dgm:pt modelId="{2528EDC1-9584-46E2-B31A-309DBFB845F5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METABOLİK BOZUKLUKLAR</a:t>
          </a:r>
          <a:endParaRPr lang="tr-TR" sz="1400" b="1" dirty="0">
            <a:solidFill>
              <a:schemeClr val="tx1"/>
            </a:solidFill>
          </a:endParaRPr>
        </a:p>
      </dgm:t>
    </dgm:pt>
    <dgm:pt modelId="{A6663738-21ED-4760-81BA-04095910E0CE}" type="parTrans" cxnId="{84F2195F-1647-4D55-973D-D84DAF075E52}">
      <dgm:prSet/>
      <dgm:spPr/>
      <dgm:t>
        <a:bodyPr/>
        <a:lstStyle/>
        <a:p>
          <a:endParaRPr lang="tr-TR"/>
        </a:p>
      </dgm:t>
    </dgm:pt>
    <dgm:pt modelId="{3395C912-E60A-492A-94DD-F2C1B15AC948}" type="sibTrans" cxnId="{84F2195F-1647-4D55-973D-D84DAF075E52}">
      <dgm:prSet/>
      <dgm:spPr/>
      <dgm:t>
        <a:bodyPr/>
        <a:lstStyle/>
        <a:p>
          <a:endParaRPr lang="tr-TR"/>
        </a:p>
      </dgm:t>
    </dgm:pt>
    <dgm:pt modelId="{1BCEAD0B-EDF4-4D58-B0AF-A61F9239FC4B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ENDOKRİN BOZUKLUKLAR</a:t>
          </a:r>
          <a:endParaRPr lang="tr-TR" sz="1400" b="1" dirty="0">
            <a:solidFill>
              <a:schemeClr val="tx1"/>
            </a:solidFill>
          </a:endParaRPr>
        </a:p>
      </dgm:t>
    </dgm:pt>
    <dgm:pt modelId="{6CDCC499-1719-411F-A51B-4B18285D2C57}" type="parTrans" cxnId="{E002D8C5-FE2D-43EE-9462-EC24CF5DD4A6}">
      <dgm:prSet/>
      <dgm:spPr/>
      <dgm:t>
        <a:bodyPr/>
        <a:lstStyle/>
        <a:p>
          <a:endParaRPr lang="tr-TR"/>
        </a:p>
      </dgm:t>
    </dgm:pt>
    <dgm:pt modelId="{0B1CB18E-3B81-43C5-9DFD-D4511187420A}" type="sibTrans" cxnId="{E002D8C5-FE2D-43EE-9462-EC24CF5DD4A6}">
      <dgm:prSet/>
      <dgm:spPr/>
      <dgm:t>
        <a:bodyPr/>
        <a:lstStyle/>
        <a:p>
          <a:endParaRPr lang="tr-TR"/>
        </a:p>
      </dgm:t>
    </dgm:pt>
    <dgm:pt modelId="{D89F3BA5-75EA-4257-AE8D-7D9C04625F69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ENFEKSİYONLAR</a:t>
          </a:r>
          <a:endParaRPr lang="tr-TR" sz="1400" b="1" dirty="0">
            <a:solidFill>
              <a:schemeClr val="tx1"/>
            </a:solidFill>
          </a:endParaRPr>
        </a:p>
      </dgm:t>
    </dgm:pt>
    <dgm:pt modelId="{6DEA0522-0A65-41F1-BB69-D10E6749463E}" type="parTrans" cxnId="{207652A3-59D8-4263-A9B8-039AC82DAE6A}">
      <dgm:prSet/>
      <dgm:spPr/>
      <dgm:t>
        <a:bodyPr/>
        <a:lstStyle/>
        <a:p>
          <a:endParaRPr lang="tr-TR"/>
        </a:p>
      </dgm:t>
    </dgm:pt>
    <dgm:pt modelId="{4FAA5B2C-7617-4084-A1A9-55A12B831590}" type="sibTrans" cxnId="{207652A3-59D8-4263-A9B8-039AC82DAE6A}">
      <dgm:prSet/>
      <dgm:spPr/>
      <dgm:t>
        <a:bodyPr/>
        <a:lstStyle/>
        <a:p>
          <a:endParaRPr lang="tr-TR"/>
        </a:p>
      </dgm:t>
    </dgm:pt>
    <dgm:pt modelId="{16917553-233D-42A3-82E5-5BF65100912D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RABDOMİYOLİZ</a:t>
          </a:r>
          <a:endParaRPr lang="tr-TR" sz="1400" b="1" dirty="0">
            <a:solidFill>
              <a:schemeClr val="tx1"/>
            </a:solidFill>
          </a:endParaRPr>
        </a:p>
      </dgm:t>
    </dgm:pt>
    <dgm:pt modelId="{C5B63B96-8FCF-46FB-993F-376B7525CDED}" type="parTrans" cxnId="{0332A05D-1E66-4DBF-AB9B-4A64E18F35C4}">
      <dgm:prSet/>
      <dgm:spPr/>
      <dgm:t>
        <a:bodyPr/>
        <a:lstStyle/>
        <a:p>
          <a:endParaRPr lang="tr-TR"/>
        </a:p>
      </dgm:t>
    </dgm:pt>
    <dgm:pt modelId="{12CD98F4-95A2-4003-AA90-30A1C6746783}" type="sibTrans" cxnId="{0332A05D-1E66-4DBF-AB9B-4A64E18F35C4}">
      <dgm:prSet/>
      <dgm:spPr/>
      <dgm:t>
        <a:bodyPr/>
        <a:lstStyle/>
        <a:p>
          <a:endParaRPr lang="tr-TR"/>
        </a:p>
      </dgm:t>
    </dgm:pt>
    <dgm:pt modelId="{5A149CE5-3160-448B-AEB6-B6D2854EE340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DİĞERLERİ </a:t>
          </a:r>
          <a:endParaRPr lang="tr-TR" sz="1400" b="1" dirty="0">
            <a:solidFill>
              <a:schemeClr val="tx1"/>
            </a:solidFill>
          </a:endParaRPr>
        </a:p>
      </dgm:t>
    </dgm:pt>
    <dgm:pt modelId="{DCE103AA-F3CD-4F4F-95C4-237D31965FF0}" type="parTrans" cxnId="{43D689AE-26F6-4530-83AF-D8EF54AC08EE}">
      <dgm:prSet/>
      <dgm:spPr/>
      <dgm:t>
        <a:bodyPr/>
        <a:lstStyle/>
        <a:p>
          <a:endParaRPr lang="tr-TR"/>
        </a:p>
      </dgm:t>
    </dgm:pt>
    <dgm:pt modelId="{C38C8F48-73AE-433B-93E3-1FC999FE6405}" type="sibTrans" cxnId="{43D689AE-26F6-4530-83AF-D8EF54AC08EE}">
      <dgm:prSet/>
      <dgm:spPr/>
      <dgm:t>
        <a:bodyPr/>
        <a:lstStyle/>
        <a:p>
          <a:endParaRPr lang="tr-TR"/>
        </a:p>
      </dgm:t>
    </dgm:pt>
    <dgm:pt modelId="{1079ED86-B2A3-4A3D-9F40-05F3898D3F3D}">
      <dgm:prSet phldrT="[Metin]" custT="1"/>
      <dgm:spPr/>
      <dgm:t>
        <a:bodyPr/>
        <a:lstStyle/>
        <a:p>
          <a:r>
            <a:rPr lang="tr-TR" sz="1050" b="1" dirty="0" smtClean="0">
              <a:solidFill>
                <a:schemeClr val="tx1"/>
              </a:solidFill>
            </a:rPr>
            <a:t>*KH METAB. (</a:t>
          </a:r>
          <a:r>
            <a:rPr lang="tr-TR" sz="1050" b="1" dirty="0" err="1" smtClean="0">
              <a:solidFill>
                <a:schemeClr val="tx1"/>
              </a:solidFill>
            </a:rPr>
            <a:t>Mc.ARDLE</a:t>
          </a:r>
          <a:r>
            <a:rPr lang="tr-TR" sz="1050" b="1" dirty="0" smtClean="0">
              <a:solidFill>
                <a:schemeClr val="tx1"/>
              </a:solidFill>
            </a:rPr>
            <a:t> HAS)</a:t>
          </a:r>
          <a:endParaRPr lang="tr-TR" sz="1050" b="1" dirty="0">
            <a:solidFill>
              <a:schemeClr val="tx1"/>
            </a:solidFill>
          </a:endParaRPr>
        </a:p>
      </dgm:t>
    </dgm:pt>
    <dgm:pt modelId="{AAED4255-FC42-4A64-8AC2-8352B40947E6}" type="parTrans" cxnId="{73B317C2-E6CC-49E3-8DC1-90D8B13BC530}">
      <dgm:prSet/>
      <dgm:spPr/>
      <dgm:t>
        <a:bodyPr/>
        <a:lstStyle/>
        <a:p>
          <a:endParaRPr lang="tr-TR"/>
        </a:p>
      </dgm:t>
    </dgm:pt>
    <dgm:pt modelId="{1D02BB4A-99E5-45FC-96AA-28E8975A5955}" type="sibTrans" cxnId="{73B317C2-E6CC-49E3-8DC1-90D8B13BC530}">
      <dgm:prSet/>
      <dgm:spPr/>
      <dgm:t>
        <a:bodyPr/>
        <a:lstStyle/>
        <a:p>
          <a:endParaRPr lang="tr-TR"/>
        </a:p>
      </dgm:t>
    </dgm:pt>
    <dgm:pt modelId="{C1F0B288-B5D9-46F6-8C06-3788B65AFD3B}">
      <dgm:prSet phldrT="[Metin]" custT="1"/>
      <dgm:spPr/>
      <dgm:t>
        <a:bodyPr/>
        <a:lstStyle/>
        <a:p>
          <a:r>
            <a:rPr lang="tr-TR" sz="1050" b="1" dirty="0" smtClean="0">
              <a:solidFill>
                <a:schemeClr val="tx1"/>
              </a:solidFill>
            </a:rPr>
            <a:t>*LİPİD METAB. BOZ.</a:t>
          </a:r>
          <a:endParaRPr lang="tr-TR" sz="1050" b="1" dirty="0">
            <a:solidFill>
              <a:schemeClr val="tx1"/>
            </a:solidFill>
          </a:endParaRPr>
        </a:p>
      </dgm:t>
    </dgm:pt>
    <dgm:pt modelId="{AC3772E4-F57F-4F77-B3EB-8D11B92953EE}" type="parTrans" cxnId="{42BF5886-20CB-41D1-B7A9-A4CD329379C6}">
      <dgm:prSet/>
      <dgm:spPr/>
      <dgm:t>
        <a:bodyPr/>
        <a:lstStyle/>
        <a:p>
          <a:endParaRPr lang="tr-TR"/>
        </a:p>
      </dgm:t>
    </dgm:pt>
    <dgm:pt modelId="{BFEA16F5-A51A-469B-820D-5982CCB4C775}" type="sibTrans" cxnId="{42BF5886-20CB-41D1-B7A9-A4CD329379C6}">
      <dgm:prSet/>
      <dgm:spPr/>
      <dgm:t>
        <a:bodyPr/>
        <a:lstStyle/>
        <a:p>
          <a:endParaRPr lang="tr-TR"/>
        </a:p>
      </dgm:t>
    </dgm:pt>
    <dgm:pt modelId="{45083928-9D10-4199-AB32-365BA6D53D7D}">
      <dgm:prSet phldrT="[Metin]" custT="1"/>
      <dgm:spPr/>
      <dgm:t>
        <a:bodyPr/>
        <a:lstStyle/>
        <a:p>
          <a:r>
            <a:rPr lang="tr-TR" sz="1050" b="1" dirty="0" smtClean="0">
              <a:solidFill>
                <a:schemeClr val="tx1"/>
              </a:solidFill>
            </a:rPr>
            <a:t>*ÜRİKASİT METAB. BOZ ( GUT)</a:t>
          </a:r>
          <a:endParaRPr lang="tr-TR" sz="1050" b="1" dirty="0">
            <a:solidFill>
              <a:schemeClr val="tx1"/>
            </a:solidFill>
          </a:endParaRPr>
        </a:p>
      </dgm:t>
    </dgm:pt>
    <dgm:pt modelId="{26C4EE91-2E7E-4938-8A30-77ED81FF3FAA}" type="parTrans" cxnId="{C9FD9863-D025-4FD9-A829-B9357DF3F5C8}">
      <dgm:prSet/>
      <dgm:spPr/>
      <dgm:t>
        <a:bodyPr/>
        <a:lstStyle/>
        <a:p>
          <a:endParaRPr lang="tr-TR"/>
        </a:p>
      </dgm:t>
    </dgm:pt>
    <dgm:pt modelId="{1B35BF68-69A5-4BE5-BC6C-31D622A283E8}" type="sibTrans" cxnId="{C9FD9863-D025-4FD9-A829-B9357DF3F5C8}">
      <dgm:prSet/>
      <dgm:spPr/>
      <dgm:t>
        <a:bodyPr/>
        <a:lstStyle/>
        <a:p>
          <a:endParaRPr lang="tr-TR"/>
        </a:p>
      </dgm:t>
    </dgm:pt>
    <dgm:pt modelId="{4852105F-3E46-4525-935A-79D4ECCE4A30}">
      <dgm:prSet phldrT="[Metin]" custT="1"/>
      <dgm:spPr/>
      <dgm:t>
        <a:bodyPr/>
        <a:lstStyle/>
        <a:p>
          <a:r>
            <a:rPr lang="tr-TR" sz="1050" b="1" dirty="0" smtClean="0">
              <a:solidFill>
                <a:schemeClr val="tx1"/>
              </a:solidFill>
            </a:rPr>
            <a:t>ÜREMİ</a:t>
          </a:r>
          <a:endParaRPr lang="tr-TR" sz="1050" b="1" dirty="0">
            <a:solidFill>
              <a:schemeClr val="tx1"/>
            </a:solidFill>
          </a:endParaRPr>
        </a:p>
      </dgm:t>
    </dgm:pt>
    <dgm:pt modelId="{1E594563-45EA-4168-8943-FF90C40506B9}" type="parTrans" cxnId="{4A061DA1-52D3-40EA-B96B-3E79A1119FB6}">
      <dgm:prSet/>
      <dgm:spPr/>
      <dgm:t>
        <a:bodyPr/>
        <a:lstStyle/>
        <a:p>
          <a:endParaRPr lang="tr-TR"/>
        </a:p>
      </dgm:t>
    </dgm:pt>
    <dgm:pt modelId="{D5077328-4FF8-4051-AEAA-6129BF6099BB}" type="sibTrans" cxnId="{4A061DA1-52D3-40EA-B96B-3E79A1119FB6}">
      <dgm:prSet/>
      <dgm:spPr/>
      <dgm:t>
        <a:bodyPr/>
        <a:lstStyle/>
        <a:p>
          <a:endParaRPr lang="tr-TR"/>
        </a:p>
      </dgm:t>
    </dgm:pt>
    <dgm:pt modelId="{864F6846-E149-4EDB-BCD2-45EF41975573}">
      <dgm:prSet phldrT="[Metin]" custT="1"/>
      <dgm:spPr/>
      <dgm:t>
        <a:bodyPr/>
        <a:lstStyle/>
        <a:p>
          <a:r>
            <a:rPr lang="tr-TR" sz="1050" b="1" dirty="0" smtClean="0">
              <a:solidFill>
                <a:schemeClr val="tx1"/>
              </a:solidFill>
            </a:rPr>
            <a:t>*KC YET. </a:t>
          </a:r>
          <a:endParaRPr lang="tr-TR" sz="1050" b="1" dirty="0">
            <a:solidFill>
              <a:schemeClr val="tx1"/>
            </a:solidFill>
          </a:endParaRPr>
        </a:p>
      </dgm:t>
    </dgm:pt>
    <dgm:pt modelId="{A85BE1A4-BB90-4300-85DC-5CC973A434DC}" type="parTrans" cxnId="{4F19B6BB-1F41-4E09-AF00-085A405188AD}">
      <dgm:prSet/>
      <dgm:spPr/>
      <dgm:t>
        <a:bodyPr/>
        <a:lstStyle/>
        <a:p>
          <a:endParaRPr lang="tr-TR"/>
        </a:p>
      </dgm:t>
    </dgm:pt>
    <dgm:pt modelId="{3C3D69BB-CF1F-4A85-A2EC-33629C7FFAFF}" type="sibTrans" cxnId="{4F19B6BB-1F41-4E09-AF00-085A405188AD}">
      <dgm:prSet/>
      <dgm:spPr/>
      <dgm:t>
        <a:bodyPr/>
        <a:lstStyle/>
        <a:p>
          <a:endParaRPr lang="tr-TR"/>
        </a:p>
      </dgm:t>
    </dgm:pt>
    <dgm:pt modelId="{7F0520D5-E434-4A53-B99C-C025A14A8570}">
      <dgm:prSet phldrT="[Metin]" custT="1"/>
      <dgm:spPr/>
      <dgm:t>
        <a:bodyPr/>
        <a:lstStyle/>
        <a:p>
          <a:r>
            <a:rPr lang="tr-TR" sz="1050" b="1" dirty="0" smtClean="0">
              <a:solidFill>
                <a:schemeClr val="tx1"/>
              </a:solidFill>
            </a:rPr>
            <a:t>*MALABS.</a:t>
          </a:r>
          <a:endParaRPr lang="tr-TR" sz="1050" b="1" dirty="0">
            <a:solidFill>
              <a:schemeClr val="tx1"/>
            </a:solidFill>
          </a:endParaRPr>
        </a:p>
      </dgm:t>
    </dgm:pt>
    <dgm:pt modelId="{F6E3F911-9856-49B8-911A-17812E734057}" type="parTrans" cxnId="{3CAB165E-570C-4C60-A651-9C950D272301}">
      <dgm:prSet/>
      <dgm:spPr/>
      <dgm:t>
        <a:bodyPr/>
        <a:lstStyle/>
        <a:p>
          <a:endParaRPr lang="tr-TR"/>
        </a:p>
      </dgm:t>
    </dgm:pt>
    <dgm:pt modelId="{2EF0C6A4-212C-4E8E-8D10-6080D298EF8A}" type="sibTrans" cxnId="{3CAB165E-570C-4C60-A651-9C950D272301}">
      <dgm:prSet/>
      <dgm:spPr/>
      <dgm:t>
        <a:bodyPr/>
        <a:lstStyle/>
        <a:p>
          <a:endParaRPr lang="tr-TR"/>
        </a:p>
      </dgm:t>
    </dgm:pt>
    <dgm:pt modelId="{8BF1B508-02EF-4DAB-9504-C07E5D9D4994}" type="pres">
      <dgm:prSet presAssocID="{5E1BB264-BD11-4EDB-AE70-458F2BECA94A}" presName="rootnode" presStyleCnt="0">
        <dgm:presLayoutVars>
          <dgm:chMax/>
          <dgm:chPref/>
          <dgm:dir/>
          <dgm:animLvl val="lvl"/>
        </dgm:presLayoutVars>
      </dgm:prSet>
      <dgm:spPr/>
    </dgm:pt>
    <dgm:pt modelId="{6B107C78-CDF3-4F5D-B14D-83A46A44FD2D}" type="pres">
      <dgm:prSet presAssocID="{2A2FDE99-C8D2-469D-B93F-AD2B0C9A52DE}" presName="composite" presStyleCnt="0"/>
      <dgm:spPr/>
    </dgm:pt>
    <dgm:pt modelId="{978D5553-F3B9-4AD1-B6A2-56FD96C7931B}" type="pres">
      <dgm:prSet presAssocID="{2A2FDE99-C8D2-469D-B93F-AD2B0C9A52DE}" presName="bentUpArrow1" presStyleLbl="alignImgPlace1" presStyleIdx="0" presStyleCnt="7"/>
      <dgm:spPr/>
    </dgm:pt>
    <dgm:pt modelId="{2EDCD31F-6074-4BC2-BCDF-D8435BA48DD1}" type="pres">
      <dgm:prSet presAssocID="{2A2FDE99-C8D2-469D-B93F-AD2B0C9A52DE}" presName="ParentText" presStyleLbl="node1" presStyleIdx="0" presStyleCnt="8" custScaleX="189341">
        <dgm:presLayoutVars>
          <dgm:chMax val="1"/>
          <dgm:chPref val="1"/>
          <dgm:bulletEnabled val="1"/>
        </dgm:presLayoutVars>
      </dgm:prSet>
      <dgm:spPr/>
    </dgm:pt>
    <dgm:pt modelId="{B1763DA4-C284-4426-B791-3D202431D7FF}" type="pres">
      <dgm:prSet presAssocID="{2A2FDE99-C8D2-469D-B93F-AD2B0C9A52DE}" presName="ChildText" presStyleLbl="revTx" presStyleIdx="0" presStyleCnt="7" custLinFactNeighborX="72071" custLinFactNeighborY="146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E86A92-95F7-4DD5-BE7B-B6EEEF7EBC73}" type="pres">
      <dgm:prSet presAssocID="{4C6B54D5-1903-43EB-8A63-1874B248C242}" presName="sibTrans" presStyleCnt="0"/>
      <dgm:spPr/>
    </dgm:pt>
    <dgm:pt modelId="{6100CB26-B4ED-4E62-AEA6-EB03A03EF810}" type="pres">
      <dgm:prSet presAssocID="{E6F8C9CB-22A1-4DC5-A0E8-2F822BE51738}" presName="composite" presStyleCnt="0"/>
      <dgm:spPr/>
    </dgm:pt>
    <dgm:pt modelId="{56D6E51D-1E89-40C4-A4D9-F8D21AE20D45}" type="pres">
      <dgm:prSet presAssocID="{E6F8C9CB-22A1-4DC5-A0E8-2F822BE51738}" presName="bentUpArrow1" presStyleLbl="alignImgPlace1" presStyleIdx="1" presStyleCnt="7"/>
      <dgm:spPr/>
    </dgm:pt>
    <dgm:pt modelId="{00EAA648-A7D9-470A-885B-453E68EB2B6D}" type="pres">
      <dgm:prSet presAssocID="{E6F8C9CB-22A1-4DC5-A0E8-2F822BE51738}" presName="ParentText" presStyleLbl="node1" presStyleIdx="1" presStyleCnt="8" custScaleX="232424" custLinFactNeighborX="19312" custLinFactNeighborY="0">
        <dgm:presLayoutVars>
          <dgm:chMax val="1"/>
          <dgm:chPref val="1"/>
          <dgm:bulletEnabled val="1"/>
        </dgm:presLayoutVars>
      </dgm:prSet>
      <dgm:spPr/>
    </dgm:pt>
    <dgm:pt modelId="{085D3C32-6976-4EBE-8B8E-C53F140AF6E4}" type="pres">
      <dgm:prSet presAssocID="{E6F8C9CB-22A1-4DC5-A0E8-2F822BE51738}" presName="ChildText" presStyleLbl="revTx" presStyleIdx="1" presStyleCnt="7" custLinFactX="100000" custLinFactNeighborX="197769" custLinFactNeighborY="-97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523543-A090-4ECC-BE52-AE26A73E961C}" type="pres">
      <dgm:prSet presAssocID="{E676EA18-A97D-407C-A116-BCF6B7266C5A}" presName="sibTrans" presStyleCnt="0"/>
      <dgm:spPr/>
    </dgm:pt>
    <dgm:pt modelId="{3950BCF8-E6C5-4066-B403-7F3B4D3D3CC8}" type="pres">
      <dgm:prSet presAssocID="{E61C5F36-8758-4715-809D-0E58F6CE4D3E}" presName="composite" presStyleCnt="0"/>
      <dgm:spPr/>
    </dgm:pt>
    <dgm:pt modelId="{E479F8F4-0ED1-494E-A486-23ACA205A380}" type="pres">
      <dgm:prSet presAssocID="{E61C5F36-8758-4715-809D-0E58F6CE4D3E}" presName="bentUpArrow1" presStyleLbl="alignImgPlace1" presStyleIdx="2" presStyleCnt="7"/>
      <dgm:spPr/>
    </dgm:pt>
    <dgm:pt modelId="{C4ABC64F-344F-4BBC-A585-D09365115AAD}" type="pres">
      <dgm:prSet presAssocID="{E61C5F36-8758-4715-809D-0E58F6CE4D3E}" presName="ParentText" presStyleLbl="node1" presStyleIdx="2" presStyleCnt="8" custScaleX="235810" custLinFactNeighborX="40003" custLinFactNeighborY="1970">
        <dgm:presLayoutVars>
          <dgm:chMax val="1"/>
          <dgm:chPref val="1"/>
          <dgm:bulletEnabled val="1"/>
        </dgm:presLayoutVars>
      </dgm:prSet>
      <dgm:spPr/>
    </dgm:pt>
    <dgm:pt modelId="{910CAB2D-11E3-480C-8A4D-2FED1B13DB04}" type="pres">
      <dgm:prSet presAssocID="{E61C5F36-8758-4715-809D-0E58F6CE4D3E}" presName="ChildText" presStyleLbl="revTx" presStyleIdx="2" presStyleCnt="7" custLinFactX="100000" custLinFactNeighborX="178803" custLinFactNeighborY="243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A0C530-AA5F-4561-8C15-CBC7FCDB680F}" type="pres">
      <dgm:prSet presAssocID="{6ECD9A0E-D4AC-4800-980E-A9685670DEC5}" presName="sibTrans" presStyleCnt="0"/>
      <dgm:spPr/>
    </dgm:pt>
    <dgm:pt modelId="{101C633E-DD1F-4A75-862A-42CB528AD3B4}" type="pres">
      <dgm:prSet presAssocID="{2528EDC1-9584-46E2-B31A-309DBFB845F5}" presName="composite" presStyleCnt="0"/>
      <dgm:spPr/>
    </dgm:pt>
    <dgm:pt modelId="{20FE36E4-049A-43B7-88BF-74DDE9AA996D}" type="pres">
      <dgm:prSet presAssocID="{2528EDC1-9584-46E2-B31A-309DBFB845F5}" presName="bentUpArrow1" presStyleLbl="alignImgPlace1" presStyleIdx="3" presStyleCnt="7"/>
      <dgm:spPr/>
    </dgm:pt>
    <dgm:pt modelId="{B2362D9C-1B14-47DD-AC29-7AB4C2A5070E}" type="pres">
      <dgm:prSet presAssocID="{2528EDC1-9584-46E2-B31A-309DBFB845F5}" presName="ParentText" presStyleLbl="node1" presStyleIdx="3" presStyleCnt="8" custScaleX="167807" custLinFactNeighborX="48280" custLinFactNeighborY="-1971">
        <dgm:presLayoutVars>
          <dgm:chMax val="1"/>
          <dgm:chPref val="1"/>
          <dgm:bulletEnabled val="1"/>
        </dgm:presLayoutVars>
      </dgm:prSet>
      <dgm:spPr/>
    </dgm:pt>
    <dgm:pt modelId="{B1BCC55E-B9AE-4240-87AC-384DCB833625}" type="pres">
      <dgm:prSet presAssocID="{2528EDC1-9584-46E2-B31A-309DBFB845F5}" presName="ChildText" presStyleLbl="revTx" presStyleIdx="3" presStyleCnt="7" custScaleX="393040" custScaleY="207119" custLinFactX="100000" custLinFactNeighborX="159224" custLinFactNeighborY="-32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3C1743-006C-4B5A-8C6A-3B3ECFB96315}" type="pres">
      <dgm:prSet presAssocID="{3395C912-E60A-492A-94DD-F2C1B15AC948}" presName="sibTrans" presStyleCnt="0"/>
      <dgm:spPr/>
    </dgm:pt>
    <dgm:pt modelId="{5BCCD153-186E-4C7C-9ADD-09FB487D24DF}" type="pres">
      <dgm:prSet presAssocID="{1BCEAD0B-EDF4-4D58-B0AF-A61F9239FC4B}" presName="composite" presStyleCnt="0"/>
      <dgm:spPr/>
    </dgm:pt>
    <dgm:pt modelId="{DDBE5F44-CE93-4210-9F11-191467C830AB}" type="pres">
      <dgm:prSet presAssocID="{1BCEAD0B-EDF4-4D58-B0AF-A61F9239FC4B}" presName="bentUpArrow1" presStyleLbl="alignImgPlace1" presStyleIdx="4" presStyleCnt="7"/>
      <dgm:spPr/>
    </dgm:pt>
    <dgm:pt modelId="{F8827DB8-B266-46BF-A8BE-54A29C12E1A6}" type="pres">
      <dgm:prSet presAssocID="{1BCEAD0B-EDF4-4D58-B0AF-A61F9239FC4B}" presName="ParentText" presStyleLbl="node1" presStyleIdx="4" presStyleCnt="8" custScaleX="226708" custLinFactNeighborX="6897" custLinFactNeighborY="-1971">
        <dgm:presLayoutVars>
          <dgm:chMax val="1"/>
          <dgm:chPref val="1"/>
          <dgm:bulletEnabled val="1"/>
        </dgm:presLayoutVars>
      </dgm:prSet>
      <dgm:spPr/>
    </dgm:pt>
    <dgm:pt modelId="{EF4BF0D1-AE67-41D1-8F78-F1544D73CDEA}" type="pres">
      <dgm:prSet presAssocID="{1BCEAD0B-EDF4-4D58-B0AF-A61F9239FC4B}" presName="Child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8576BDDE-D29E-43DE-BB6E-5313DA267F7D}" type="pres">
      <dgm:prSet presAssocID="{0B1CB18E-3B81-43C5-9DFD-D4511187420A}" presName="sibTrans" presStyleCnt="0"/>
      <dgm:spPr/>
    </dgm:pt>
    <dgm:pt modelId="{E7F169B6-82DB-415A-9417-CDF054032C2E}" type="pres">
      <dgm:prSet presAssocID="{D89F3BA5-75EA-4257-AE8D-7D9C04625F69}" presName="composite" presStyleCnt="0"/>
      <dgm:spPr/>
    </dgm:pt>
    <dgm:pt modelId="{286C6C2F-6D9C-43E1-8FF2-72D330BBD2EF}" type="pres">
      <dgm:prSet presAssocID="{D89F3BA5-75EA-4257-AE8D-7D9C04625F69}" presName="bentUpArrow1" presStyleLbl="alignImgPlace1" presStyleIdx="5" presStyleCnt="7"/>
      <dgm:spPr/>
    </dgm:pt>
    <dgm:pt modelId="{EAACFB72-8FC0-4176-8A77-CA5771F744DA}" type="pres">
      <dgm:prSet presAssocID="{D89F3BA5-75EA-4257-AE8D-7D9C04625F69}" presName="ParentText" presStyleLbl="node1" presStyleIdx="5" presStyleCnt="8" custScaleX="169741" custLinFactNeighborX="35864" custLinFactNeighborY="-3942">
        <dgm:presLayoutVars>
          <dgm:chMax val="1"/>
          <dgm:chPref val="1"/>
          <dgm:bulletEnabled val="1"/>
        </dgm:presLayoutVars>
      </dgm:prSet>
      <dgm:spPr/>
    </dgm:pt>
    <dgm:pt modelId="{6E0AF79E-F8E0-4B79-A835-6FBFADD07E4E}" type="pres">
      <dgm:prSet presAssocID="{D89F3BA5-75EA-4257-AE8D-7D9C04625F69}" presName="Child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08EF3EBA-5243-4723-B99B-37CF3F0829D3}" type="pres">
      <dgm:prSet presAssocID="{4FAA5B2C-7617-4084-A1A9-55A12B831590}" presName="sibTrans" presStyleCnt="0"/>
      <dgm:spPr/>
    </dgm:pt>
    <dgm:pt modelId="{D4A30473-D21B-48E8-8631-E1D06EDAE7C0}" type="pres">
      <dgm:prSet presAssocID="{16917553-233D-42A3-82E5-5BF65100912D}" presName="composite" presStyleCnt="0"/>
      <dgm:spPr/>
    </dgm:pt>
    <dgm:pt modelId="{2145B193-659C-4A57-84FD-B25DE6DC412D}" type="pres">
      <dgm:prSet presAssocID="{16917553-233D-42A3-82E5-5BF65100912D}" presName="bentUpArrow1" presStyleLbl="alignImgPlace1" presStyleIdx="6" presStyleCnt="7"/>
      <dgm:spPr/>
    </dgm:pt>
    <dgm:pt modelId="{CF65FBF7-2D9A-4422-B9B4-F161EFC7612A}" type="pres">
      <dgm:prSet presAssocID="{16917553-233D-42A3-82E5-5BF65100912D}" presName="ParentText" presStyleLbl="node1" presStyleIdx="6" presStyleCnt="8" custScaleX="148635" custLinFactNeighborX="5518" custLinFactNeighborY="-78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D228C5-FD16-4F22-9FF7-16A33C640064}" type="pres">
      <dgm:prSet presAssocID="{16917553-233D-42A3-82E5-5BF65100912D}" presName="ChildText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1F1772DC-99DA-417B-A326-08EF913FC0C8}" type="pres">
      <dgm:prSet presAssocID="{12CD98F4-95A2-4003-AA90-30A1C6746783}" presName="sibTrans" presStyleCnt="0"/>
      <dgm:spPr/>
    </dgm:pt>
    <dgm:pt modelId="{6F00F777-E971-4CD6-A884-ECACF4333A68}" type="pres">
      <dgm:prSet presAssocID="{5A149CE5-3160-448B-AEB6-B6D2854EE340}" presName="composite" presStyleCnt="0"/>
      <dgm:spPr/>
    </dgm:pt>
    <dgm:pt modelId="{5197D0DF-580C-4A1C-B2A3-1C4B60CCCDB4}" type="pres">
      <dgm:prSet presAssocID="{5A149CE5-3160-448B-AEB6-B6D2854EE340}" presName="ParentText" presStyleLbl="node1" presStyleIdx="7" presStyleCnt="8" custScaleX="135808">
        <dgm:presLayoutVars>
          <dgm:chMax val="1"/>
          <dgm:chPref val="1"/>
          <dgm:bulletEnabled val="1"/>
        </dgm:presLayoutVars>
      </dgm:prSet>
      <dgm:spPr/>
    </dgm:pt>
  </dgm:ptLst>
  <dgm:cxnLst>
    <dgm:cxn modelId="{27841305-5F03-44EA-8F44-A73F921D9470}" type="presOf" srcId="{1BCEAD0B-EDF4-4D58-B0AF-A61F9239FC4B}" destId="{F8827DB8-B266-46BF-A8BE-54A29C12E1A6}" srcOrd="0" destOrd="0" presId="urn:microsoft.com/office/officeart/2005/8/layout/StepDownProcess"/>
    <dgm:cxn modelId="{2E092385-2DFD-409B-BAE7-1B7AE3F471B4}" type="presOf" srcId="{5E1BB264-BD11-4EDB-AE70-458F2BECA94A}" destId="{8BF1B508-02EF-4DAB-9504-C07E5D9D4994}" srcOrd="0" destOrd="0" presId="urn:microsoft.com/office/officeart/2005/8/layout/StepDownProcess"/>
    <dgm:cxn modelId="{207652A3-59D8-4263-A9B8-039AC82DAE6A}" srcId="{5E1BB264-BD11-4EDB-AE70-458F2BECA94A}" destId="{D89F3BA5-75EA-4257-AE8D-7D9C04625F69}" srcOrd="5" destOrd="0" parTransId="{6DEA0522-0A65-41F1-BB69-D10E6749463E}" sibTransId="{4FAA5B2C-7617-4084-A1A9-55A12B831590}"/>
    <dgm:cxn modelId="{12FF44F6-5DCA-463C-8417-8F97E4E7D5FD}" type="presOf" srcId="{4852105F-3E46-4525-935A-79D4ECCE4A30}" destId="{B1BCC55E-B9AE-4240-87AC-384DCB833625}" srcOrd="0" destOrd="3" presId="urn:microsoft.com/office/officeart/2005/8/layout/StepDownProcess"/>
    <dgm:cxn modelId="{4235E1C2-CF53-4CA8-BC88-1E6777308D13}" type="presOf" srcId="{5A149CE5-3160-448B-AEB6-B6D2854EE340}" destId="{5197D0DF-580C-4A1C-B2A3-1C4B60CCCDB4}" srcOrd="0" destOrd="0" presId="urn:microsoft.com/office/officeart/2005/8/layout/StepDownProcess"/>
    <dgm:cxn modelId="{42BF5886-20CB-41D1-B7A9-A4CD329379C6}" srcId="{2528EDC1-9584-46E2-B31A-309DBFB845F5}" destId="{C1F0B288-B5D9-46F6-8C06-3788B65AFD3B}" srcOrd="1" destOrd="0" parTransId="{AC3772E4-F57F-4F77-B3EB-8D11B92953EE}" sibTransId="{BFEA16F5-A51A-469B-820D-5982CCB4C775}"/>
    <dgm:cxn modelId="{73B317C2-E6CC-49E3-8DC1-90D8B13BC530}" srcId="{2528EDC1-9584-46E2-B31A-309DBFB845F5}" destId="{1079ED86-B2A3-4A3D-9F40-05F3898D3F3D}" srcOrd="0" destOrd="0" parTransId="{AAED4255-FC42-4A64-8AC2-8352B40947E6}" sibTransId="{1D02BB4A-99E5-45FC-96AA-28E8975A5955}"/>
    <dgm:cxn modelId="{43D689AE-26F6-4530-83AF-D8EF54AC08EE}" srcId="{5E1BB264-BD11-4EDB-AE70-458F2BECA94A}" destId="{5A149CE5-3160-448B-AEB6-B6D2854EE340}" srcOrd="7" destOrd="0" parTransId="{DCE103AA-F3CD-4F4F-95C4-237D31965FF0}" sibTransId="{C38C8F48-73AE-433B-93E3-1FC999FE6405}"/>
    <dgm:cxn modelId="{FF5D6803-59ED-4DB1-BEA6-0A731ABD0E5E}" type="presOf" srcId="{C1F0B288-B5D9-46F6-8C06-3788B65AFD3B}" destId="{B1BCC55E-B9AE-4240-87AC-384DCB833625}" srcOrd="0" destOrd="1" presId="urn:microsoft.com/office/officeart/2005/8/layout/StepDownProcess"/>
    <dgm:cxn modelId="{553BC1AF-DA6A-4899-9404-1B524990FB14}" type="presOf" srcId="{16917553-233D-42A3-82E5-5BF65100912D}" destId="{CF65FBF7-2D9A-4422-B9B4-F161EFC7612A}" srcOrd="0" destOrd="0" presId="urn:microsoft.com/office/officeart/2005/8/layout/StepDownProcess"/>
    <dgm:cxn modelId="{D5E79985-4F50-416A-9376-ACADC2DD61C2}" type="presOf" srcId="{7F0520D5-E434-4A53-B99C-C025A14A8570}" destId="{B1BCC55E-B9AE-4240-87AC-384DCB833625}" srcOrd="0" destOrd="5" presId="urn:microsoft.com/office/officeart/2005/8/layout/StepDownProcess"/>
    <dgm:cxn modelId="{C9FD9863-D025-4FD9-A829-B9357DF3F5C8}" srcId="{2528EDC1-9584-46E2-B31A-309DBFB845F5}" destId="{45083928-9D10-4199-AB32-365BA6D53D7D}" srcOrd="2" destOrd="0" parTransId="{26C4EE91-2E7E-4938-8A30-77ED81FF3FAA}" sibTransId="{1B35BF68-69A5-4BE5-BC6C-31D622A283E8}"/>
    <dgm:cxn modelId="{4BD64C95-0CD0-40A6-864D-F59F579C2D72}" type="presOf" srcId="{2A2FDE99-C8D2-469D-B93F-AD2B0C9A52DE}" destId="{2EDCD31F-6074-4BC2-BCDF-D8435BA48DD1}" srcOrd="0" destOrd="0" presId="urn:microsoft.com/office/officeart/2005/8/layout/StepDownProcess"/>
    <dgm:cxn modelId="{4F19B6BB-1F41-4E09-AF00-085A405188AD}" srcId="{2528EDC1-9584-46E2-B31A-309DBFB845F5}" destId="{864F6846-E149-4EDB-BCD2-45EF41975573}" srcOrd="4" destOrd="0" parTransId="{A85BE1A4-BB90-4300-85DC-5CC973A434DC}" sibTransId="{3C3D69BB-CF1F-4A85-A2EC-33629C7FFAFF}"/>
    <dgm:cxn modelId="{C50939BB-EF75-4B28-ACB7-3A47AE625F33}" type="presOf" srcId="{E6F8C9CB-22A1-4DC5-A0E8-2F822BE51738}" destId="{00EAA648-A7D9-470A-885B-453E68EB2B6D}" srcOrd="0" destOrd="0" presId="urn:microsoft.com/office/officeart/2005/8/layout/StepDownProcess"/>
    <dgm:cxn modelId="{84F2195F-1647-4D55-973D-D84DAF075E52}" srcId="{5E1BB264-BD11-4EDB-AE70-458F2BECA94A}" destId="{2528EDC1-9584-46E2-B31A-309DBFB845F5}" srcOrd="3" destOrd="0" parTransId="{A6663738-21ED-4760-81BA-04095910E0CE}" sibTransId="{3395C912-E60A-492A-94DD-F2C1B15AC948}"/>
    <dgm:cxn modelId="{4A061DA1-52D3-40EA-B96B-3E79A1119FB6}" srcId="{2528EDC1-9584-46E2-B31A-309DBFB845F5}" destId="{4852105F-3E46-4525-935A-79D4ECCE4A30}" srcOrd="3" destOrd="0" parTransId="{1E594563-45EA-4168-8943-FF90C40506B9}" sibTransId="{D5077328-4FF8-4051-AEAA-6129BF6099BB}"/>
    <dgm:cxn modelId="{68C73F92-E85D-4277-877D-06D1B7E1C29E}" type="presOf" srcId="{1079ED86-B2A3-4A3D-9F40-05F3898D3F3D}" destId="{B1BCC55E-B9AE-4240-87AC-384DCB833625}" srcOrd="0" destOrd="0" presId="urn:microsoft.com/office/officeart/2005/8/layout/StepDownProcess"/>
    <dgm:cxn modelId="{2434BE89-1C09-449A-BAD1-48FF55CA361D}" srcId="{5E1BB264-BD11-4EDB-AE70-458F2BECA94A}" destId="{2A2FDE99-C8D2-469D-B93F-AD2B0C9A52DE}" srcOrd="0" destOrd="0" parTransId="{1CCC8FA8-6353-4447-9769-1174B1327FF2}" sibTransId="{4C6B54D5-1903-43EB-8A63-1874B248C242}"/>
    <dgm:cxn modelId="{4E580360-10D5-40CD-8944-C86829485FCA}" type="presOf" srcId="{2528EDC1-9584-46E2-B31A-309DBFB845F5}" destId="{B2362D9C-1B14-47DD-AC29-7AB4C2A5070E}" srcOrd="0" destOrd="0" presId="urn:microsoft.com/office/officeart/2005/8/layout/StepDownProcess"/>
    <dgm:cxn modelId="{FA6EAA38-5D34-4F2B-A780-8BDC440FA619}" srcId="{5E1BB264-BD11-4EDB-AE70-458F2BECA94A}" destId="{E6F8C9CB-22A1-4DC5-A0E8-2F822BE51738}" srcOrd="1" destOrd="0" parTransId="{75E8B49F-3316-4E63-9898-C5701D8A8C9F}" sibTransId="{E676EA18-A97D-407C-A116-BCF6B7266C5A}"/>
    <dgm:cxn modelId="{E002D8C5-FE2D-43EE-9462-EC24CF5DD4A6}" srcId="{5E1BB264-BD11-4EDB-AE70-458F2BECA94A}" destId="{1BCEAD0B-EDF4-4D58-B0AF-A61F9239FC4B}" srcOrd="4" destOrd="0" parTransId="{6CDCC499-1719-411F-A51B-4B18285D2C57}" sibTransId="{0B1CB18E-3B81-43C5-9DFD-D4511187420A}"/>
    <dgm:cxn modelId="{2CBABA0F-D8FE-4FB9-BB60-90AF82BD0116}" type="presOf" srcId="{45083928-9D10-4199-AB32-365BA6D53D7D}" destId="{B1BCC55E-B9AE-4240-87AC-384DCB833625}" srcOrd="0" destOrd="2" presId="urn:microsoft.com/office/officeart/2005/8/layout/StepDownProcess"/>
    <dgm:cxn modelId="{06812161-6717-40E0-B534-4FCAD54BE674}" type="presOf" srcId="{E61C5F36-8758-4715-809D-0E58F6CE4D3E}" destId="{C4ABC64F-344F-4BBC-A585-D09365115AAD}" srcOrd="0" destOrd="0" presId="urn:microsoft.com/office/officeart/2005/8/layout/StepDownProcess"/>
    <dgm:cxn modelId="{0332A05D-1E66-4DBF-AB9B-4A64E18F35C4}" srcId="{5E1BB264-BD11-4EDB-AE70-458F2BECA94A}" destId="{16917553-233D-42A3-82E5-5BF65100912D}" srcOrd="6" destOrd="0" parTransId="{C5B63B96-8FCF-46FB-993F-376B7525CDED}" sibTransId="{12CD98F4-95A2-4003-AA90-30A1C6746783}"/>
    <dgm:cxn modelId="{2BD7719A-0222-40EC-A10D-C300D6C18E68}" srcId="{5E1BB264-BD11-4EDB-AE70-458F2BECA94A}" destId="{E61C5F36-8758-4715-809D-0E58F6CE4D3E}" srcOrd="2" destOrd="0" parTransId="{AE758395-2BB1-4AB4-91F7-FA15745DCCFF}" sibTransId="{6ECD9A0E-D4AC-4800-980E-A9685670DEC5}"/>
    <dgm:cxn modelId="{3CAB165E-570C-4C60-A651-9C950D272301}" srcId="{2528EDC1-9584-46E2-B31A-309DBFB845F5}" destId="{7F0520D5-E434-4A53-B99C-C025A14A8570}" srcOrd="5" destOrd="0" parTransId="{F6E3F911-9856-49B8-911A-17812E734057}" sibTransId="{2EF0C6A4-212C-4E8E-8D10-6080D298EF8A}"/>
    <dgm:cxn modelId="{BB0E9707-1E39-4B18-86FB-7EAE5A5CF1DE}" type="presOf" srcId="{864F6846-E149-4EDB-BCD2-45EF41975573}" destId="{B1BCC55E-B9AE-4240-87AC-384DCB833625}" srcOrd="0" destOrd="4" presId="urn:microsoft.com/office/officeart/2005/8/layout/StepDownProcess"/>
    <dgm:cxn modelId="{3DD98374-889E-4333-9EEB-1D5C406C8057}" type="presOf" srcId="{D89F3BA5-75EA-4257-AE8D-7D9C04625F69}" destId="{EAACFB72-8FC0-4176-8A77-CA5771F744DA}" srcOrd="0" destOrd="0" presId="urn:microsoft.com/office/officeart/2005/8/layout/StepDownProcess"/>
    <dgm:cxn modelId="{1008690D-FDF3-4ECD-A4FA-6C51FDCD2ABC}" type="presParOf" srcId="{8BF1B508-02EF-4DAB-9504-C07E5D9D4994}" destId="{6B107C78-CDF3-4F5D-B14D-83A46A44FD2D}" srcOrd="0" destOrd="0" presId="urn:microsoft.com/office/officeart/2005/8/layout/StepDownProcess"/>
    <dgm:cxn modelId="{BBFC6976-8039-4EB3-AB32-419BBE329ACE}" type="presParOf" srcId="{6B107C78-CDF3-4F5D-B14D-83A46A44FD2D}" destId="{978D5553-F3B9-4AD1-B6A2-56FD96C7931B}" srcOrd="0" destOrd="0" presId="urn:microsoft.com/office/officeart/2005/8/layout/StepDownProcess"/>
    <dgm:cxn modelId="{A9E76FD5-2067-4694-9D2A-5E68A74B8A51}" type="presParOf" srcId="{6B107C78-CDF3-4F5D-B14D-83A46A44FD2D}" destId="{2EDCD31F-6074-4BC2-BCDF-D8435BA48DD1}" srcOrd="1" destOrd="0" presId="urn:microsoft.com/office/officeart/2005/8/layout/StepDownProcess"/>
    <dgm:cxn modelId="{AA67E7EB-DD06-4D7E-A17A-83E5C36691AE}" type="presParOf" srcId="{6B107C78-CDF3-4F5D-B14D-83A46A44FD2D}" destId="{B1763DA4-C284-4426-B791-3D202431D7FF}" srcOrd="2" destOrd="0" presId="urn:microsoft.com/office/officeart/2005/8/layout/StepDownProcess"/>
    <dgm:cxn modelId="{F1F6A8EB-34BA-451C-A809-82BE72216BDD}" type="presParOf" srcId="{8BF1B508-02EF-4DAB-9504-C07E5D9D4994}" destId="{DAE86A92-95F7-4DD5-BE7B-B6EEEF7EBC73}" srcOrd="1" destOrd="0" presId="urn:microsoft.com/office/officeart/2005/8/layout/StepDownProcess"/>
    <dgm:cxn modelId="{5D38AE88-4893-4FD1-B6CD-D80CF9AC267B}" type="presParOf" srcId="{8BF1B508-02EF-4DAB-9504-C07E5D9D4994}" destId="{6100CB26-B4ED-4E62-AEA6-EB03A03EF810}" srcOrd="2" destOrd="0" presId="urn:microsoft.com/office/officeart/2005/8/layout/StepDownProcess"/>
    <dgm:cxn modelId="{E490A168-59BC-490F-8A85-D811229202A3}" type="presParOf" srcId="{6100CB26-B4ED-4E62-AEA6-EB03A03EF810}" destId="{56D6E51D-1E89-40C4-A4D9-F8D21AE20D45}" srcOrd="0" destOrd="0" presId="urn:microsoft.com/office/officeart/2005/8/layout/StepDownProcess"/>
    <dgm:cxn modelId="{57C35902-6DFC-4F95-ACFE-C976D4A9E9BD}" type="presParOf" srcId="{6100CB26-B4ED-4E62-AEA6-EB03A03EF810}" destId="{00EAA648-A7D9-470A-885B-453E68EB2B6D}" srcOrd="1" destOrd="0" presId="urn:microsoft.com/office/officeart/2005/8/layout/StepDownProcess"/>
    <dgm:cxn modelId="{CA6C8F32-7B55-45B1-A422-FD2CD3CEC933}" type="presParOf" srcId="{6100CB26-B4ED-4E62-AEA6-EB03A03EF810}" destId="{085D3C32-6976-4EBE-8B8E-C53F140AF6E4}" srcOrd="2" destOrd="0" presId="urn:microsoft.com/office/officeart/2005/8/layout/StepDownProcess"/>
    <dgm:cxn modelId="{C72077C1-62BF-4426-9B43-D372F8323CDA}" type="presParOf" srcId="{8BF1B508-02EF-4DAB-9504-C07E5D9D4994}" destId="{7D523543-A090-4ECC-BE52-AE26A73E961C}" srcOrd="3" destOrd="0" presId="urn:microsoft.com/office/officeart/2005/8/layout/StepDownProcess"/>
    <dgm:cxn modelId="{F1F63D53-38E4-495C-AFBA-8EB1AD9903A7}" type="presParOf" srcId="{8BF1B508-02EF-4DAB-9504-C07E5D9D4994}" destId="{3950BCF8-E6C5-4066-B403-7F3B4D3D3CC8}" srcOrd="4" destOrd="0" presId="urn:microsoft.com/office/officeart/2005/8/layout/StepDownProcess"/>
    <dgm:cxn modelId="{54B46912-17A9-43BB-BB6F-712118F77E39}" type="presParOf" srcId="{3950BCF8-E6C5-4066-B403-7F3B4D3D3CC8}" destId="{E479F8F4-0ED1-494E-A486-23ACA205A380}" srcOrd="0" destOrd="0" presId="urn:microsoft.com/office/officeart/2005/8/layout/StepDownProcess"/>
    <dgm:cxn modelId="{88342E31-0196-4F06-9166-643E09781D59}" type="presParOf" srcId="{3950BCF8-E6C5-4066-B403-7F3B4D3D3CC8}" destId="{C4ABC64F-344F-4BBC-A585-D09365115AAD}" srcOrd="1" destOrd="0" presId="urn:microsoft.com/office/officeart/2005/8/layout/StepDownProcess"/>
    <dgm:cxn modelId="{C61496B2-5279-460A-8349-0EB9C714EDAD}" type="presParOf" srcId="{3950BCF8-E6C5-4066-B403-7F3B4D3D3CC8}" destId="{910CAB2D-11E3-480C-8A4D-2FED1B13DB04}" srcOrd="2" destOrd="0" presId="urn:microsoft.com/office/officeart/2005/8/layout/StepDownProcess"/>
    <dgm:cxn modelId="{286031CC-ACCB-4263-B35A-F15CCDE5F27B}" type="presParOf" srcId="{8BF1B508-02EF-4DAB-9504-C07E5D9D4994}" destId="{57A0C530-AA5F-4561-8C15-CBC7FCDB680F}" srcOrd="5" destOrd="0" presId="urn:microsoft.com/office/officeart/2005/8/layout/StepDownProcess"/>
    <dgm:cxn modelId="{F74A392E-DF89-4322-92F3-1D69778D90CF}" type="presParOf" srcId="{8BF1B508-02EF-4DAB-9504-C07E5D9D4994}" destId="{101C633E-DD1F-4A75-862A-42CB528AD3B4}" srcOrd="6" destOrd="0" presId="urn:microsoft.com/office/officeart/2005/8/layout/StepDownProcess"/>
    <dgm:cxn modelId="{A7381BC2-B1C6-41D4-8D16-1FD4927AC110}" type="presParOf" srcId="{101C633E-DD1F-4A75-862A-42CB528AD3B4}" destId="{20FE36E4-049A-43B7-88BF-74DDE9AA996D}" srcOrd="0" destOrd="0" presId="urn:microsoft.com/office/officeart/2005/8/layout/StepDownProcess"/>
    <dgm:cxn modelId="{8B1369D7-F295-4374-807D-952F09495E40}" type="presParOf" srcId="{101C633E-DD1F-4A75-862A-42CB528AD3B4}" destId="{B2362D9C-1B14-47DD-AC29-7AB4C2A5070E}" srcOrd="1" destOrd="0" presId="urn:microsoft.com/office/officeart/2005/8/layout/StepDownProcess"/>
    <dgm:cxn modelId="{81573E67-00ED-4E71-93F5-4A08DFCF69FA}" type="presParOf" srcId="{101C633E-DD1F-4A75-862A-42CB528AD3B4}" destId="{B1BCC55E-B9AE-4240-87AC-384DCB833625}" srcOrd="2" destOrd="0" presId="urn:microsoft.com/office/officeart/2005/8/layout/StepDownProcess"/>
    <dgm:cxn modelId="{0E8A63CD-E6A9-46AE-B668-00730DDEF9D5}" type="presParOf" srcId="{8BF1B508-02EF-4DAB-9504-C07E5D9D4994}" destId="{B53C1743-006C-4B5A-8C6A-3B3ECFB96315}" srcOrd="7" destOrd="0" presId="urn:microsoft.com/office/officeart/2005/8/layout/StepDownProcess"/>
    <dgm:cxn modelId="{591E77AE-4F6A-4A09-9697-A5E823BE87F0}" type="presParOf" srcId="{8BF1B508-02EF-4DAB-9504-C07E5D9D4994}" destId="{5BCCD153-186E-4C7C-9ADD-09FB487D24DF}" srcOrd="8" destOrd="0" presId="urn:microsoft.com/office/officeart/2005/8/layout/StepDownProcess"/>
    <dgm:cxn modelId="{4F34FAFB-B7A4-4D58-B401-3084E2C2FA05}" type="presParOf" srcId="{5BCCD153-186E-4C7C-9ADD-09FB487D24DF}" destId="{DDBE5F44-CE93-4210-9F11-191467C830AB}" srcOrd="0" destOrd="0" presId="urn:microsoft.com/office/officeart/2005/8/layout/StepDownProcess"/>
    <dgm:cxn modelId="{856E79AB-2CF3-4312-A1EC-F29B67654701}" type="presParOf" srcId="{5BCCD153-186E-4C7C-9ADD-09FB487D24DF}" destId="{F8827DB8-B266-46BF-A8BE-54A29C12E1A6}" srcOrd="1" destOrd="0" presId="urn:microsoft.com/office/officeart/2005/8/layout/StepDownProcess"/>
    <dgm:cxn modelId="{5219FAD1-9334-4DF7-8313-58E63794E49C}" type="presParOf" srcId="{5BCCD153-186E-4C7C-9ADD-09FB487D24DF}" destId="{EF4BF0D1-AE67-41D1-8F78-F1544D73CDEA}" srcOrd="2" destOrd="0" presId="urn:microsoft.com/office/officeart/2005/8/layout/StepDownProcess"/>
    <dgm:cxn modelId="{DADF83BC-9619-4B6C-8BA5-3E32C07FC118}" type="presParOf" srcId="{8BF1B508-02EF-4DAB-9504-C07E5D9D4994}" destId="{8576BDDE-D29E-43DE-BB6E-5313DA267F7D}" srcOrd="9" destOrd="0" presId="urn:microsoft.com/office/officeart/2005/8/layout/StepDownProcess"/>
    <dgm:cxn modelId="{20A0E2BA-FD9A-4E23-9007-4B34EBEAADE3}" type="presParOf" srcId="{8BF1B508-02EF-4DAB-9504-C07E5D9D4994}" destId="{E7F169B6-82DB-415A-9417-CDF054032C2E}" srcOrd="10" destOrd="0" presId="urn:microsoft.com/office/officeart/2005/8/layout/StepDownProcess"/>
    <dgm:cxn modelId="{26A8459B-7DA5-41BB-B615-6699B88E0641}" type="presParOf" srcId="{E7F169B6-82DB-415A-9417-CDF054032C2E}" destId="{286C6C2F-6D9C-43E1-8FF2-72D330BBD2EF}" srcOrd="0" destOrd="0" presId="urn:microsoft.com/office/officeart/2005/8/layout/StepDownProcess"/>
    <dgm:cxn modelId="{F2363DA2-92D6-44F6-B845-22AFAE481260}" type="presParOf" srcId="{E7F169B6-82DB-415A-9417-CDF054032C2E}" destId="{EAACFB72-8FC0-4176-8A77-CA5771F744DA}" srcOrd="1" destOrd="0" presId="urn:microsoft.com/office/officeart/2005/8/layout/StepDownProcess"/>
    <dgm:cxn modelId="{65475C55-088E-4C4A-8939-D36704D61802}" type="presParOf" srcId="{E7F169B6-82DB-415A-9417-CDF054032C2E}" destId="{6E0AF79E-F8E0-4B79-A835-6FBFADD07E4E}" srcOrd="2" destOrd="0" presId="urn:microsoft.com/office/officeart/2005/8/layout/StepDownProcess"/>
    <dgm:cxn modelId="{32A2BA67-D40C-4FF2-A2E1-2F93C450A281}" type="presParOf" srcId="{8BF1B508-02EF-4DAB-9504-C07E5D9D4994}" destId="{08EF3EBA-5243-4723-B99B-37CF3F0829D3}" srcOrd="11" destOrd="0" presId="urn:microsoft.com/office/officeart/2005/8/layout/StepDownProcess"/>
    <dgm:cxn modelId="{6B4D9FCE-CFDA-4975-8ADA-CBC0B247BCBE}" type="presParOf" srcId="{8BF1B508-02EF-4DAB-9504-C07E5D9D4994}" destId="{D4A30473-D21B-48E8-8631-E1D06EDAE7C0}" srcOrd="12" destOrd="0" presId="urn:microsoft.com/office/officeart/2005/8/layout/StepDownProcess"/>
    <dgm:cxn modelId="{01EA2D14-75B9-411B-9F8E-D4971CB6693A}" type="presParOf" srcId="{D4A30473-D21B-48E8-8631-E1D06EDAE7C0}" destId="{2145B193-659C-4A57-84FD-B25DE6DC412D}" srcOrd="0" destOrd="0" presId="urn:microsoft.com/office/officeart/2005/8/layout/StepDownProcess"/>
    <dgm:cxn modelId="{E18C876A-3C08-42D4-BC81-AE00F0CD3DB3}" type="presParOf" srcId="{D4A30473-D21B-48E8-8631-E1D06EDAE7C0}" destId="{CF65FBF7-2D9A-4422-B9B4-F161EFC7612A}" srcOrd="1" destOrd="0" presId="urn:microsoft.com/office/officeart/2005/8/layout/StepDownProcess"/>
    <dgm:cxn modelId="{E212CFB2-1DB7-4EE9-9A94-181D12B192F7}" type="presParOf" srcId="{D4A30473-D21B-48E8-8631-E1D06EDAE7C0}" destId="{C1D228C5-FD16-4F22-9FF7-16A33C640064}" srcOrd="2" destOrd="0" presId="urn:microsoft.com/office/officeart/2005/8/layout/StepDownProcess"/>
    <dgm:cxn modelId="{2E406159-A693-42FE-B9E6-0566646E6B02}" type="presParOf" srcId="{8BF1B508-02EF-4DAB-9504-C07E5D9D4994}" destId="{1F1772DC-99DA-417B-A326-08EF913FC0C8}" srcOrd="13" destOrd="0" presId="urn:microsoft.com/office/officeart/2005/8/layout/StepDownProcess"/>
    <dgm:cxn modelId="{1448D488-39B6-4D66-9877-7EE8F75DE70B}" type="presParOf" srcId="{8BF1B508-02EF-4DAB-9504-C07E5D9D4994}" destId="{6F00F777-E971-4CD6-A884-ECACF4333A68}" srcOrd="14" destOrd="0" presId="urn:microsoft.com/office/officeart/2005/8/layout/StepDownProcess"/>
    <dgm:cxn modelId="{8638BDD6-94BE-46AB-B564-312255809B1C}" type="presParOf" srcId="{6F00F777-E971-4CD6-A884-ECACF4333A68}" destId="{5197D0DF-580C-4A1C-B2A3-1C4B60CCCDB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4F36E2-5BA7-4FC1-9698-6F9BEBD49E07}" type="doc">
      <dgm:prSet loTypeId="urn:microsoft.com/office/officeart/2008/layout/VerticalAccent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E78EA51A-0003-4C6B-964E-8CB8E558F90E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NÖROMUSKÜLER HASTALIKLAR </a:t>
          </a:r>
          <a:endParaRPr lang="tr-TR" dirty="0">
            <a:solidFill>
              <a:srgbClr val="FF0000"/>
            </a:solidFill>
          </a:endParaRPr>
        </a:p>
      </dgm:t>
    </dgm:pt>
    <dgm:pt modelId="{DAA4BFA8-BF14-4ABD-9A2B-182BD2D44B53}" type="parTrans" cxnId="{1762096E-2287-44E1-8712-A09E585D47D9}">
      <dgm:prSet/>
      <dgm:spPr/>
      <dgm:t>
        <a:bodyPr/>
        <a:lstStyle/>
        <a:p>
          <a:endParaRPr lang="tr-TR"/>
        </a:p>
      </dgm:t>
    </dgm:pt>
    <dgm:pt modelId="{B3E327EF-6491-4FA9-BB71-1BF26E276AAF}" type="sibTrans" cxnId="{1762096E-2287-44E1-8712-A09E585D47D9}">
      <dgm:prSet/>
      <dgm:spPr/>
      <dgm:t>
        <a:bodyPr/>
        <a:lstStyle/>
        <a:p>
          <a:endParaRPr lang="tr-TR"/>
        </a:p>
      </dgm:t>
    </dgm:pt>
    <dgm:pt modelId="{72165D2A-743E-4CCF-A619-D93E0C9726D0}">
      <dgm:prSet phldrT="[Metin]" custT="1"/>
      <dgm:spPr/>
      <dgm:t>
        <a:bodyPr/>
        <a:lstStyle/>
        <a:p>
          <a:r>
            <a:rPr lang="tr-TR" sz="1200" b="1" dirty="0" smtClean="0"/>
            <a:t>MYASTENIA GRAVIS</a:t>
          </a:r>
          <a:endParaRPr lang="tr-TR" sz="1200" b="1" dirty="0"/>
        </a:p>
      </dgm:t>
    </dgm:pt>
    <dgm:pt modelId="{D0F95398-AD00-4334-860A-49AB63F7B87A}" type="parTrans" cxnId="{23EABFA8-A373-4141-97F3-B4D32A9CE9F3}">
      <dgm:prSet/>
      <dgm:spPr/>
      <dgm:t>
        <a:bodyPr/>
        <a:lstStyle/>
        <a:p>
          <a:endParaRPr lang="tr-TR"/>
        </a:p>
      </dgm:t>
    </dgm:pt>
    <dgm:pt modelId="{CA8845F5-D3D1-4F02-90A0-6816E1AC895D}" type="sibTrans" cxnId="{23EABFA8-A373-4141-97F3-B4D32A9CE9F3}">
      <dgm:prSet/>
      <dgm:spPr/>
      <dgm:t>
        <a:bodyPr/>
        <a:lstStyle/>
        <a:p>
          <a:endParaRPr lang="tr-TR"/>
        </a:p>
      </dgm:t>
    </dgm:pt>
    <dgm:pt modelId="{AB1C3303-3F60-4856-BDE7-E39BAE2C606F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ELEKTROLİT BOZUKLUKLARI </a:t>
          </a:r>
          <a:endParaRPr lang="tr-TR" dirty="0">
            <a:solidFill>
              <a:srgbClr val="FF0000"/>
            </a:solidFill>
          </a:endParaRPr>
        </a:p>
      </dgm:t>
    </dgm:pt>
    <dgm:pt modelId="{8D79FF77-7407-45FC-97C2-32B8B8842F98}" type="parTrans" cxnId="{FBB00C7E-9F4C-4464-A1DD-35122B41E954}">
      <dgm:prSet/>
      <dgm:spPr/>
      <dgm:t>
        <a:bodyPr/>
        <a:lstStyle/>
        <a:p>
          <a:endParaRPr lang="tr-TR"/>
        </a:p>
      </dgm:t>
    </dgm:pt>
    <dgm:pt modelId="{F3011378-71BD-4734-AC2D-9A4CD731C226}" type="sibTrans" cxnId="{FBB00C7E-9F4C-4464-A1DD-35122B41E954}">
      <dgm:prSet/>
      <dgm:spPr/>
      <dgm:t>
        <a:bodyPr/>
        <a:lstStyle/>
        <a:p>
          <a:endParaRPr lang="tr-TR"/>
        </a:p>
      </dgm:t>
    </dgm:pt>
    <dgm:pt modelId="{2849A138-2F01-4188-86EC-F2AD1E037938}">
      <dgm:prSet phldrT="[Metin]"/>
      <dgm:spPr/>
      <dgm:t>
        <a:bodyPr/>
        <a:lstStyle/>
        <a:p>
          <a:r>
            <a:rPr lang="tr-TR" b="1" dirty="0" smtClean="0"/>
            <a:t>HİPOKALEMİ</a:t>
          </a:r>
        </a:p>
        <a:p>
          <a:r>
            <a:rPr lang="tr-TR" b="1" dirty="0" smtClean="0"/>
            <a:t>HİPOFOSFATEMİ</a:t>
          </a:r>
        </a:p>
        <a:p>
          <a:r>
            <a:rPr lang="tr-TR" b="1" dirty="0" smtClean="0"/>
            <a:t>HİPOKALSEMİ</a:t>
          </a:r>
        </a:p>
        <a:p>
          <a:r>
            <a:rPr lang="tr-TR" b="1" dirty="0" smtClean="0"/>
            <a:t>HİPO/HİPERNATREMİ</a:t>
          </a:r>
          <a:endParaRPr lang="tr-TR" b="1" dirty="0"/>
        </a:p>
      </dgm:t>
    </dgm:pt>
    <dgm:pt modelId="{83E51162-1C76-4BCF-9553-C147FEC725E9}" type="parTrans" cxnId="{15EDF294-E855-467E-A508-C6CDA138C1AB}">
      <dgm:prSet/>
      <dgm:spPr/>
      <dgm:t>
        <a:bodyPr/>
        <a:lstStyle/>
        <a:p>
          <a:endParaRPr lang="tr-TR"/>
        </a:p>
      </dgm:t>
    </dgm:pt>
    <dgm:pt modelId="{078D05F6-74FB-4E12-8CBD-2D3407F3A61E}" type="sibTrans" cxnId="{15EDF294-E855-467E-A508-C6CDA138C1AB}">
      <dgm:prSet/>
      <dgm:spPr/>
      <dgm:t>
        <a:bodyPr/>
        <a:lstStyle/>
        <a:p>
          <a:endParaRPr lang="tr-TR"/>
        </a:p>
      </dgm:t>
    </dgm:pt>
    <dgm:pt modelId="{539ABC3C-92D2-4FD6-89A9-756FE9014A67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ENDOKRİN BOZUKLUKLAR</a:t>
          </a:r>
          <a:endParaRPr lang="tr-TR" dirty="0">
            <a:solidFill>
              <a:srgbClr val="FF0000"/>
            </a:solidFill>
          </a:endParaRPr>
        </a:p>
      </dgm:t>
    </dgm:pt>
    <dgm:pt modelId="{DDF5460C-E469-4157-BACF-BE4B895B6FF1}" type="parTrans" cxnId="{3479E2D8-1AF0-409C-BE12-89AB1A826C14}">
      <dgm:prSet/>
      <dgm:spPr/>
      <dgm:t>
        <a:bodyPr/>
        <a:lstStyle/>
        <a:p>
          <a:endParaRPr lang="tr-TR"/>
        </a:p>
      </dgm:t>
    </dgm:pt>
    <dgm:pt modelId="{664D8097-2FFD-4B4C-BB87-851604ECC7E6}" type="sibTrans" cxnId="{3479E2D8-1AF0-409C-BE12-89AB1A826C14}">
      <dgm:prSet/>
      <dgm:spPr/>
      <dgm:t>
        <a:bodyPr/>
        <a:lstStyle/>
        <a:p>
          <a:endParaRPr lang="tr-TR"/>
        </a:p>
      </dgm:t>
    </dgm:pt>
    <dgm:pt modelId="{2CAA84B0-0CBA-4989-BAC8-5107D18E453F}">
      <dgm:prSet phldrT="[Metin]"/>
      <dgm:spPr/>
      <dgm:t>
        <a:bodyPr/>
        <a:lstStyle/>
        <a:p>
          <a:r>
            <a:rPr lang="tr-TR" b="1" dirty="0" smtClean="0"/>
            <a:t>HİPOTİROİDİZ</a:t>
          </a:r>
        </a:p>
        <a:p>
          <a:r>
            <a:rPr lang="tr-TR" b="1" dirty="0" smtClean="0"/>
            <a:t>HİPERTİROİDİZM</a:t>
          </a:r>
        </a:p>
        <a:p>
          <a:r>
            <a:rPr lang="tr-TR" b="1" dirty="0" smtClean="0"/>
            <a:t>CUSHİNG SENDROMU</a:t>
          </a:r>
          <a:endParaRPr lang="tr-TR" b="1" dirty="0"/>
        </a:p>
      </dgm:t>
    </dgm:pt>
    <dgm:pt modelId="{9F669DB7-7733-4BBB-B9AF-DD6ED9FBBF1A}" type="parTrans" cxnId="{E893C1D6-094C-46FC-8A4C-81017F8DDBF4}">
      <dgm:prSet/>
      <dgm:spPr/>
      <dgm:t>
        <a:bodyPr/>
        <a:lstStyle/>
        <a:p>
          <a:endParaRPr lang="tr-TR"/>
        </a:p>
      </dgm:t>
    </dgm:pt>
    <dgm:pt modelId="{B7E398C1-973B-4F49-ADEE-271A51125342}" type="sibTrans" cxnId="{E893C1D6-094C-46FC-8A4C-81017F8DDBF4}">
      <dgm:prSet/>
      <dgm:spPr/>
      <dgm:t>
        <a:bodyPr/>
        <a:lstStyle/>
        <a:p>
          <a:endParaRPr lang="tr-TR"/>
        </a:p>
      </dgm:t>
    </dgm:pt>
    <dgm:pt modelId="{C4308697-A397-49E0-934E-63980E2C698E}">
      <dgm:prSet phldrT="[Metin]" custT="1"/>
      <dgm:spPr/>
      <dgm:t>
        <a:bodyPr/>
        <a:lstStyle/>
        <a:p>
          <a:r>
            <a:rPr lang="tr-TR" sz="1200" b="1" dirty="0" smtClean="0"/>
            <a:t>EATONLAMBERT SENDROMU</a:t>
          </a:r>
        </a:p>
        <a:p>
          <a:r>
            <a:rPr lang="tr-TR" sz="1200" b="1" dirty="0" smtClean="0"/>
            <a:t>MOTOR NÖRON HASTALIĞI</a:t>
          </a:r>
        </a:p>
        <a:p>
          <a:r>
            <a:rPr lang="tr-TR" sz="1200" b="1" dirty="0" smtClean="0"/>
            <a:t>ALS</a:t>
          </a:r>
        </a:p>
      </dgm:t>
    </dgm:pt>
    <dgm:pt modelId="{06EDF291-36AC-4EBB-8D97-BD7FB8529AF7}" type="parTrans" cxnId="{C74BB3C6-A5CC-44AE-AABC-671EC18244C4}">
      <dgm:prSet/>
      <dgm:spPr/>
      <dgm:t>
        <a:bodyPr/>
        <a:lstStyle/>
        <a:p>
          <a:endParaRPr lang="tr-TR"/>
        </a:p>
      </dgm:t>
    </dgm:pt>
    <dgm:pt modelId="{75125B4C-CCFE-479C-BFE7-528CFF5154C1}" type="sibTrans" cxnId="{C74BB3C6-A5CC-44AE-AABC-671EC18244C4}">
      <dgm:prSet/>
      <dgm:spPr/>
      <dgm:t>
        <a:bodyPr/>
        <a:lstStyle/>
        <a:p>
          <a:endParaRPr lang="tr-TR"/>
        </a:p>
      </dgm:t>
    </dgm:pt>
    <dgm:pt modelId="{F86565C2-1E45-403D-9D2B-2EB96F2883D2}" type="pres">
      <dgm:prSet presAssocID="{D94F36E2-5BA7-4FC1-9698-6F9BEBD49E07}" presName="Name0" presStyleCnt="0">
        <dgm:presLayoutVars>
          <dgm:chMax/>
          <dgm:chPref/>
          <dgm:dir/>
        </dgm:presLayoutVars>
      </dgm:prSet>
      <dgm:spPr/>
    </dgm:pt>
    <dgm:pt modelId="{DA52CED7-2A38-444D-8D40-91528AA0CB3F}" type="pres">
      <dgm:prSet presAssocID="{E78EA51A-0003-4C6B-964E-8CB8E558F90E}" presName="parenttextcomposite" presStyleCnt="0"/>
      <dgm:spPr/>
    </dgm:pt>
    <dgm:pt modelId="{D51867F5-1869-4B0B-A8E9-8B3A47D397D0}" type="pres">
      <dgm:prSet presAssocID="{E78EA51A-0003-4C6B-964E-8CB8E558F90E}" presName="parenttext" presStyleLbl="revTx" presStyleIdx="0" presStyleCnt="3" custLinFactY="-3656" custLinFactNeighborX="-690" custLinFactNeighborY="-100000">
        <dgm:presLayoutVars>
          <dgm:chMax/>
          <dgm:chPref val="2"/>
          <dgm:bulletEnabled val="1"/>
        </dgm:presLayoutVars>
      </dgm:prSet>
      <dgm:spPr/>
    </dgm:pt>
    <dgm:pt modelId="{ED001550-BB66-4576-A156-A97B2085902B}" type="pres">
      <dgm:prSet presAssocID="{E78EA51A-0003-4C6B-964E-8CB8E558F90E}" presName="composite" presStyleCnt="0"/>
      <dgm:spPr/>
    </dgm:pt>
    <dgm:pt modelId="{98CADEF5-4EAB-4160-AD3B-EAB32A5F7745}" type="pres">
      <dgm:prSet presAssocID="{E78EA51A-0003-4C6B-964E-8CB8E558F90E}" presName="chevron1" presStyleLbl="alignNode1" presStyleIdx="0" presStyleCnt="21"/>
      <dgm:spPr/>
    </dgm:pt>
    <dgm:pt modelId="{101EEBBF-411E-4501-8C05-F99BDDA1106D}" type="pres">
      <dgm:prSet presAssocID="{E78EA51A-0003-4C6B-964E-8CB8E558F90E}" presName="chevron2" presStyleLbl="alignNode1" presStyleIdx="1" presStyleCnt="21"/>
      <dgm:spPr/>
    </dgm:pt>
    <dgm:pt modelId="{4D9C5DCE-7565-48BB-AAAC-985197FA0A15}" type="pres">
      <dgm:prSet presAssocID="{E78EA51A-0003-4C6B-964E-8CB8E558F90E}" presName="chevron3" presStyleLbl="alignNode1" presStyleIdx="2" presStyleCnt="21"/>
      <dgm:spPr/>
    </dgm:pt>
    <dgm:pt modelId="{070FCA98-5C03-410B-BF07-7352CA7CD54F}" type="pres">
      <dgm:prSet presAssocID="{E78EA51A-0003-4C6B-964E-8CB8E558F90E}" presName="chevron4" presStyleLbl="alignNode1" presStyleIdx="3" presStyleCnt="21"/>
      <dgm:spPr/>
    </dgm:pt>
    <dgm:pt modelId="{DCC7A1C9-C06A-4D31-90E7-00158B73AD5D}" type="pres">
      <dgm:prSet presAssocID="{E78EA51A-0003-4C6B-964E-8CB8E558F90E}" presName="chevron5" presStyleLbl="alignNode1" presStyleIdx="4" presStyleCnt="21"/>
      <dgm:spPr/>
    </dgm:pt>
    <dgm:pt modelId="{E02EE10F-4A6C-4948-A108-4422AB9FC7F9}" type="pres">
      <dgm:prSet presAssocID="{E78EA51A-0003-4C6B-964E-8CB8E558F90E}" presName="chevron6" presStyleLbl="alignNode1" presStyleIdx="5" presStyleCnt="21"/>
      <dgm:spPr/>
    </dgm:pt>
    <dgm:pt modelId="{573D144E-51E1-4E5D-B836-3CDD7556F3E4}" type="pres">
      <dgm:prSet presAssocID="{E78EA51A-0003-4C6B-964E-8CB8E558F90E}" presName="chevron7" presStyleLbl="alignNode1" presStyleIdx="6" presStyleCnt="21"/>
      <dgm:spPr/>
    </dgm:pt>
    <dgm:pt modelId="{3DA9C5F0-4C40-45EE-A692-36F20AB4C653}" type="pres">
      <dgm:prSet presAssocID="{E78EA51A-0003-4C6B-964E-8CB8E558F90E}" presName="childtext" presStyleLbl="solidFgAcc1" presStyleIdx="0" presStyleCnt="3" custScaleY="10381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6FBED6-4663-47F4-B221-9650BB6271DC}" type="pres">
      <dgm:prSet presAssocID="{B3E327EF-6491-4FA9-BB71-1BF26E276AAF}" presName="sibTrans" presStyleCnt="0"/>
      <dgm:spPr/>
    </dgm:pt>
    <dgm:pt modelId="{217D4248-6F82-4FD6-8F41-23B2E7FF3F0B}" type="pres">
      <dgm:prSet presAssocID="{AB1C3303-3F60-4856-BDE7-E39BAE2C606F}" presName="parenttextcomposite" presStyleCnt="0"/>
      <dgm:spPr/>
    </dgm:pt>
    <dgm:pt modelId="{542B0B57-D2AF-4D9C-90BF-F5ABFFCB954C}" type="pres">
      <dgm:prSet presAssocID="{AB1C3303-3F60-4856-BDE7-E39BAE2C606F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2C1C4357-F0C5-448D-A850-767F8C2A5E63}" type="pres">
      <dgm:prSet presAssocID="{AB1C3303-3F60-4856-BDE7-E39BAE2C606F}" presName="composite" presStyleCnt="0"/>
      <dgm:spPr/>
    </dgm:pt>
    <dgm:pt modelId="{B8285C4C-D094-41F2-A3D3-76B9EE718DF3}" type="pres">
      <dgm:prSet presAssocID="{AB1C3303-3F60-4856-BDE7-E39BAE2C606F}" presName="chevron1" presStyleLbl="alignNode1" presStyleIdx="7" presStyleCnt="21"/>
      <dgm:spPr/>
    </dgm:pt>
    <dgm:pt modelId="{B64B7CC2-9D49-40F6-A48F-B2F529060B73}" type="pres">
      <dgm:prSet presAssocID="{AB1C3303-3F60-4856-BDE7-E39BAE2C606F}" presName="chevron2" presStyleLbl="alignNode1" presStyleIdx="8" presStyleCnt="21"/>
      <dgm:spPr/>
    </dgm:pt>
    <dgm:pt modelId="{C0399741-FCC9-4177-BFAD-D4B321D5E9A7}" type="pres">
      <dgm:prSet presAssocID="{AB1C3303-3F60-4856-BDE7-E39BAE2C606F}" presName="chevron3" presStyleLbl="alignNode1" presStyleIdx="9" presStyleCnt="21"/>
      <dgm:spPr/>
    </dgm:pt>
    <dgm:pt modelId="{DD1C6292-7A2A-430C-B48C-A4CEF9E117EF}" type="pres">
      <dgm:prSet presAssocID="{AB1C3303-3F60-4856-BDE7-E39BAE2C606F}" presName="chevron4" presStyleLbl="alignNode1" presStyleIdx="10" presStyleCnt="21"/>
      <dgm:spPr/>
    </dgm:pt>
    <dgm:pt modelId="{A4CAFC14-5734-47B2-B448-6037A655829A}" type="pres">
      <dgm:prSet presAssocID="{AB1C3303-3F60-4856-BDE7-E39BAE2C606F}" presName="chevron5" presStyleLbl="alignNode1" presStyleIdx="11" presStyleCnt="21"/>
      <dgm:spPr/>
    </dgm:pt>
    <dgm:pt modelId="{13E80B44-25E0-4F44-9040-0EFA97C85622}" type="pres">
      <dgm:prSet presAssocID="{AB1C3303-3F60-4856-BDE7-E39BAE2C606F}" presName="chevron6" presStyleLbl="alignNode1" presStyleIdx="12" presStyleCnt="21"/>
      <dgm:spPr/>
    </dgm:pt>
    <dgm:pt modelId="{C72AAA69-1581-473E-9CD9-DA4875F00DD6}" type="pres">
      <dgm:prSet presAssocID="{AB1C3303-3F60-4856-BDE7-E39BAE2C606F}" presName="chevron7" presStyleLbl="alignNode1" presStyleIdx="13" presStyleCnt="21"/>
      <dgm:spPr/>
    </dgm:pt>
    <dgm:pt modelId="{E282EC02-9291-4CC1-B853-5C224750F568}" type="pres">
      <dgm:prSet presAssocID="{AB1C3303-3F60-4856-BDE7-E39BAE2C606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D9CC43E4-CC82-4673-B6D0-13A658F277FB}" type="pres">
      <dgm:prSet presAssocID="{F3011378-71BD-4734-AC2D-9A4CD731C226}" presName="sibTrans" presStyleCnt="0"/>
      <dgm:spPr/>
    </dgm:pt>
    <dgm:pt modelId="{D3FE35F1-2CFC-4128-803A-264699E0109E}" type="pres">
      <dgm:prSet presAssocID="{539ABC3C-92D2-4FD6-89A9-756FE9014A67}" presName="parenttextcomposite" presStyleCnt="0"/>
      <dgm:spPr/>
    </dgm:pt>
    <dgm:pt modelId="{6488DA4A-C224-47DF-ABF4-984A61AE1F59}" type="pres">
      <dgm:prSet presAssocID="{539ABC3C-92D2-4FD6-89A9-756FE9014A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F0057FC5-BE21-492C-967B-227033210064}" type="pres">
      <dgm:prSet presAssocID="{539ABC3C-92D2-4FD6-89A9-756FE9014A67}" presName="composite" presStyleCnt="0"/>
      <dgm:spPr/>
    </dgm:pt>
    <dgm:pt modelId="{F13CB3CD-C401-4BAC-9568-085FECC57DCA}" type="pres">
      <dgm:prSet presAssocID="{539ABC3C-92D2-4FD6-89A9-756FE9014A67}" presName="chevron1" presStyleLbl="alignNode1" presStyleIdx="14" presStyleCnt="21"/>
      <dgm:spPr/>
    </dgm:pt>
    <dgm:pt modelId="{D1C587BC-248F-46EC-91DC-2365FDDBAA6C}" type="pres">
      <dgm:prSet presAssocID="{539ABC3C-92D2-4FD6-89A9-756FE9014A67}" presName="chevron2" presStyleLbl="alignNode1" presStyleIdx="15" presStyleCnt="21"/>
      <dgm:spPr/>
    </dgm:pt>
    <dgm:pt modelId="{110A8304-4EC2-42E7-B04F-D60861B19CA2}" type="pres">
      <dgm:prSet presAssocID="{539ABC3C-92D2-4FD6-89A9-756FE9014A67}" presName="chevron3" presStyleLbl="alignNode1" presStyleIdx="16" presStyleCnt="21"/>
      <dgm:spPr/>
    </dgm:pt>
    <dgm:pt modelId="{432D7EF8-DC88-4EA0-AF65-C2B28EBE4144}" type="pres">
      <dgm:prSet presAssocID="{539ABC3C-92D2-4FD6-89A9-756FE9014A67}" presName="chevron4" presStyleLbl="alignNode1" presStyleIdx="17" presStyleCnt="21"/>
      <dgm:spPr/>
    </dgm:pt>
    <dgm:pt modelId="{A4336E4B-A37D-46AF-9EB0-A3B5B42BAD83}" type="pres">
      <dgm:prSet presAssocID="{539ABC3C-92D2-4FD6-89A9-756FE9014A67}" presName="chevron5" presStyleLbl="alignNode1" presStyleIdx="18" presStyleCnt="21"/>
      <dgm:spPr/>
    </dgm:pt>
    <dgm:pt modelId="{7019FA44-C498-4677-B288-970B064AE1F9}" type="pres">
      <dgm:prSet presAssocID="{539ABC3C-92D2-4FD6-89A9-756FE9014A67}" presName="chevron6" presStyleLbl="alignNode1" presStyleIdx="19" presStyleCnt="21"/>
      <dgm:spPr/>
    </dgm:pt>
    <dgm:pt modelId="{22B8C312-B09A-4B8B-B127-75E08AD90DC7}" type="pres">
      <dgm:prSet presAssocID="{539ABC3C-92D2-4FD6-89A9-756FE9014A67}" presName="chevron7" presStyleLbl="alignNode1" presStyleIdx="20" presStyleCnt="21"/>
      <dgm:spPr/>
    </dgm:pt>
    <dgm:pt modelId="{D762CBED-755B-4F50-8E43-2D03704789A7}" type="pres">
      <dgm:prSet presAssocID="{539ABC3C-92D2-4FD6-89A9-756FE9014A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95AFB94C-9EA7-4F6F-8235-582365FB321C}" type="presOf" srcId="{2CAA84B0-0CBA-4989-BAC8-5107D18E453F}" destId="{D762CBED-755B-4F50-8E43-2D03704789A7}" srcOrd="0" destOrd="0" presId="urn:microsoft.com/office/officeart/2008/layout/VerticalAccentList"/>
    <dgm:cxn modelId="{CA268243-75D5-4A46-BC26-101298EFA29E}" type="presOf" srcId="{C4308697-A397-49E0-934E-63980E2C698E}" destId="{3DA9C5F0-4C40-45EE-A692-36F20AB4C653}" srcOrd="0" destOrd="1" presId="urn:microsoft.com/office/officeart/2008/layout/VerticalAccentList"/>
    <dgm:cxn modelId="{B27BAEA5-8C17-4569-B500-8331959F87FB}" type="presOf" srcId="{AB1C3303-3F60-4856-BDE7-E39BAE2C606F}" destId="{542B0B57-D2AF-4D9C-90BF-F5ABFFCB954C}" srcOrd="0" destOrd="0" presId="urn:microsoft.com/office/officeart/2008/layout/VerticalAccentList"/>
    <dgm:cxn modelId="{BDFFB717-18B4-4447-B054-7CAAA7EC3208}" type="presOf" srcId="{539ABC3C-92D2-4FD6-89A9-756FE9014A67}" destId="{6488DA4A-C224-47DF-ABF4-984A61AE1F59}" srcOrd="0" destOrd="0" presId="urn:microsoft.com/office/officeart/2008/layout/VerticalAccentList"/>
    <dgm:cxn modelId="{3479E2D8-1AF0-409C-BE12-89AB1A826C14}" srcId="{D94F36E2-5BA7-4FC1-9698-6F9BEBD49E07}" destId="{539ABC3C-92D2-4FD6-89A9-756FE9014A67}" srcOrd="2" destOrd="0" parTransId="{DDF5460C-E469-4157-BACF-BE4B895B6FF1}" sibTransId="{664D8097-2FFD-4B4C-BB87-851604ECC7E6}"/>
    <dgm:cxn modelId="{FBB00C7E-9F4C-4464-A1DD-35122B41E954}" srcId="{D94F36E2-5BA7-4FC1-9698-6F9BEBD49E07}" destId="{AB1C3303-3F60-4856-BDE7-E39BAE2C606F}" srcOrd="1" destOrd="0" parTransId="{8D79FF77-7407-45FC-97C2-32B8B8842F98}" sibTransId="{F3011378-71BD-4734-AC2D-9A4CD731C226}"/>
    <dgm:cxn modelId="{23EABFA8-A373-4141-97F3-B4D32A9CE9F3}" srcId="{E78EA51A-0003-4C6B-964E-8CB8E558F90E}" destId="{72165D2A-743E-4CCF-A619-D93E0C9726D0}" srcOrd="0" destOrd="0" parTransId="{D0F95398-AD00-4334-860A-49AB63F7B87A}" sibTransId="{CA8845F5-D3D1-4F02-90A0-6816E1AC895D}"/>
    <dgm:cxn modelId="{E893C1D6-094C-46FC-8A4C-81017F8DDBF4}" srcId="{539ABC3C-92D2-4FD6-89A9-756FE9014A67}" destId="{2CAA84B0-0CBA-4989-BAC8-5107D18E453F}" srcOrd="0" destOrd="0" parTransId="{9F669DB7-7733-4BBB-B9AF-DD6ED9FBBF1A}" sibTransId="{B7E398C1-973B-4F49-ADEE-271A51125342}"/>
    <dgm:cxn modelId="{9270B8A4-924A-4639-A349-7EEF0E7813C6}" type="presOf" srcId="{72165D2A-743E-4CCF-A619-D93E0C9726D0}" destId="{3DA9C5F0-4C40-45EE-A692-36F20AB4C653}" srcOrd="0" destOrd="0" presId="urn:microsoft.com/office/officeart/2008/layout/VerticalAccentList"/>
    <dgm:cxn modelId="{2C8AC199-5C34-4026-8B92-D42E48C11BF2}" type="presOf" srcId="{2849A138-2F01-4188-86EC-F2AD1E037938}" destId="{E282EC02-9291-4CC1-B853-5C224750F568}" srcOrd="0" destOrd="0" presId="urn:microsoft.com/office/officeart/2008/layout/VerticalAccentList"/>
    <dgm:cxn modelId="{15EDF294-E855-467E-A508-C6CDA138C1AB}" srcId="{AB1C3303-3F60-4856-BDE7-E39BAE2C606F}" destId="{2849A138-2F01-4188-86EC-F2AD1E037938}" srcOrd="0" destOrd="0" parTransId="{83E51162-1C76-4BCF-9553-C147FEC725E9}" sibTransId="{078D05F6-74FB-4E12-8CBD-2D3407F3A61E}"/>
    <dgm:cxn modelId="{66BB7B08-B3C6-4D85-8039-ACEC442EE461}" type="presOf" srcId="{D94F36E2-5BA7-4FC1-9698-6F9BEBD49E07}" destId="{F86565C2-1E45-403D-9D2B-2EB96F2883D2}" srcOrd="0" destOrd="0" presId="urn:microsoft.com/office/officeart/2008/layout/VerticalAccentList"/>
    <dgm:cxn modelId="{D21E1F11-F759-4419-92D4-AB4A98590AA5}" type="presOf" srcId="{E78EA51A-0003-4C6B-964E-8CB8E558F90E}" destId="{D51867F5-1869-4B0B-A8E9-8B3A47D397D0}" srcOrd="0" destOrd="0" presId="urn:microsoft.com/office/officeart/2008/layout/VerticalAccentList"/>
    <dgm:cxn modelId="{C74BB3C6-A5CC-44AE-AABC-671EC18244C4}" srcId="{E78EA51A-0003-4C6B-964E-8CB8E558F90E}" destId="{C4308697-A397-49E0-934E-63980E2C698E}" srcOrd="1" destOrd="0" parTransId="{06EDF291-36AC-4EBB-8D97-BD7FB8529AF7}" sibTransId="{75125B4C-CCFE-479C-BFE7-528CFF5154C1}"/>
    <dgm:cxn modelId="{1762096E-2287-44E1-8712-A09E585D47D9}" srcId="{D94F36E2-5BA7-4FC1-9698-6F9BEBD49E07}" destId="{E78EA51A-0003-4C6B-964E-8CB8E558F90E}" srcOrd="0" destOrd="0" parTransId="{DAA4BFA8-BF14-4ABD-9A2B-182BD2D44B53}" sibTransId="{B3E327EF-6491-4FA9-BB71-1BF26E276AAF}"/>
    <dgm:cxn modelId="{0D6F0133-8FEB-46BC-80C0-C1C0CC541D73}" type="presParOf" srcId="{F86565C2-1E45-403D-9D2B-2EB96F2883D2}" destId="{DA52CED7-2A38-444D-8D40-91528AA0CB3F}" srcOrd="0" destOrd="0" presId="urn:microsoft.com/office/officeart/2008/layout/VerticalAccentList"/>
    <dgm:cxn modelId="{A3257253-BC70-4C7B-9368-A24A5163C6D7}" type="presParOf" srcId="{DA52CED7-2A38-444D-8D40-91528AA0CB3F}" destId="{D51867F5-1869-4B0B-A8E9-8B3A47D397D0}" srcOrd="0" destOrd="0" presId="urn:microsoft.com/office/officeart/2008/layout/VerticalAccentList"/>
    <dgm:cxn modelId="{882091E8-E90B-4399-89E0-1091E38E8B70}" type="presParOf" srcId="{F86565C2-1E45-403D-9D2B-2EB96F2883D2}" destId="{ED001550-BB66-4576-A156-A97B2085902B}" srcOrd="1" destOrd="0" presId="urn:microsoft.com/office/officeart/2008/layout/VerticalAccentList"/>
    <dgm:cxn modelId="{89A0B9FE-58CB-422B-8DEA-3DB366608741}" type="presParOf" srcId="{ED001550-BB66-4576-A156-A97B2085902B}" destId="{98CADEF5-4EAB-4160-AD3B-EAB32A5F7745}" srcOrd="0" destOrd="0" presId="urn:microsoft.com/office/officeart/2008/layout/VerticalAccentList"/>
    <dgm:cxn modelId="{B7975354-74D4-4950-988E-3DA10B238D0F}" type="presParOf" srcId="{ED001550-BB66-4576-A156-A97B2085902B}" destId="{101EEBBF-411E-4501-8C05-F99BDDA1106D}" srcOrd="1" destOrd="0" presId="urn:microsoft.com/office/officeart/2008/layout/VerticalAccentList"/>
    <dgm:cxn modelId="{FDFC27F6-F92D-45FA-936C-BFF65EF1ED8B}" type="presParOf" srcId="{ED001550-BB66-4576-A156-A97B2085902B}" destId="{4D9C5DCE-7565-48BB-AAAC-985197FA0A15}" srcOrd="2" destOrd="0" presId="urn:microsoft.com/office/officeart/2008/layout/VerticalAccentList"/>
    <dgm:cxn modelId="{A98ACFA3-A59C-4FAE-822F-32DC5694CC10}" type="presParOf" srcId="{ED001550-BB66-4576-A156-A97B2085902B}" destId="{070FCA98-5C03-410B-BF07-7352CA7CD54F}" srcOrd="3" destOrd="0" presId="urn:microsoft.com/office/officeart/2008/layout/VerticalAccentList"/>
    <dgm:cxn modelId="{D79BD210-297D-47DE-B9C5-58684C509ACE}" type="presParOf" srcId="{ED001550-BB66-4576-A156-A97B2085902B}" destId="{DCC7A1C9-C06A-4D31-90E7-00158B73AD5D}" srcOrd="4" destOrd="0" presId="urn:microsoft.com/office/officeart/2008/layout/VerticalAccentList"/>
    <dgm:cxn modelId="{07978AE4-5E5A-4F68-8AD6-332AE982F810}" type="presParOf" srcId="{ED001550-BB66-4576-A156-A97B2085902B}" destId="{E02EE10F-4A6C-4948-A108-4422AB9FC7F9}" srcOrd="5" destOrd="0" presId="urn:microsoft.com/office/officeart/2008/layout/VerticalAccentList"/>
    <dgm:cxn modelId="{3112F944-FBBA-40E1-A88F-2B08A875E02F}" type="presParOf" srcId="{ED001550-BB66-4576-A156-A97B2085902B}" destId="{573D144E-51E1-4E5D-B836-3CDD7556F3E4}" srcOrd="6" destOrd="0" presId="urn:microsoft.com/office/officeart/2008/layout/VerticalAccentList"/>
    <dgm:cxn modelId="{75D1B74C-C106-40A4-893B-087D38CA4CE4}" type="presParOf" srcId="{ED001550-BB66-4576-A156-A97B2085902B}" destId="{3DA9C5F0-4C40-45EE-A692-36F20AB4C653}" srcOrd="7" destOrd="0" presId="urn:microsoft.com/office/officeart/2008/layout/VerticalAccentList"/>
    <dgm:cxn modelId="{DE0E5760-5CA8-4AB9-AACD-B161D7CE7AEC}" type="presParOf" srcId="{F86565C2-1E45-403D-9D2B-2EB96F2883D2}" destId="{4A6FBED6-4663-47F4-B221-9650BB6271DC}" srcOrd="2" destOrd="0" presId="urn:microsoft.com/office/officeart/2008/layout/VerticalAccentList"/>
    <dgm:cxn modelId="{30331752-6DB8-4842-8493-D5D33E4A352A}" type="presParOf" srcId="{F86565C2-1E45-403D-9D2B-2EB96F2883D2}" destId="{217D4248-6F82-4FD6-8F41-23B2E7FF3F0B}" srcOrd="3" destOrd="0" presId="urn:microsoft.com/office/officeart/2008/layout/VerticalAccentList"/>
    <dgm:cxn modelId="{9E216742-C637-4067-8606-AC1A05E798B2}" type="presParOf" srcId="{217D4248-6F82-4FD6-8F41-23B2E7FF3F0B}" destId="{542B0B57-D2AF-4D9C-90BF-F5ABFFCB954C}" srcOrd="0" destOrd="0" presId="urn:microsoft.com/office/officeart/2008/layout/VerticalAccentList"/>
    <dgm:cxn modelId="{AF99997B-5A79-4139-A72A-3C90F9B76444}" type="presParOf" srcId="{F86565C2-1E45-403D-9D2B-2EB96F2883D2}" destId="{2C1C4357-F0C5-448D-A850-767F8C2A5E63}" srcOrd="4" destOrd="0" presId="urn:microsoft.com/office/officeart/2008/layout/VerticalAccentList"/>
    <dgm:cxn modelId="{72351E57-631E-43DF-9C09-90D42659D62E}" type="presParOf" srcId="{2C1C4357-F0C5-448D-A850-767F8C2A5E63}" destId="{B8285C4C-D094-41F2-A3D3-76B9EE718DF3}" srcOrd="0" destOrd="0" presId="urn:microsoft.com/office/officeart/2008/layout/VerticalAccentList"/>
    <dgm:cxn modelId="{AEE1DB1B-AF0C-4918-8E46-D6CB017ECEA8}" type="presParOf" srcId="{2C1C4357-F0C5-448D-A850-767F8C2A5E63}" destId="{B64B7CC2-9D49-40F6-A48F-B2F529060B73}" srcOrd="1" destOrd="0" presId="urn:microsoft.com/office/officeart/2008/layout/VerticalAccentList"/>
    <dgm:cxn modelId="{C03F824A-A343-4506-98E7-1FF882373DF2}" type="presParOf" srcId="{2C1C4357-F0C5-448D-A850-767F8C2A5E63}" destId="{C0399741-FCC9-4177-BFAD-D4B321D5E9A7}" srcOrd="2" destOrd="0" presId="urn:microsoft.com/office/officeart/2008/layout/VerticalAccentList"/>
    <dgm:cxn modelId="{F8B5D483-13E4-46DA-8ADE-1986AA97B8E1}" type="presParOf" srcId="{2C1C4357-F0C5-448D-A850-767F8C2A5E63}" destId="{DD1C6292-7A2A-430C-B48C-A4CEF9E117EF}" srcOrd="3" destOrd="0" presId="urn:microsoft.com/office/officeart/2008/layout/VerticalAccentList"/>
    <dgm:cxn modelId="{71D074B8-BC77-461F-B359-46EAE0EEDEBD}" type="presParOf" srcId="{2C1C4357-F0C5-448D-A850-767F8C2A5E63}" destId="{A4CAFC14-5734-47B2-B448-6037A655829A}" srcOrd="4" destOrd="0" presId="urn:microsoft.com/office/officeart/2008/layout/VerticalAccentList"/>
    <dgm:cxn modelId="{DF4A3873-9B83-435B-BCE9-18B9B87A45B3}" type="presParOf" srcId="{2C1C4357-F0C5-448D-A850-767F8C2A5E63}" destId="{13E80B44-25E0-4F44-9040-0EFA97C85622}" srcOrd="5" destOrd="0" presId="urn:microsoft.com/office/officeart/2008/layout/VerticalAccentList"/>
    <dgm:cxn modelId="{D66C88C4-7180-4119-8EBC-9713D84C33E3}" type="presParOf" srcId="{2C1C4357-F0C5-448D-A850-767F8C2A5E63}" destId="{C72AAA69-1581-473E-9CD9-DA4875F00DD6}" srcOrd="6" destOrd="0" presId="urn:microsoft.com/office/officeart/2008/layout/VerticalAccentList"/>
    <dgm:cxn modelId="{D00426AA-BDA0-49FF-B92A-8C4E73FEF5FB}" type="presParOf" srcId="{2C1C4357-F0C5-448D-A850-767F8C2A5E63}" destId="{E282EC02-9291-4CC1-B853-5C224750F568}" srcOrd="7" destOrd="0" presId="urn:microsoft.com/office/officeart/2008/layout/VerticalAccentList"/>
    <dgm:cxn modelId="{D524C295-EF6B-405D-B1E7-756C22DC65D5}" type="presParOf" srcId="{F86565C2-1E45-403D-9D2B-2EB96F2883D2}" destId="{D9CC43E4-CC82-4673-B6D0-13A658F277FB}" srcOrd="5" destOrd="0" presId="urn:microsoft.com/office/officeart/2008/layout/VerticalAccentList"/>
    <dgm:cxn modelId="{659ADDAC-7BE0-44D4-BC65-3CA1B9F7CD78}" type="presParOf" srcId="{F86565C2-1E45-403D-9D2B-2EB96F2883D2}" destId="{D3FE35F1-2CFC-4128-803A-264699E0109E}" srcOrd="6" destOrd="0" presId="urn:microsoft.com/office/officeart/2008/layout/VerticalAccentList"/>
    <dgm:cxn modelId="{1C48E136-F3C0-47A6-BFEF-D91DE9D12802}" type="presParOf" srcId="{D3FE35F1-2CFC-4128-803A-264699E0109E}" destId="{6488DA4A-C224-47DF-ABF4-984A61AE1F59}" srcOrd="0" destOrd="0" presId="urn:microsoft.com/office/officeart/2008/layout/VerticalAccentList"/>
    <dgm:cxn modelId="{6FB9BA03-DFCA-4673-8715-1BFF391C86AB}" type="presParOf" srcId="{F86565C2-1E45-403D-9D2B-2EB96F2883D2}" destId="{F0057FC5-BE21-492C-967B-227033210064}" srcOrd="7" destOrd="0" presId="urn:microsoft.com/office/officeart/2008/layout/VerticalAccentList"/>
    <dgm:cxn modelId="{4C3A1243-63D2-4720-8C96-B325CB25A052}" type="presParOf" srcId="{F0057FC5-BE21-492C-967B-227033210064}" destId="{F13CB3CD-C401-4BAC-9568-085FECC57DCA}" srcOrd="0" destOrd="0" presId="urn:microsoft.com/office/officeart/2008/layout/VerticalAccentList"/>
    <dgm:cxn modelId="{D1ADBCC6-0E04-4252-B3F4-6F2BAA432897}" type="presParOf" srcId="{F0057FC5-BE21-492C-967B-227033210064}" destId="{D1C587BC-248F-46EC-91DC-2365FDDBAA6C}" srcOrd="1" destOrd="0" presId="urn:microsoft.com/office/officeart/2008/layout/VerticalAccentList"/>
    <dgm:cxn modelId="{D3B70A9F-45E0-4B19-8FB6-0C4A81E441BF}" type="presParOf" srcId="{F0057FC5-BE21-492C-967B-227033210064}" destId="{110A8304-4EC2-42E7-B04F-D60861B19CA2}" srcOrd="2" destOrd="0" presId="urn:microsoft.com/office/officeart/2008/layout/VerticalAccentList"/>
    <dgm:cxn modelId="{72E454E8-F284-4061-B501-23EEB757F2BD}" type="presParOf" srcId="{F0057FC5-BE21-492C-967B-227033210064}" destId="{432D7EF8-DC88-4EA0-AF65-C2B28EBE4144}" srcOrd="3" destOrd="0" presId="urn:microsoft.com/office/officeart/2008/layout/VerticalAccentList"/>
    <dgm:cxn modelId="{2E2D31D9-1AB4-4BB7-A528-221D48681CC1}" type="presParOf" srcId="{F0057FC5-BE21-492C-967B-227033210064}" destId="{A4336E4B-A37D-46AF-9EB0-A3B5B42BAD83}" srcOrd="4" destOrd="0" presId="urn:microsoft.com/office/officeart/2008/layout/VerticalAccentList"/>
    <dgm:cxn modelId="{84682E08-114A-4DDD-803E-F0D8613DA12D}" type="presParOf" srcId="{F0057FC5-BE21-492C-967B-227033210064}" destId="{7019FA44-C498-4677-B288-970B064AE1F9}" srcOrd="5" destOrd="0" presId="urn:microsoft.com/office/officeart/2008/layout/VerticalAccentList"/>
    <dgm:cxn modelId="{E2CB5D7D-D72B-4A93-AE7D-66E80C88C449}" type="presParOf" srcId="{F0057FC5-BE21-492C-967B-227033210064}" destId="{22B8C312-B09A-4B8B-B127-75E08AD90DC7}" srcOrd="6" destOrd="0" presId="urn:microsoft.com/office/officeart/2008/layout/VerticalAccentList"/>
    <dgm:cxn modelId="{E937C46F-F8F2-4DDA-877B-1A5D9011D3EE}" type="presParOf" srcId="{F0057FC5-BE21-492C-967B-227033210064}" destId="{D762CBED-755B-4F50-8E43-2D03704789A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4F36E2-5BA7-4FC1-9698-6F9BEBD49E07}" type="doc">
      <dgm:prSet loTypeId="urn:microsoft.com/office/officeart/2008/layout/VerticalAccent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E78EA51A-0003-4C6B-964E-8CB8E558F90E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ENFEKSİYONLAR</a:t>
          </a:r>
          <a:endParaRPr lang="tr-TR" dirty="0">
            <a:solidFill>
              <a:srgbClr val="FF0000"/>
            </a:solidFill>
          </a:endParaRPr>
        </a:p>
      </dgm:t>
    </dgm:pt>
    <dgm:pt modelId="{DAA4BFA8-BF14-4ABD-9A2B-182BD2D44B53}" type="parTrans" cxnId="{1762096E-2287-44E1-8712-A09E585D47D9}">
      <dgm:prSet/>
      <dgm:spPr/>
      <dgm:t>
        <a:bodyPr/>
        <a:lstStyle/>
        <a:p>
          <a:endParaRPr lang="tr-TR"/>
        </a:p>
      </dgm:t>
    </dgm:pt>
    <dgm:pt modelId="{B3E327EF-6491-4FA9-BB71-1BF26E276AAF}" type="sibTrans" cxnId="{1762096E-2287-44E1-8712-A09E585D47D9}">
      <dgm:prSet/>
      <dgm:spPr/>
      <dgm:t>
        <a:bodyPr/>
        <a:lstStyle/>
        <a:p>
          <a:endParaRPr lang="tr-TR"/>
        </a:p>
      </dgm:t>
    </dgm:pt>
    <dgm:pt modelId="{72165D2A-743E-4CCF-A619-D93E0C9726D0}">
      <dgm:prSet phldrT="[Metin]" custT="1"/>
      <dgm:spPr/>
      <dgm:t>
        <a:bodyPr/>
        <a:lstStyle/>
        <a:p>
          <a:r>
            <a:rPr lang="tr-TR" sz="1200" b="1" dirty="0" smtClean="0"/>
            <a:t>VİRAL</a:t>
          </a:r>
          <a:endParaRPr lang="tr-TR" sz="1200" b="1" dirty="0"/>
        </a:p>
      </dgm:t>
    </dgm:pt>
    <dgm:pt modelId="{D0F95398-AD00-4334-860A-49AB63F7B87A}" type="parTrans" cxnId="{23EABFA8-A373-4141-97F3-B4D32A9CE9F3}">
      <dgm:prSet/>
      <dgm:spPr/>
      <dgm:t>
        <a:bodyPr/>
        <a:lstStyle/>
        <a:p>
          <a:endParaRPr lang="tr-TR"/>
        </a:p>
      </dgm:t>
    </dgm:pt>
    <dgm:pt modelId="{CA8845F5-D3D1-4F02-90A0-6816E1AC895D}" type="sibTrans" cxnId="{23EABFA8-A373-4141-97F3-B4D32A9CE9F3}">
      <dgm:prSet/>
      <dgm:spPr/>
      <dgm:t>
        <a:bodyPr/>
        <a:lstStyle/>
        <a:p>
          <a:endParaRPr lang="tr-TR"/>
        </a:p>
      </dgm:t>
    </dgm:pt>
    <dgm:pt modelId="{AB1C3303-3F60-4856-BDE7-E39BAE2C606F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RABDOMİYOLİZ</a:t>
          </a:r>
          <a:endParaRPr lang="tr-TR" dirty="0">
            <a:solidFill>
              <a:srgbClr val="FF0000"/>
            </a:solidFill>
          </a:endParaRPr>
        </a:p>
      </dgm:t>
    </dgm:pt>
    <dgm:pt modelId="{8D79FF77-7407-45FC-97C2-32B8B8842F98}" type="parTrans" cxnId="{FBB00C7E-9F4C-4464-A1DD-35122B41E954}">
      <dgm:prSet/>
      <dgm:spPr/>
      <dgm:t>
        <a:bodyPr/>
        <a:lstStyle/>
        <a:p>
          <a:endParaRPr lang="tr-TR"/>
        </a:p>
      </dgm:t>
    </dgm:pt>
    <dgm:pt modelId="{F3011378-71BD-4734-AC2D-9A4CD731C226}" type="sibTrans" cxnId="{FBB00C7E-9F4C-4464-A1DD-35122B41E954}">
      <dgm:prSet/>
      <dgm:spPr/>
      <dgm:t>
        <a:bodyPr/>
        <a:lstStyle/>
        <a:p>
          <a:endParaRPr lang="tr-TR"/>
        </a:p>
      </dgm:t>
    </dgm:pt>
    <dgm:pt modelId="{2849A138-2F01-4188-86EC-F2AD1E037938}">
      <dgm:prSet phldrT="[Metin]" custT="1"/>
      <dgm:spPr/>
      <dgm:t>
        <a:bodyPr/>
        <a:lstStyle/>
        <a:p>
          <a:r>
            <a:rPr lang="tr-TR" sz="1400" b="1" dirty="0" smtClean="0"/>
            <a:t>CRUSH SNEDROMU</a:t>
          </a:r>
          <a:endParaRPr lang="tr-TR" sz="1400" b="1" dirty="0"/>
        </a:p>
      </dgm:t>
    </dgm:pt>
    <dgm:pt modelId="{83E51162-1C76-4BCF-9553-C147FEC725E9}" type="parTrans" cxnId="{15EDF294-E855-467E-A508-C6CDA138C1AB}">
      <dgm:prSet/>
      <dgm:spPr/>
      <dgm:t>
        <a:bodyPr/>
        <a:lstStyle/>
        <a:p>
          <a:endParaRPr lang="tr-TR"/>
        </a:p>
      </dgm:t>
    </dgm:pt>
    <dgm:pt modelId="{078D05F6-74FB-4E12-8CBD-2D3407F3A61E}" type="sibTrans" cxnId="{15EDF294-E855-467E-A508-C6CDA138C1AB}">
      <dgm:prSet/>
      <dgm:spPr/>
      <dgm:t>
        <a:bodyPr/>
        <a:lstStyle/>
        <a:p>
          <a:endParaRPr lang="tr-TR"/>
        </a:p>
      </dgm:t>
    </dgm:pt>
    <dgm:pt modelId="{539ABC3C-92D2-4FD6-89A9-756FE9014A67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DİĞERLERİ </a:t>
          </a:r>
          <a:endParaRPr lang="tr-TR" dirty="0">
            <a:solidFill>
              <a:srgbClr val="FF0000"/>
            </a:solidFill>
          </a:endParaRPr>
        </a:p>
      </dgm:t>
    </dgm:pt>
    <dgm:pt modelId="{DDF5460C-E469-4157-BACF-BE4B895B6FF1}" type="parTrans" cxnId="{3479E2D8-1AF0-409C-BE12-89AB1A826C14}">
      <dgm:prSet/>
      <dgm:spPr/>
      <dgm:t>
        <a:bodyPr/>
        <a:lstStyle/>
        <a:p>
          <a:endParaRPr lang="tr-TR"/>
        </a:p>
      </dgm:t>
    </dgm:pt>
    <dgm:pt modelId="{664D8097-2FFD-4B4C-BB87-851604ECC7E6}" type="sibTrans" cxnId="{3479E2D8-1AF0-409C-BE12-89AB1A826C14}">
      <dgm:prSet/>
      <dgm:spPr/>
      <dgm:t>
        <a:bodyPr/>
        <a:lstStyle/>
        <a:p>
          <a:endParaRPr lang="tr-TR"/>
        </a:p>
      </dgm:t>
    </dgm:pt>
    <dgm:pt modelId="{2CAA84B0-0CBA-4989-BAC8-5107D18E453F}">
      <dgm:prSet phldrT="[Metin]"/>
      <dgm:spPr/>
      <dgm:t>
        <a:bodyPr/>
        <a:lstStyle/>
        <a:p>
          <a:r>
            <a:rPr lang="tr-TR" b="1" dirty="0" smtClean="0"/>
            <a:t>PARANEOPLASTİK SENDROM</a:t>
          </a:r>
          <a:endParaRPr lang="tr-TR" b="1" dirty="0"/>
        </a:p>
      </dgm:t>
    </dgm:pt>
    <dgm:pt modelId="{9F669DB7-7733-4BBB-B9AF-DD6ED9FBBF1A}" type="parTrans" cxnId="{E893C1D6-094C-46FC-8A4C-81017F8DDBF4}">
      <dgm:prSet/>
      <dgm:spPr/>
      <dgm:t>
        <a:bodyPr/>
        <a:lstStyle/>
        <a:p>
          <a:endParaRPr lang="tr-TR"/>
        </a:p>
      </dgm:t>
    </dgm:pt>
    <dgm:pt modelId="{B7E398C1-973B-4F49-ADEE-271A51125342}" type="sibTrans" cxnId="{E893C1D6-094C-46FC-8A4C-81017F8DDBF4}">
      <dgm:prSet/>
      <dgm:spPr/>
      <dgm:t>
        <a:bodyPr/>
        <a:lstStyle/>
        <a:p>
          <a:endParaRPr lang="tr-TR"/>
        </a:p>
      </dgm:t>
    </dgm:pt>
    <dgm:pt modelId="{B1592FF5-F573-4C62-A9C5-E4B210953CD7}">
      <dgm:prSet phldrT="[Metin]" custT="1"/>
      <dgm:spPr/>
      <dgm:t>
        <a:bodyPr/>
        <a:lstStyle/>
        <a:p>
          <a:r>
            <a:rPr lang="tr-TR" sz="1200" b="1" dirty="0" smtClean="0"/>
            <a:t>BAKTERİYEL</a:t>
          </a:r>
        </a:p>
        <a:p>
          <a:r>
            <a:rPr lang="tr-TR" sz="1200" b="1" dirty="0" smtClean="0"/>
            <a:t>FUNGAL</a:t>
          </a:r>
        </a:p>
        <a:p>
          <a:r>
            <a:rPr lang="tr-TR" sz="1200" b="1" dirty="0" smtClean="0"/>
            <a:t>PARAZİTER</a:t>
          </a:r>
          <a:endParaRPr lang="tr-TR" sz="1200" b="1" dirty="0"/>
        </a:p>
      </dgm:t>
    </dgm:pt>
    <dgm:pt modelId="{2583FDF8-1B9F-413E-B7C8-B9F5AE7A81DC}" type="parTrans" cxnId="{036635EC-A5A9-4702-91E0-19B119926342}">
      <dgm:prSet/>
      <dgm:spPr/>
      <dgm:t>
        <a:bodyPr/>
        <a:lstStyle/>
        <a:p>
          <a:endParaRPr lang="tr-TR"/>
        </a:p>
      </dgm:t>
    </dgm:pt>
    <dgm:pt modelId="{C88C9C16-8D3E-491F-B68F-46FFDC3F0213}" type="sibTrans" cxnId="{036635EC-A5A9-4702-91E0-19B119926342}">
      <dgm:prSet/>
      <dgm:spPr/>
      <dgm:t>
        <a:bodyPr/>
        <a:lstStyle/>
        <a:p>
          <a:endParaRPr lang="tr-TR"/>
        </a:p>
      </dgm:t>
    </dgm:pt>
    <dgm:pt modelId="{FA3D7087-8107-476C-97EF-3EB0DAD9EC3B}">
      <dgm:prSet phldrT="[Metin]" custT="1"/>
      <dgm:spPr/>
      <dgm:t>
        <a:bodyPr/>
        <a:lstStyle/>
        <a:p>
          <a:r>
            <a:rPr lang="tr-TR" sz="1400" b="1" dirty="0" smtClean="0"/>
            <a:t>NÖBETLER</a:t>
          </a:r>
          <a:endParaRPr lang="tr-TR" sz="1400" b="1" dirty="0"/>
        </a:p>
      </dgm:t>
    </dgm:pt>
    <dgm:pt modelId="{EA5559C3-4B1B-4245-85B3-7249C6226A19}" type="parTrans" cxnId="{297042FB-12B3-4C3E-9AE1-25ACA1FD4865}">
      <dgm:prSet/>
      <dgm:spPr/>
      <dgm:t>
        <a:bodyPr/>
        <a:lstStyle/>
        <a:p>
          <a:endParaRPr lang="tr-TR"/>
        </a:p>
      </dgm:t>
    </dgm:pt>
    <dgm:pt modelId="{6990031F-29E4-472D-BCED-723F621B603B}" type="sibTrans" cxnId="{297042FB-12B3-4C3E-9AE1-25ACA1FD4865}">
      <dgm:prSet/>
      <dgm:spPr/>
      <dgm:t>
        <a:bodyPr/>
        <a:lstStyle/>
        <a:p>
          <a:endParaRPr lang="tr-TR"/>
        </a:p>
      </dgm:t>
    </dgm:pt>
    <dgm:pt modelId="{42B78D0C-9A59-4E3C-94AC-0408B479361A}">
      <dgm:prSet phldrT="[Metin]" custT="1"/>
      <dgm:spPr/>
      <dgm:t>
        <a:bodyPr/>
        <a:lstStyle/>
        <a:p>
          <a:r>
            <a:rPr lang="tr-TR" sz="1400" b="1" dirty="0" smtClean="0"/>
            <a:t>ALKOL BAĞIMLILIĞI</a:t>
          </a:r>
          <a:endParaRPr lang="tr-TR" sz="1400" b="1" dirty="0"/>
        </a:p>
      </dgm:t>
    </dgm:pt>
    <dgm:pt modelId="{E6C3B84B-3759-4311-ADAE-00C31B5442A4}" type="parTrans" cxnId="{42B6A373-3E9A-4098-B148-EA7A966FC47F}">
      <dgm:prSet/>
      <dgm:spPr/>
      <dgm:t>
        <a:bodyPr/>
        <a:lstStyle/>
        <a:p>
          <a:endParaRPr lang="tr-TR"/>
        </a:p>
      </dgm:t>
    </dgm:pt>
    <dgm:pt modelId="{9B41EA57-FE42-40E2-9F2D-3C425D8D1D11}" type="sibTrans" cxnId="{42B6A373-3E9A-4098-B148-EA7A966FC47F}">
      <dgm:prSet/>
      <dgm:spPr/>
      <dgm:t>
        <a:bodyPr/>
        <a:lstStyle/>
        <a:p>
          <a:endParaRPr lang="tr-TR"/>
        </a:p>
      </dgm:t>
    </dgm:pt>
    <dgm:pt modelId="{2D36B212-BFCE-4608-9B7D-08933E5D3129}">
      <dgm:prSet phldrT="[Metin]"/>
      <dgm:spPr/>
      <dgm:t>
        <a:bodyPr/>
        <a:lstStyle/>
        <a:p>
          <a:r>
            <a:rPr lang="tr-TR" b="1" dirty="0" smtClean="0"/>
            <a:t>GVHD</a:t>
          </a:r>
        </a:p>
        <a:p>
          <a:r>
            <a:rPr lang="tr-TR" b="1" dirty="0" smtClean="0"/>
            <a:t>EOZİNOFİLİ MİYALJİ SENDROMU</a:t>
          </a:r>
        </a:p>
        <a:p>
          <a:r>
            <a:rPr lang="tr-TR" b="1" dirty="0" smtClean="0"/>
            <a:t>SARKOİD MİYOPATİSİ </a:t>
          </a:r>
          <a:endParaRPr lang="tr-TR" b="1" dirty="0"/>
        </a:p>
      </dgm:t>
    </dgm:pt>
    <dgm:pt modelId="{E65A837C-6011-4479-AB29-514CDCEBE92A}" type="parTrans" cxnId="{9A92CBE0-0F86-4E5C-B444-C4145E2A2438}">
      <dgm:prSet/>
      <dgm:spPr/>
      <dgm:t>
        <a:bodyPr/>
        <a:lstStyle/>
        <a:p>
          <a:endParaRPr lang="tr-TR"/>
        </a:p>
      </dgm:t>
    </dgm:pt>
    <dgm:pt modelId="{B2E33893-FB22-4A41-B194-75ED610BB90A}" type="sibTrans" cxnId="{9A92CBE0-0F86-4E5C-B444-C4145E2A2438}">
      <dgm:prSet/>
      <dgm:spPr/>
      <dgm:t>
        <a:bodyPr/>
        <a:lstStyle/>
        <a:p>
          <a:endParaRPr lang="tr-TR"/>
        </a:p>
      </dgm:t>
    </dgm:pt>
    <dgm:pt modelId="{F86565C2-1E45-403D-9D2B-2EB96F2883D2}" type="pres">
      <dgm:prSet presAssocID="{D94F36E2-5BA7-4FC1-9698-6F9BEBD49E07}" presName="Name0" presStyleCnt="0">
        <dgm:presLayoutVars>
          <dgm:chMax/>
          <dgm:chPref/>
          <dgm:dir/>
        </dgm:presLayoutVars>
      </dgm:prSet>
      <dgm:spPr/>
    </dgm:pt>
    <dgm:pt modelId="{DA52CED7-2A38-444D-8D40-91528AA0CB3F}" type="pres">
      <dgm:prSet presAssocID="{E78EA51A-0003-4C6B-964E-8CB8E558F90E}" presName="parenttextcomposite" presStyleCnt="0"/>
      <dgm:spPr/>
    </dgm:pt>
    <dgm:pt modelId="{D51867F5-1869-4B0B-A8E9-8B3A47D397D0}" type="pres">
      <dgm:prSet presAssocID="{E78EA51A-0003-4C6B-964E-8CB8E558F90E}" presName="parenttext" presStyleLbl="revTx" presStyleIdx="0" presStyleCnt="3" custLinFactY="-3656" custLinFactNeighborX="-690" custLinFactNeighborY="-100000">
        <dgm:presLayoutVars>
          <dgm:chMax/>
          <dgm:chPref val="2"/>
          <dgm:bulletEnabled val="1"/>
        </dgm:presLayoutVars>
      </dgm:prSet>
      <dgm:spPr/>
    </dgm:pt>
    <dgm:pt modelId="{ED001550-BB66-4576-A156-A97B2085902B}" type="pres">
      <dgm:prSet presAssocID="{E78EA51A-0003-4C6B-964E-8CB8E558F90E}" presName="composite" presStyleCnt="0"/>
      <dgm:spPr/>
    </dgm:pt>
    <dgm:pt modelId="{98CADEF5-4EAB-4160-AD3B-EAB32A5F7745}" type="pres">
      <dgm:prSet presAssocID="{E78EA51A-0003-4C6B-964E-8CB8E558F90E}" presName="chevron1" presStyleLbl="alignNode1" presStyleIdx="0" presStyleCnt="21"/>
      <dgm:spPr/>
    </dgm:pt>
    <dgm:pt modelId="{101EEBBF-411E-4501-8C05-F99BDDA1106D}" type="pres">
      <dgm:prSet presAssocID="{E78EA51A-0003-4C6B-964E-8CB8E558F90E}" presName="chevron2" presStyleLbl="alignNode1" presStyleIdx="1" presStyleCnt="21"/>
      <dgm:spPr/>
    </dgm:pt>
    <dgm:pt modelId="{4D9C5DCE-7565-48BB-AAAC-985197FA0A15}" type="pres">
      <dgm:prSet presAssocID="{E78EA51A-0003-4C6B-964E-8CB8E558F90E}" presName="chevron3" presStyleLbl="alignNode1" presStyleIdx="2" presStyleCnt="21"/>
      <dgm:spPr/>
    </dgm:pt>
    <dgm:pt modelId="{070FCA98-5C03-410B-BF07-7352CA7CD54F}" type="pres">
      <dgm:prSet presAssocID="{E78EA51A-0003-4C6B-964E-8CB8E558F90E}" presName="chevron4" presStyleLbl="alignNode1" presStyleIdx="3" presStyleCnt="21"/>
      <dgm:spPr/>
    </dgm:pt>
    <dgm:pt modelId="{DCC7A1C9-C06A-4D31-90E7-00158B73AD5D}" type="pres">
      <dgm:prSet presAssocID="{E78EA51A-0003-4C6B-964E-8CB8E558F90E}" presName="chevron5" presStyleLbl="alignNode1" presStyleIdx="4" presStyleCnt="21"/>
      <dgm:spPr/>
    </dgm:pt>
    <dgm:pt modelId="{E02EE10F-4A6C-4948-A108-4422AB9FC7F9}" type="pres">
      <dgm:prSet presAssocID="{E78EA51A-0003-4C6B-964E-8CB8E558F90E}" presName="chevron6" presStyleLbl="alignNode1" presStyleIdx="5" presStyleCnt="21"/>
      <dgm:spPr/>
    </dgm:pt>
    <dgm:pt modelId="{573D144E-51E1-4E5D-B836-3CDD7556F3E4}" type="pres">
      <dgm:prSet presAssocID="{E78EA51A-0003-4C6B-964E-8CB8E558F90E}" presName="chevron7" presStyleLbl="alignNode1" presStyleIdx="6" presStyleCnt="21"/>
      <dgm:spPr/>
    </dgm:pt>
    <dgm:pt modelId="{3DA9C5F0-4C40-45EE-A692-36F20AB4C653}" type="pres">
      <dgm:prSet presAssocID="{E78EA51A-0003-4C6B-964E-8CB8E558F90E}" presName="childtext" presStyleLbl="solidFgAcc1" presStyleIdx="0" presStyleCnt="3" custScaleY="9450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6FBED6-4663-47F4-B221-9650BB6271DC}" type="pres">
      <dgm:prSet presAssocID="{B3E327EF-6491-4FA9-BB71-1BF26E276AAF}" presName="sibTrans" presStyleCnt="0"/>
      <dgm:spPr/>
    </dgm:pt>
    <dgm:pt modelId="{217D4248-6F82-4FD6-8F41-23B2E7FF3F0B}" type="pres">
      <dgm:prSet presAssocID="{AB1C3303-3F60-4856-BDE7-E39BAE2C606F}" presName="parenttextcomposite" presStyleCnt="0"/>
      <dgm:spPr/>
    </dgm:pt>
    <dgm:pt modelId="{542B0B57-D2AF-4D9C-90BF-F5ABFFCB954C}" type="pres">
      <dgm:prSet presAssocID="{AB1C3303-3F60-4856-BDE7-E39BAE2C606F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2C1C4357-F0C5-448D-A850-767F8C2A5E63}" type="pres">
      <dgm:prSet presAssocID="{AB1C3303-3F60-4856-BDE7-E39BAE2C606F}" presName="composite" presStyleCnt="0"/>
      <dgm:spPr/>
    </dgm:pt>
    <dgm:pt modelId="{B8285C4C-D094-41F2-A3D3-76B9EE718DF3}" type="pres">
      <dgm:prSet presAssocID="{AB1C3303-3F60-4856-BDE7-E39BAE2C606F}" presName="chevron1" presStyleLbl="alignNode1" presStyleIdx="7" presStyleCnt="21"/>
      <dgm:spPr/>
    </dgm:pt>
    <dgm:pt modelId="{B64B7CC2-9D49-40F6-A48F-B2F529060B73}" type="pres">
      <dgm:prSet presAssocID="{AB1C3303-3F60-4856-BDE7-E39BAE2C606F}" presName="chevron2" presStyleLbl="alignNode1" presStyleIdx="8" presStyleCnt="21"/>
      <dgm:spPr/>
    </dgm:pt>
    <dgm:pt modelId="{C0399741-FCC9-4177-BFAD-D4B321D5E9A7}" type="pres">
      <dgm:prSet presAssocID="{AB1C3303-3F60-4856-BDE7-E39BAE2C606F}" presName="chevron3" presStyleLbl="alignNode1" presStyleIdx="9" presStyleCnt="21"/>
      <dgm:spPr/>
    </dgm:pt>
    <dgm:pt modelId="{DD1C6292-7A2A-430C-B48C-A4CEF9E117EF}" type="pres">
      <dgm:prSet presAssocID="{AB1C3303-3F60-4856-BDE7-E39BAE2C606F}" presName="chevron4" presStyleLbl="alignNode1" presStyleIdx="10" presStyleCnt="21"/>
      <dgm:spPr/>
    </dgm:pt>
    <dgm:pt modelId="{A4CAFC14-5734-47B2-B448-6037A655829A}" type="pres">
      <dgm:prSet presAssocID="{AB1C3303-3F60-4856-BDE7-E39BAE2C606F}" presName="chevron5" presStyleLbl="alignNode1" presStyleIdx="11" presStyleCnt="21"/>
      <dgm:spPr/>
    </dgm:pt>
    <dgm:pt modelId="{13E80B44-25E0-4F44-9040-0EFA97C85622}" type="pres">
      <dgm:prSet presAssocID="{AB1C3303-3F60-4856-BDE7-E39BAE2C606F}" presName="chevron6" presStyleLbl="alignNode1" presStyleIdx="12" presStyleCnt="21"/>
      <dgm:spPr/>
    </dgm:pt>
    <dgm:pt modelId="{C72AAA69-1581-473E-9CD9-DA4875F00DD6}" type="pres">
      <dgm:prSet presAssocID="{AB1C3303-3F60-4856-BDE7-E39BAE2C606F}" presName="chevron7" presStyleLbl="alignNode1" presStyleIdx="13" presStyleCnt="21"/>
      <dgm:spPr/>
    </dgm:pt>
    <dgm:pt modelId="{E282EC02-9291-4CC1-B853-5C224750F568}" type="pres">
      <dgm:prSet presAssocID="{AB1C3303-3F60-4856-BDE7-E39BAE2C606F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CC43E4-CC82-4673-B6D0-13A658F277FB}" type="pres">
      <dgm:prSet presAssocID="{F3011378-71BD-4734-AC2D-9A4CD731C226}" presName="sibTrans" presStyleCnt="0"/>
      <dgm:spPr/>
    </dgm:pt>
    <dgm:pt modelId="{D3FE35F1-2CFC-4128-803A-264699E0109E}" type="pres">
      <dgm:prSet presAssocID="{539ABC3C-92D2-4FD6-89A9-756FE9014A67}" presName="parenttextcomposite" presStyleCnt="0"/>
      <dgm:spPr/>
    </dgm:pt>
    <dgm:pt modelId="{6488DA4A-C224-47DF-ABF4-984A61AE1F59}" type="pres">
      <dgm:prSet presAssocID="{539ABC3C-92D2-4FD6-89A9-756FE9014A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F0057FC5-BE21-492C-967B-227033210064}" type="pres">
      <dgm:prSet presAssocID="{539ABC3C-92D2-4FD6-89A9-756FE9014A67}" presName="composite" presStyleCnt="0"/>
      <dgm:spPr/>
    </dgm:pt>
    <dgm:pt modelId="{F13CB3CD-C401-4BAC-9568-085FECC57DCA}" type="pres">
      <dgm:prSet presAssocID="{539ABC3C-92D2-4FD6-89A9-756FE9014A67}" presName="chevron1" presStyleLbl="alignNode1" presStyleIdx="14" presStyleCnt="21"/>
      <dgm:spPr/>
    </dgm:pt>
    <dgm:pt modelId="{D1C587BC-248F-46EC-91DC-2365FDDBAA6C}" type="pres">
      <dgm:prSet presAssocID="{539ABC3C-92D2-4FD6-89A9-756FE9014A67}" presName="chevron2" presStyleLbl="alignNode1" presStyleIdx="15" presStyleCnt="21"/>
      <dgm:spPr/>
    </dgm:pt>
    <dgm:pt modelId="{110A8304-4EC2-42E7-B04F-D60861B19CA2}" type="pres">
      <dgm:prSet presAssocID="{539ABC3C-92D2-4FD6-89A9-756FE9014A67}" presName="chevron3" presStyleLbl="alignNode1" presStyleIdx="16" presStyleCnt="21"/>
      <dgm:spPr/>
    </dgm:pt>
    <dgm:pt modelId="{432D7EF8-DC88-4EA0-AF65-C2B28EBE4144}" type="pres">
      <dgm:prSet presAssocID="{539ABC3C-92D2-4FD6-89A9-756FE9014A67}" presName="chevron4" presStyleLbl="alignNode1" presStyleIdx="17" presStyleCnt="21"/>
      <dgm:spPr/>
    </dgm:pt>
    <dgm:pt modelId="{A4336E4B-A37D-46AF-9EB0-A3B5B42BAD83}" type="pres">
      <dgm:prSet presAssocID="{539ABC3C-92D2-4FD6-89A9-756FE9014A67}" presName="chevron5" presStyleLbl="alignNode1" presStyleIdx="18" presStyleCnt="21"/>
      <dgm:spPr/>
    </dgm:pt>
    <dgm:pt modelId="{7019FA44-C498-4677-B288-970B064AE1F9}" type="pres">
      <dgm:prSet presAssocID="{539ABC3C-92D2-4FD6-89A9-756FE9014A67}" presName="chevron6" presStyleLbl="alignNode1" presStyleIdx="19" presStyleCnt="21"/>
      <dgm:spPr/>
    </dgm:pt>
    <dgm:pt modelId="{22B8C312-B09A-4B8B-B127-75E08AD90DC7}" type="pres">
      <dgm:prSet presAssocID="{539ABC3C-92D2-4FD6-89A9-756FE9014A67}" presName="chevron7" presStyleLbl="alignNode1" presStyleIdx="20" presStyleCnt="21"/>
      <dgm:spPr/>
    </dgm:pt>
    <dgm:pt modelId="{D762CBED-755B-4F50-8E43-2D03704789A7}" type="pres">
      <dgm:prSet presAssocID="{539ABC3C-92D2-4FD6-89A9-756FE9014A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9A92CBE0-0F86-4E5C-B444-C4145E2A2438}" srcId="{539ABC3C-92D2-4FD6-89A9-756FE9014A67}" destId="{2D36B212-BFCE-4608-9B7D-08933E5D3129}" srcOrd="1" destOrd="0" parTransId="{E65A837C-6011-4479-AB29-514CDCEBE92A}" sibTransId="{B2E33893-FB22-4A41-B194-75ED610BB90A}"/>
    <dgm:cxn modelId="{64406EE1-D059-4CC3-AD94-8F189DD10253}" type="presOf" srcId="{FA3D7087-8107-476C-97EF-3EB0DAD9EC3B}" destId="{E282EC02-9291-4CC1-B853-5C224750F568}" srcOrd="0" destOrd="1" presId="urn:microsoft.com/office/officeart/2008/layout/VerticalAccentList"/>
    <dgm:cxn modelId="{036635EC-A5A9-4702-91E0-19B119926342}" srcId="{E78EA51A-0003-4C6B-964E-8CB8E558F90E}" destId="{B1592FF5-F573-4C62-A9C5-E4B210953CD7}" srcOrd="1" destOrd="0" parTransId="{2583FDF8-1B9F-413E-B7C8-B9F5AE7A81DC}" sibTransId="{C88C9C16-8D3E-491F-B68F-46FFDC3F0213}"/>
    <dgm:cxn modelId="{95AFB94C-9EA7-4F6F-8235-582365FB321C}" type="presOf" srcId="{2CAA84B0-0CBA-4989-BAC8-5107D18E453F}" destId="{D762CBED-755B-4F50-8E43-2D03704789A7}" srcOrd="0" destOrd="0" presId="urn:microsoft.com/office/officeart/2008/layout/VerticalAccentList"/>
    <dgm:cxn modelId="{B27BAEA5-8C17-4569-B500-8331959F87FB}" type="presOf" srcId="{AB1C3303-3F60-4856-BDE7-E39BAE2C606F}" destId="{542B0B57-D2AF-4D9C-90BF-F5ABFFCB954C}" srcOrd="0" destOrd="0" presId="urn:microsoft.com/office/officeart/2008/layout/VerticalAccentList"/>
    <dgm:cxn modelId="{BDFFB717-18B4-4447-B054-7CAAA7EC3208}" type="presOf" srcId="{539ABC3C-92D2-4FD6-89A9-756FE9014A67}" destId="{6488DA4A-C224-47DF-ABF4-984A61AE1F59}" srcOrd="0" destOrd="0" presId="urn:microsoft.com/office/officeart/2008/layout/VerticalAccentList"/>
    <dgm:cxn modelId="{9537CDE8-09D5-4B8E-ABA1-153FF8CACA7E}" type="presOf" srcId="{42B78D0C-9A59-4E3C-94AC-0408B479361A}" destId="{E282EC02-9291-4CC1-B853-5C224750F568}" srcOrd="0" destOrd="2" presId="urn:microsoft.com/office/officeart/2008/layout/VerticalAccentList"/>
    <dgm:cxn modelId="{3479E2D8-1AF0-409C-BE12-89AB1A826C14}" srcId="{D94F36E2-5BA7-4FC1-9698-6F9BEBD49E07}" destId="{539ABC3C-92D2-4FD6-89A9-756FE9014A67}" srcOrd="2" destOrd="0" parTransId="{DDF5460C-E469-4157-BACF-BE4B895B6FF1}" sibTransId="{664D8097-2FFD-4B4C-BB87-851604ECC7E6}"/>
    <dgm:cxn modelId="{FBB00C7E-9F4C-4464-A1DD-35122B41E954}" srcId="{D94F36E2-5BA7-4FC1-9698-6F9BEBD49E07}" destId="{AB1C3303-3F60-4856-BDE7-E39BAE2C606F}" srcOrd="1" destOrd="0" parTransId="{8D79FF77-7407-45FC-97C2-32B8B8842F98}" sibTransId="{F3011378-71BD-4734-AC2D-9A4CD731C226}"/>
    <dgm:cxn modelId="{23EABFA8-A373-4141-97F3-B4D32A9CE9F3}" srcId="{E78EA51A-0003-4C6B-964E-8CB8E558F90E}" destId="{72165D2A-743E-4CCF-A619-D93E0C9726D0}" srcOrd="0" destOrd="0" parTransId="{D0F95398-AD00-4334-860A-49AB63F7B87A}" sibTransId="{CA8845F5-D3D1-4F02-90A0-6816E1AC895D}"/>
    <dgm:cxn modelId="{E9801A93-F004-4A9E-A45F-CE0D3DC25976}" type="presOf" srcId="{2D36B212-BFCE-4608-9B7D-08933E5D3129}" destId="{D762CBED-755B-4F50-8E43-2D03704789A7}" srcOrd="0" destOrd="1" presId="urn:microsoft.com/office/officeart/2008/layout/VerticalAccentList"/>
    <dgm:cxn modelId="{E893C1D6-094C-46FC-8A4C-81017F8DDBF4}" srcId="{539ABC3C-92D2-4FD6-89A9-756FE9014A67}" destId="{2CAA84B0-0CBA-4989-BAC8-5107D18E453F}" srcOrd="0" destOrd="0" parTransId="{9F669DB7-7733-4BBB-B9AF-DD6ED9FBBF1A}" sibTransId="{B7E398C1-973B-4F49-ADEE-271A51125342}"/>
    <dgm:cxn modelId="{F7041D0C-FBD7-4561-B895-E8D2C7301B9E}" type="presOf" srcId="{B1592FF5-F573-4C62-A9C5-E4B210953CD7}" destId="{3DA9C5F0-4C40-45EE-A692-36F20AB4C653}" srcOrd="0" destOrd="1" presId="urn:microsoft.com/office/officeart/2008/layout/VerticalAccentList"/>
    <dgm:cxn modelId="{297042FB-12B3-4C3E-9AE1-25ACA1FD4865}" srcId="{AB1C3303-3F60-4856-BDE7-E39BAE2C606F}" destId="{FA3D7087-8107-476C-97EF-3EB0DAD9EC3B}" srcOrd="1" destOrd="0" parTransId="{EA5559C3-4B1B-4245-85B3-7249C6226A19}" sibTransId="{6990031F-29E4-472D-BCED-723F621B603B}"/>
    <dgm:cxn modelId="{9270B8A4-924A-4639-A349-7EEF0E7813C6}" type="presOf" srcId="{72165D2A-743E-4CCF-A619-D93E0C9726D0}" destId="{3DA9C5F0-4C40-45EE-A692-36F20AB4C653}" srcOrd="0" destOrd="0" presId="urn:microsoft.com/office/officeart/2008/layout/VerticalAccentList"/>
    <dgm:cxn modelId="{2C8AC199-5C34-4026-8B92-D42E48C11BF2}" type="presOf" srcId="{2849A138-2F01-4188-86EC-F2AD1E037938}" destId="{E282EC02-9291-4CC1-B853-5C224750F568}" srcOrd="0" destOrd="0" presId="urn:microsoft.com/office/officeart/2008/layout/VerticalAccentList"/>
    <dgm:cxn modelId="{15EDF294-E855-467E-A508-C6CDA138C1AB}" srcId="{AB1C3303-3F60-4856-BDE7-E39BAE2C606F}" destId="{2849A138-2F01-4188-86EC-F2AD1E037938}" srcOrd="0" destOrd="0" parTransId="{83E51162-1C76-4BCF-9553-C147FEC725E9}" sibTransId="{078D05F6-74FB-4E12-8CBD-2D3407F3A61E}"/>
    <dgm:cxn modelId="{D21E1F11-F759-4419-92D4-AB4A98590AA5}" type="presOf" srcId="{E78EA51A-0003-4C6B-964E-8CB8E558F90E}" destId="{D51867F5-1869-4B0B-A8E9-8B3A47D397D0}" srcOrd="0" destOrd="0" presId="urn:microsoft.com/office/officeart/2008/layout/VerticalAccentList"/>
    <dgm:cxn modelId="{66BB7B08-B3C6-4D85-8039-ACEC442EE461}" type="presOf" srcId="{D94F36E2-5BA7-4FC1-9698-6F9BEBD49E07}" destId="{F86565C2-1E45-403D-9D2B-2EB96F2883D2}" srcOrd="0" destOrd="0" presId="urn:microsoft.com/office/officeart/2008/layout/VerticalAccentList"/>
    <dgm:cxn modelId="{1762096E-2287-44E1-8712-A09E585D47D9}" srcId="{D94F36E2-5BA7-4FC1-9698-6F9BEBD49E07}" destId="{E78EA51A-0003-4C6B-964E-8CB8E558F90E}" srcOrd="0" destOrd="0" parTransId="{DAA4BFA8-BF14-4ABD-9A2B-182BD2D44B53}" sibTransId="{B3E327EF-6491-4FA9-BB71-1BF26E276AAF}"/>
    <dgm:cxn modelId="{42B6A373-3E9A-4098-B148-EA7A966FC47F}" srcId="{AB1C3303-3F60-4856-BDE7-E39BAE2C606F}" destId="{42B78D0C-9A59-4E3C-94AC-0408B479361A}" srcOrd="2" destOrd="0" parTransId="{E6C3B84B-3759-4311-ADAE-00C31B5442A4}" sibTransId="{9B41EA57-FE42-40E2-9F2D-3C425D8D1D11}"/>
    <dgm:cxn modelId="{0D6F0133-8FEB-46BC-80C0-C1C0CC541D73}" type="presParOf" srcId="{F86565C2-1E45-403D-9D2B-2EB96F2883D2}" destId="{DA52CED7-2A38-444D-8D40-91528AA0CB3F}" srcOrd="0" destOrd="0" presId="urn:microsoft.com/office/officeart/2008/layout/VerticalAccentList"/>
    <dgm:cxn modelId="{A3257253-BC70-4C7B-9368-A24A5163C6D7}" type="presParOf" srcId="{DA52CED7-2A38-444D-8D40-91528AA0CB3F}" destId="{D51867F5-1869-4B0B-A8E9-8B3A47D397D0}" srcOrd="0" destOrd="0" presId="urn:microsoft.com/office/officeart/2008/layout/VerticalAccentList"/>
    <dgm:cxn modelId="{882091E8-E90B-4399-89E0-1091E38E8B70}" type="presParOf" srcId="{F86565C2-1E45-403D-9D2B-2EB96F2883D2}" destId="{ED001550-BB66-4576-A156-A97B2085902B}" srcOrd="1" destOrd="0" presId="urn:microsoft.com/office/officeart/2008/layout/VerticalAccentList"/>
    <dgm:cxn modelId="{89A0B9FE-58CB-422B-8DEA-3DB366608741}" type="presParOf" srcId="{ED001550-BB66-4576-A156-A97B2085902B}" destId="{98CADEF5-4EAB-4160-AD3B-EAB32A5F7745}" srcOrd="0" destOrd="0" presId="urn:microsoft.com/office/officeart/2008/layout/VerticalAccentList"/>
    <dgm:cxn modelId="{B7975354-74D4-4950-988E-3DA10B238D0F}" type="presParOf" srcId="{ED001550-BB66-4576-A156-A97B2085902B}" destId="{101EEBBF-411E-4501-8C05-F99BDDA1106D}" srcOrd="1" destOrd="0" presId="urn:microsoft.com/office/officeart/2008/layout/VerticalAccentList"/>
    <dgm:cxn modelId="{FDFC27F6-F92D-45FA-936C-BFF65EF1ED8B}" type="presParOf" srcId="{ED001550-BB66-4576-A156-A97B2085902B}" destId="{4D9C5DCE-7565-48BB-AAAC-985197FA0A15}" srcOrd="2" destOrd="0" presId="urn:microsoft.com/office/officeart/2008/layout/VerticalAccentList"/>
    <dgm:cxn modelId="{A98ACFA3-A59C-4FAE-822F-32DC5694CC10}" type="presParOf" srcId="{ED001550-BB66-4576-A156-A97B2085902B}" destId="{070FCA98-5C03-410B-BF07-7352CA7CD54F}" srcOrd="3" destOrd="0" presId="urn:microsoft.com/office/officeart/2008/layout/VerticalAccentList"/>
    <dgm:cxn modelId="{D79BD210-297D-47DE-B9C5-58684C509ACE}" type="presParOf" srcId="{ED001550-BB66-4576-A156-A97B2085902B}" destId="{DCC7A1C9-C06A-4D31-90E7-00158B73AD5D}" srcOrd="4" destOrd="0" presId="urn:microsoft.com/office/officeart/2008/layout/VerticalAccentList"/>
    <dgm:cxn modelId="{07978AE4-5E5A-4F68-8AD6-332AE982F810}" type="presParOf" srcId="{ED001550-BB66-4576-A156-A97B2085902B}" destId="{E02EE10F-4A6C-4948-A108-4422AB9FC7F9}" srcOrd="5" destOrd="0" presId="urn:microsoft.com/office/officeart/2008/layout/VerticalAccentList"/>
    <dgm:cxn modelId="{3112F944-FBBA-40E1-A88F-2B08A875E02F}" type="presParOf" srcId="{ED001550-BB66-4576-A156-A97B2085902B}" destId="{573D144E-51E1-4E5D-B836-3CDD7556F3E4}" srcOrd="6" destOrd="0" presId="urn:microsoft.com/office/officeart/2008/layout/VerticalAccentList"/>
    <dgm:cxn modelId="{75D1B74C-C106-40A4-893B-087D38CA4CE4}" type="presParOf" srcId="{ED001550-BB66-4576-A156-A97B2085902B}" destId="{3DA9C5F0-4C40-45EE-A692-36F20AB4C653}" srcOrd="7" destOrd="0" presId="urn:microsoft.com/office/officeart/2008/layout/VerticalAccentList"/>
    <dgm:cxn modelId="{DE0E5760-5CA8-4AB9-AACD-B161D7CE7AEC}" type="presParOf" srcId="{F86565C2-1E45-403D-9D2B-2EB96F2883D2}" destId="{4A6FBED6-4663-47F4-B221-9650BB6271DC}" srcOrd="2" destOrd="0" presId="urn:microsoft.com/office/officeart/2008/layout/VerticalAccentList"/>
    <dgm:cxn modelId="{30331752-6DB8-4842-8493-D5D33E4A352A}" type="presParOf" srcId="{F86565C2-1E45-403D-9D2B-2EB96F2883D2}" destId="{217D4248-6F82-4FD6-8F41-23B2E7FF3F0B}" srcOrd="3" destOrd="0" presId="urn:microsoft.com/office/officeart/2008/layout/VerticalAccentList"/>
    <dgm:cxn modelId="{9E216742-C637-4067-8606-AC1A05E798B2}" type="presParOf" srcId="{217D4248-6F82-4FD6-8F41-23B2E7FF3F0B}" destId="{542B0B57-D2AF-4D9C-90BF-F5ABFFCB954C}" srcOrd="0" destOrd="0" presId="urn:microsoft.com/office/officeart/2008/layout/VerticalAccentList"/>
    <dgm:cxn modelId="{AF99997B-5A79-4139-A72A-3C90F9B76444}" type="presParOf" srcId="{F86565C2-1E45-403D-9D2B-2EB96F2883D2}" destId="{2C1C4357-F0C5-448D-A850-767F8C2A5E63}" srcOrd="4" destOrd="0" presId="urn:microsoft.com/office/officeart/2008/layout/VerticalAccentList"/>
    <dgm:cxn modelId="{72351E57-631E-43DF-9C09-90D42659D62E}" type="presParOf" srcId="{2C1C4357-F0C5-448D-A850-767F8C2A5E63}" destId="{B8285C4C-D094-41F2-A3D3-76B9EE718DF3}" srcOrd="0" destOrd="0" presId="urn:microsoft.com/office/officeart/2008/layout/VerticalAccentList"/>
    <dgm:cxn modelId="{AEE1DB1B-AF0C-4918-8E46-D6CB017ECEA8}" type="presParOf" srcId="{2C1C4357-F0C5-448D-A850-767F8C2A5E63}" destId="{B64B7CC2-9D49-40F6-A48F-B2F529060B73}" srcOrd="1" destOrd="0" presId="urn:microsoft.com/office/officeart/2008/layout/VerticalAccentList"/>
    <dgm:cxn modelId="{C03F824A-A343-4506-98E7-1FF882373DF2}" type="presParOf" srcId="{2C1C4357-F0C5-448D-A850-767F8C2A5E63}" destId="{C0399741-FCC9-4177-BFAD-D4B321D5E9A7}" srcOrd="2" destOrd="0" presId="urn:microsoft.com/office/officeart/2008/layout/VerticalAccentList"/>
    <dgm:cxn modelId="{F8B5D483-13E4-46DA-8ADE-1986AA97B8E1}" type="presParOf" srcId="{2C1C4357-F0C5-448D-A850-767F8C2A5E63}" destId="{DD1C6292-7A2A-430C-B48C-A4CEF9E117EF}" srcOrd="3" destOrd="0" presId="urn:microsoft.com/office/officeart/2008/layout/VerticalAccentList"/>
    <dgm:cxn modelId="{71D074B8-BC77-461F-B359-46EAE0EEDEBD}" type="presParOf" srcId="{2C1C4357-F0C5-448D-A850-767F8C2A5E63}" destId="{A4CAFC14-5734-47B2-B448-6037A655829A}" srcOrd="4" destOrd="0" presId="urn:microsoft.com/office/officeart/2008/layout/VerticalAccentList"/>
    <dgm:cxn modelId="{DF4A3873-9B83-435B-BCE9-18B9B87A45B3}" type="presParOf" srcId="{2C1C4357-F0C5-448D-A850-767F8C2A5E63}" destId="{13E80B44-25E0-4F44-9040-0EFA97C85622}" srcOrd="5" destOrd="0" presId="urn:microsoft.com/office/officeart/2008/layout/VerticalAccentList"/>
    <dgm:cxn modelId="{D66C88C4-7180-4119-8EBC-9713D84C33E3}" type="presParOf" srcId="{2C1C4357-F0C5-448D-A850-767F8C2A5E63}" destId="{C72AAA69-1581-473E-9CD9-DA4875F00DD6}" srcOrd="6" destOrd="0" presId="urn:microsoft.com/office/officeart/2008/layout/VerticalAccentList"/>
    <dgm:cxn modelId="{D00426AA-BDA0-49FF-B92A-8C4E73FEF5FB}" type="presParOf" srcId="{2C1C4357-F0C5-448D-A850-767F8C2A5E63}" destId="{E282EC02-9291-4CC1-B853-5C224750F568}" srcOrd="7" destOrd="0" presId="urn:microsoft.com/office/officeart/2008/layout/VerticalAccentList"/>
    <dgm:cxn modelId="{D524C295-EF6B-405D-B1E7-756C22DC65D5}" type="presParOf" srcId="{F86565C2-1E45-403D-9D2B-2EB96F2883D2}" destId="{D9CC43E4-CC82-4673-B6D0-13A658F277FB}" srcOrd="5" destOrd="0" presId="urn:microsoft.com/office/officeart/2008/layout/VerticalAccentList"/>
    <dgm:cxn modelId="{659ADDAC-7BE0-44D4-BC65-3CA1B9F7CD78}" type="presParOf" srcId="{F86565C2-1E45-403D-9D2B-2EB96F2883D2}" destId="{D3FE35F1-2CFC-4128-803A-264699E0109E}" srcOrd="6" destOrd="0" presId="urn:microsoft.com/office/officeart/2008/layout/VerticalAccentList"/>
    <dgm:cxn modelId="{1C48E136-F3C0-47A6-BFEF-D91DE9D12802}" type="presParOf" srcId="{D3FE35F1-2CFC-4128-803A-264699E0109E}" destId="{6488DA4A-C224-47DF-ABF4-984A61AE1F59}" srcOrd="0" destOrd="0" presId="urn:microsoft.com/office/officeart/2008/layout/VerticalAccentList"/>
    <dgm:cxn modelId="{6FB9BA03-DFCA-4673-8715-1BFF391C86AB}" type="presParOf" srcId="{F86565C2-1E45-403D-9D2B-2EB96F2883D2}" destId="{F0057FC5-BE21-492C-967B-227033210064}" srcOrd="7" destOrd="0" presId="urn:microsoft.com/office/officeart/2008/layout/VerticalAccentList"/>
    <dgm:cxn modelId="{4C3A1243-63D2-4720-8C96-B325CB25A052}" type="presParOf" srcId="{F0057FC5-BE21-492C-967B-227033210064}" destId="{F13CB3CD-C401-4BAC-9568-085FECC57DCA}" srcOrd="0" destOrd="0" presId="urn:microsoft.com/office/officeart/2008/layout/VerticalAccentList"/>
    <dgm:cxn modelId="{D1ADBCC6-0E04-4252-B3F4-6F2BAA432897}" type="presParOf" srcId="{F0057FC5-BE21-492C-967B-227033210064}" destId="{D1C587BC-248F-46EC-91DC-2365FDDBAA6C}" srcOrd="1" destOrd="0" presId="urn:microsoft.com/office/officeart/2008/layout/VerticalAccentList"/>
    <dgm:cxn modelId="{D3B70A9F-45E0-4B19-8FB6-0C4A81E441BF}" type="presParOf" srcId="{F0057FC5-BE21-492C-967B-227033210064}" destId="{110A8304-4EC2-42E7-B04F-D60861B19CA2}" srcOrd="2" destOrd="0" presId="urn:microsoft.com/office/officeart/2008/layout/VerticalAccentList"/>
    <dgm:cxn modelId="{72E454E8-F284-4061-B501-23EEB757F2BD}" type="presParOf" srcId="{F0057FC5-BE21-492C-967B-227033210064}" destId="{432D7EF8-DC88-4EA0-AF65-C2B28EBE4144}" srcOrd="3" destOrd="0" presId="urn:microsoft.com/office/officeart/2008/layout/VerticalAccentList"/>
    <dgm:cxn modelId="{2E2D31D9-1AB4-4BB7-A528-221D48681CC1}" type="presParOf" srcId="{F0057FC5-BE21-492C-967B-227033210064}" destId="{A4336E4B-A37D-46AF-9EB0-A3B5B42BAD83}" srcOrd="4" destOrd="0" presId="urn:microsoft.com/office/officeart/2008/layout/VerticalAccentList"/>
    <dgm:cxn modelId="{84682E08-114A-4DDD-803E-F0D8613DA12D}" type="presParOf" srcId="{F0057FC5-BE21-492C-967B-227033210064}" destId="{7019FA44-C498-4677-B288-970B064AE1F9}" srcOrd="5" destOrd="0" presId="urn:microsoft.com/office/officeart/2008/layout/VerticalAccentList"/>
    <dgm:cxn modelId="{E2CB5D7D-D72B-4A93-AE7D-66E80C88C449}" type="presParOf" srcId="{F0057FC5-BE21-492C-967B-227033210064}" destId="{22B8C312-B09A-4B8B-B127-75E08AD90DC7}" srcOrd="6" destOrd="0" presId="urn:microsoft.com/office/officeart/2008/layout/VerticalAccentList"/>
    <dgm:cxn modelId="{E937C46F-F8F2-4DDA-877B-1A5D9011D3EE}" type="presParOf" srcId="{F0057FC5-BE21-492C-967B-227033210064}" destId="{D762CBED-755B-4F50-8E43-2D03704789A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9EB24B5-6AD4-45C8-B6B5-08BEB3817D02}" type="doc">
      <dgm:prSet loTypeId="urn:microsoft.com/office/officeart/2005/8/layout/v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26C843DF-9B4F-4BE2-B5E2-959AEFE8A4FE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İLAÇ</a:t>
          </a:r>
          <a:endParaRPr lang="tr-TR" b="1" dirty="0">
            <a:solidFill>
              <a:schemeClr val="tx1"/>
            </a:solidFill>
          </a:endParaRPr>
        </a:p>
      </dgm:t>
    </dgm:pt>
    <dgm:pt modelId="{51EB5C09-DFEF-49FA-AAE2-374E6B2FB7B3}" type="parTrans" cxnId="{3A5E6C5E-A30F-4CE1-BF44-4CDF512FCA7C}">
      <dgm:prSet/>
      <dgm:spPr/>
      <dgm:t>
        <a:bodyPr/>
        <a:lstStyle/>
        <a:p>
          <a:endParaRPr lang="tr-TR"/>
        </a:p>
      </dgm:t>
    </dgm:pt>
    <dgm:pt modelId="{CF3333D5-E735-45C9-A1C3-A7CBD01A934E}" type="sibTrans" cxnId="{3A5E6C5E-A30F-4CE1-BF44-4CDF512FCA7C}">
      <dgm:prSet/>
      <dgm:spPr/>
      <dgm:t>
        <a:bodyPr/>
        <a:lstStyle/>
        <a:p>
          <a:endParaRPr lang="tr-TR"/>
        </a:p>
      </dgm:t>
    </dgm:pt>
    <dgm:pt modelId="{63E2D645-6568-470F-A9AB-93651517B206}">
      <dgm:prSet phldrT="[Metin]" custT="1"/>
      <dgm:spPr/>
      <dgm:t>
        <a:bodyPr/>
        <a:lstStyle/>
        <a:p>
          <a:r>
            <a:rPr lang="tr-TR" sz="1200" b="1" dirty="0" smtClean="0"/>
            <a:t>KORTİKOSTEROİDLER</a:t>
          </a:r>
          <a:endParaRPr lang="tr-TR" sz="1200" b="1" dirty="0"/>
        </a:p>
      </dgm:t>
    </dgm:pt>
    <dgm:pt modelId="{8A182DD3-8B92-4EAF-9503-00408AFD2EA4}" type="parTrans" cxnId="{F7D931F8-1397-46E6-9C85-96DE2D1BC0EC}">
      <dgm:prSet/>
      <dgm:spPr/>
      <dgm:t>
        <a:bodyPr/>
        <a:lstStyle/>
        <a:p>
          <a:endParaRPr lang="tr-TR"/>
        </a:p>
      </dgm:t>
    </dgm:pt>
    <dgm:pt modelId="{33C5791F-06E2-4690-9772-826B0A9C1B62}" type="sibTrans" cxnId="{F7D931F8-1397-46E6-9C85-96DE2D1BC0EC}">
      <dgm:prSet/>
      <dgm:spPr/>
      <dgm:t>
        <a:bodyPr/>
        <a:lstStyle/>
        <a:p>
          <a:endParaRPr lang="tr-TR"/>
        </a:p>
      </dgm:t>
    </dgm:pt>
    <dgm:pt modelId="{B4FC2369-6CAB-47C8-BEF1-084724922B77}">
      <dgm:prSet phldrT="[Metin]" custT="1"/>
      <dgm:spPr/>
      <dgm:t>
        <a:bodyPr/>
        <a:lstStyle/>
        <a:p>
          <a:r>
            <a:rPr lang="tr-TR" sz="1200" b="1" dirty="0" smtClean="0"/>
            <a:t>İMMÜNOSÜPRESİFLER</a:t>
          </a:r>
          <a:endParaRPr lang="tr-TR" sz="1200" b="1" dirty="0"/>
        </a:p>
      </dgm:t>
    </dgm:pt>
    <dgm:pt modelId="{20BFB675-6443-4BDB-A9E2-A1B238D008BD}" type="parTrans" cxnId="{5B7CDD6A-1503-4B8C-829A-04A2C2E5D1E7}">
      <dgm:prSet/>
      <dgm:spPr/>
      <dgm:t>
        <a:bodyPr/>
        <a:lstStyle/>
        <a:p>
          <a:endParaRPr lang="tr-TR"/>
        </a:p>
      </dgm:t>
    </dgm:pt>
    <dgm:pt modelId="{1E349E34-4FDE-42E8-9B27-F6616CA52D9D}" type="sibTrans" cxnId="{5B7CDD6A-1503-4B8C-829A-04A2C2E5D1E7}">
      <dgm:prSet/>
      <dgm:spPr/>
      <dgm:t>
        <a:bodyPr/>
        <a:lstStyle/>
        <a:p>
          <a:endParaRPr lang="tr-TR"/>
        </a:p>
      </dgm:t>
    </dgm:pt>
    <dgm:pt modelId="{58A62202-0F54-4BE1-9530-DF438B09D868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HEMŞİRELİK BAKIMI</a:t>
          </a:r>
          <a:endParaRPr lang="tr-TR" b="1" dirty="0">
            <a:solidFill>
              <a:schemeClr val="tx1"/>
            </a:solidFill>
          </a:endParaRPr>
        </a:p>
      </dgm:t>
    </dgm:pt>
    <dgm:pt modelId="{566E1878-EF78-45E9-9AED-4F3A7F4F1468}" type="parTrans" cxnId="{7EA8682D-27EC-41D4-9076-445592CB368E}">
      <dgm:prSet/>
      <dgm:spPr/>
      <dgm:t>
        <a:bodyPr/>
        <a:lstStyle/>
        <a:p>
          <a:endParaRPr lang="tr-TR"/>
        </a:p>
      </dgm:t>
    </dgm:pt>
    <dgm:pt modelId="{F623F4D8-084A-4A6F-BAB4-0AA397D13B06}" type="sibTrans" cxnId="{7EA8682D-27EC-41D4-9076-445592CB368E}">
      <dgm:prSet/>
      <dgm:spPr/>
      <dgm:t>
        <a:bodyPr/>
        <a:lstStyle/>
        <a:p>
          <a:endParaRPr lang="tr-TR"/>
        </a:p>
      </dgm:t>
    </dgm:pt>
    <dgm:pt modelId="{1AAFDE53-A8F1-4530-873A-41A540EF76A5}">
      <dgm:prSet phldrT="[Metin]" phldr="1"/>
      <dgm:spPr/>
      <dgm:t>
        <a:bodyPr/>
        <a:lstStyle/>
        <a:p>
          <a:endParaRPr lang="tr-TR" b="1" dirty="0"/>
        </a:p>
      </dgm:t>
    </dgm:pt>
    <dgm:pt modelId="{058532C7-B41D-4704-BA23-D0B6E24F72B2}" type="parTrans" cxnId="{E693F344-FEDC-482D-8ED2-50BE708D9B20}">
      <dgm:prSet/>
      <dgm:spPr/>
      <dgm:t>
        <a:bodyPr/>
        <a:lstStyle/>
        <a:p>
          <a:endParaRPr lang="tr-TR"/>
        </a:p>
      </dgm:t>
    </dgm:pt>
    <dgm:pt modelId="{F38309D9-3FDC-45EA-8C70-AFE377878BFA}" type="sibTrans" cxnId="{E693F344-FEDC-482D-8ED2-50BE708D9B20}">
      <dgm:prSet/>
      <dgm:spPr/>
      <dgm:t>
        <a:bodyPr/>
        <a:lstStyle/>
        <a:p>
          <a:endParaRPr lang="tr-TR"/>
        </a:p>
      </dgm:t>
    </dgm:pt>
    <dgm:pt modelId="{E030CE26-9125-454D-8CD8-210FA8128BAB}">
      <dgm:prSet phldrT="[Metin]" phldr="1"/>
      <dgm:spPr/>
      <dgm:t>
        <a:bodyPr/>
        <a:lstStyle/>
        <a:p>
          <a:endParaRPr lang="tr-TR" b="1" dirty="0"/>
        </a:p>
      </dgm:t>
    </dgm:pt>
    <dgm:pt modelId="{64985568-98B3-4CAA-B033-85B91855FED9}" type="parTrans" cxnId="{F3DC23EC-736D-443E-8888-2C4C445054EC}">
      <dgm:prSet/>
      <dgm:spPr/>
      <dgm:t>
        <a:bodyPr/>
        <a:lstStyle/>
        <a:p>
          <a:endParaRPr lang="tr-TR"/>
        </a:p>
      </dgm:t>
    </dgm:pt>
    <dgm:pt modelId="{033A44F6-A354-4486-8BCB-6EEF0835F1F7}" type="sibTrans" cxnId="{F3DC23EC-736D-443E-8888-2C4C445054EC}">
      <dgm:prSet/>
      <dgm:spPr/>
      <dgm:t>
        <a:bodyPr/>
        <a:lstStyle/>
        <a:p>
          <a:endParaRPr lang="tr-TR"/>
        </a:p>
      </dgm:t>
    </dgm:pt>
    <dgm:pt modelId="{B28FD8A9-355A-4B26-ADE9-0A54331F5762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REHABİLİTASYON</a:t>
          </a:r>
          <a:endParaRPr lang="tr-TR" b="1" dirty="0">
            <a:solidFill>
              <a:schemeClr val="tx1"/>
            </a:solidFill>
          </a:endParaRPr>
        </a:p>
      </dgm:t>
    </dgm:pt>
    <dgm:pt modelId="{0AC7B98E-EC85-4C2A-BF00-DE6EEEC9135D}" type="parTrans" cxnId="{EDA32D1B-61B9-4932-8891-051A87F0CE1C}">
      <dgm:prSet/>
      <dgm:spPr/>
      <dgm:t>
        <a:bodyPr/>
        <a:lstStyle/>
        <a:p>
          <a:endParaRPr lang="tr-TR"/>
        </a:p>
      </dgm:t>
    </dgm:pt>
    <dgm:pt modelId="{E26F2B03-EEF3-4A91-A104-57FD0042385E}" type="sibTrans" cxnId="{EDA32D1B-61B9-4932-8891-051A87F0CE1C}">
      <dgm:prSet/>
      <dgm:spPr/>
      <dgm:t>
        <a:bodyPr/>
        <a:lstStyle/>
        <a:p>
          <a:endParaRPr lang="tr-TR"/>
        </a:p>
      </dgm:t>
    </dgm:pt>
    <dgm:pt modelId="{BCC68B5D-2ACC-41FB-9276-7B1D6D20389D}">
      <dgm:prSet phldrT="[Metin]" custT="1"/>
      <dgm:spPr/>
      <dgm:t>
        <a:bodyPr/>
        <a:lstStyle/>
        <a:p>
          <a:r>
            <a:rPr lang="tr-TR" sz="1200" b="1" dirty="0" smtClean="0"/>
            <a:t>DİĞERLERİ </a:t>
          </a:r>
          <a:endParaRPr lang="tr-TR" sz="1200" b="1" dirty="0"/>
        </a:p>
      </dgm:t>
    </dgm:pt>
    <dgm:pt modelId="{0C519625-7FF3-4CC4-BAA0-950BCE0B5C1A}" type="parTrans" cxnId="{7FE469A0-5FA9-4B17-90C9-397B83C66B0A}">
      <dgm:prSet/>
      <dgm:spPr/>
      <dgm:t>
        <a:bodyPr/>
        <a:lstStyle/>
        <a:p>
          <a:endParaRPr lang="tr-TR"/>
        </a:p>
      </dgm:t>
    </dgm:pt>
    <dgm:pt modelId="{42B4146C-2EAB-4A40-9208-94AC1D09FAE2}" type="sibTrans" cxnId="{7FE469A0-5FA9-4B17-90C9-397B83C66B0A}">
      <dgm:prSet/>
      <dgm:spPr/>
      <dgm:t>
        <a:bodyPr/>
        <a:lstStyle/>
        <a:p>
          <a:endParaRPr lang="tr-TR"/>
        </a:p>
      </dgm:t>
    </dgm:pt>
    <dgm:pt modelId="{E87E563C-FF0B-4C54-B2AB-5879D51DCBDC}">
      <dgm:prSet phldrT="[Metin]" custT="1"/>
      <dgm:spPr/>
      <dgm:t>
        <a:bodyPr/>
        <a:lstStyle/>
        <a:p>
          <a:r>
            <a:rPr lang="tr-TR" sz="1200" b="1" dirty="0" smtClean="0"/>
            <a:t>AZA.</a:t>
          </a:r>
          <a:endParaRPr lang="tr-TR" sz="1200" b="1" dirty="0"/>
        </a:p>
      </dgm:t>
    </dgm:pt>
    <dgm:pt modelId="{E00684E2-1B24-4CE7-A5A9-C41EA25EC6BE}" type="parTrans" cxnId="{C54A1061-ED19-4F81-AC82-A69A1FDF0AB9}">
      <dgm:prSet/>
      <dgm:spPr/>
      <dgm:t>
        <a:bodyPr/>
        <a:lstStyle/>
        <a:p>
          <a:endParaRPr lang="tr-TR"/>
        </a:p>
      </dgm:t>
    </dgm:pt>
    <dgm:pt modelId="{5F2CCFB4-0371-4748-BDF1-A4D55705E448}" type="sibTrans" cxnId="{C54A1061-ED19-4F81-AC82-A69A1FDF0AB9}">
      <dgm:prSet/>
      <dgm:spPr/>
      <dgm:t>
        <a:bodyPr/>
        <a:lstStyle/>
        <a:p>
          <a:endParaRPr lang="tr-TR"/>
        </a:p>
      </dgm:t>
    </dgm:pt>
    <dgm:pt modelId="{217150B8-9995-473F-82EA-AFDB67D05CDB}">
      <dgm:prSet phldrT="[Metin]" custT="1"/>
      <dgm:spPr/>
      <dgm:t>
        <a:bodyPr/>
        <a:lstStyle/>
        <a:p>
          <a:r>
            <a:rPr lang="tr-TR" sz="1200" b="1" dirty="0" smtClean="0"/>
            <a:t>MTX</a:t>
          </a:r>
          <a:endParaRPr lang="tr-TR" sz="1200" b="1" dirty="0"/>
        </a:p>
      </dgm:t>
    </dgm:pt>
    <dgm:pt modelId="{6B8F582D-BA7A-429E-8E50-0D106A24ADE9}" type="parTrans" cxnId="{11E2D308-51AE-43B1-922D-01768CC9E0A7}">
      <dgm:prSet/>
      <dgm:spPr/>
      <dgm:t>
        <a:bodyPr/>
        <a:lstStyle/>
        <a:p>
          <a:endParaRPr lang="tr-TR"/>
        </a:p>
      </dgm:t>
    </dgm:pt>
    <dgm:pt modelId="{BE1C173D-2811-49A9-AF48-04A1762CE732}" type="sibTrans" cxnId="{11E2D308-51AE-43B1-922D-01768CC9E0A7}">
      <dgm:prSet/>
      <dgm:spPr/>
      <dgm:t>
        <a:bodyPr/>
        <a:lstStyle/>
        <a:p>
          <a:endParaRPr lang="tr-TR"/>
        </a:p>
      </dgm:t>
    </dgm:pt>
    <dgm:pt modelId="{14014F10-88F0-4732-9E33-1A96C6651684}">
      <dgm:prSet phldrT="[Metin]" custT="1"/>
      <dgm:spPr/>
      <dgm:t>
        <a:bodyPr/>
        <a:lstStyle/>
        <a:p>
          <a:r>
            <a:rPr lang="tr-TR" sz="1200" b="1" dirty="0" err="1" smtClean="0"/>
            <a:t>Cyc</a:t>
          </a:r>
          <a:r>
            <a:rPr lang="tr-TR" sz="1200" b="1" dirty="0" smtClean="0"/>
            <a:t>.</a:t>
          </a:r>
          <a:endParaRPr lang="tr-TR" sz="1200" b="1" dirty="0"/>
        </a:p>
      </dgm:t>
    </dgm:pt>
    <dgm:pt modelId="{D0709193-BEDB-4E74-895E-DD23F3D22CBE}" type="parTrans" cxnId="{F160A87C-EAA8-42EB-ACAD-2E44F96B1A89}">
      <dgm:prSet/>
      <dgm:spPr/>
      <dgm:t>
        <a:bodyPr/>
        <a:lstStyle/>
        <a:p>
          <a:endParaRPr lang="tr-TR"/>
        </a:p>
      </dgm:t>
    </dgm:pt>
    <dgm:pt modelId="{E697D954-D06E-49FD-9976-6CD0941545BF}" type="sibTrans" cxnId="{F160A87C-EAA8-42EB-ACAD-2E44F96B1A89}">
      <dgm:prSet/>
      <dgm:spPr/>
      <dgm:t>
        <a:bodyPr/>
        <a:lstStyle/>
        <a:p>
          <a:endParaRPr lang="tr-TR"/>
        </a:p>
      </dgm:t>
    </dgm:pt>
    <dgm:pt modelId="{E0807C0C-1556-41CD-B0A3-E2383FFBEBDB}">
      <dgm:prSet phldrT="[Metin]" custT="1"/>
      <dgm:spPr/>
      <dgm:t>
        <a:bodyPr/>
        <a:lstStyle/>
        <a:p>
          <a:r>
            <a:rPr lang="tr-TR" sz="1200" b="1" dirty="0" smtClean="0"/>
            <a:t>IVIG</a:t>
          </a:r>
          <a:endParaRPr lang="tr-TR" sz="1200" b="1" dirty="0"/>
        </a:p>
      </dgm:t>
    </dgm:pt>
    <dgm:pt modelId="{42C59DA0-622F-4BF1-9B8A-008BA0C89CE5}" type="parTrans" cxnId="{95A02E19-7E49-49EF-92B3-DF5925DC7D3E}">
      <dgm:prSet/>
      <dgm:spPr/>
      <dgm:t>
        <a:bodyPr/>
        <a:lstStyle/>
        <a:p>
          <a:endParaRPr lang="tr-TR"/>
        </a:p>
      </dgm:t>
    </dgm:pt>
    <dgm:pt modelId="{CC143004-2A53-4962-8D3D-4A4932849B23}" type="sibTrans" cxnId="{95A02E19-7E49-49EF-92B3-DF5925DC7D3E}">
      <dgm:prSet/>
      <dgm:spPr/>
      <dgm:t>
        <a:bodyPr/>
        <a:lstStyle/>
        <a:p>
          <a:endParaRPr lang="tr-TR"/>
        </a:p>
      </dgm:t>
    </dgm:pt>
    <dgm:pt modelId="{AA05F1D5-91D6-4A11-B5B5-EA375343E4A4}">
      <dgm:prSet phldrT="[Metin]" custT="1"/>
      <dgm:spPr/>
      <dgm:t>
        <a:bodyPr/>
        <a:lstStyle/>
        <a:p>
          <a:r>
            <a:rPr lang="tr-TR" sz="1200" b="1" dirty="0" smtClean="0"/>
            <a:t>PLASMAFEREZ</a:t>
          </a:r>
          <a:endParaRPr lang="tr-TR" sz="1200" b="1" dirty="0"/>
        </a:p>
      </dgm:t>
    </dgm:pt>
    <dgm:pt modelId="{A2685F37-00EA-47D2-8CEB-06F957D8B78F}" type="parTrans" cxnId="{760E31AA-9626-49FF-BEFA-DDFFEA1654E6}">
      <dgm:prSet/>
      <dgm:spPr/>
      <dgm:t>
        <a:bodyPr/>
        <a:lstStyle/>
        <a:p>
          <a:endParaRPr lang="tr-TR"/>
        </a:p>
      </dgm:t>
    </dgm:pt>
    <dgm:pt modelId="{310853FC-B8A5-4BF0-A882-8E7CFE93074C}" type="sibTrans" cxnId="{760E31AA-9626-49FF-BEFA-DDFFEA1654E6}">
      <dgm:prSet/>
      <dgm:spPr/>
      <dgm:t>
        <a:bodyPr/>
        <a:lstStyle/>
        <a:p>
          <a:endParaRPr lang="tr-TR"/>
        </a:p>
      </dgm:t>
    </dgm:pt>
    <dgm:pt modelId="{ED6F35D4-E958-45C4-B167-F858F2284E01}">
      <dgm:prSet phldrT="[Metin]" custT="1"/>
      <dgm:spPr/>
      <dgm:t>
        <a:bodyPr/>
        <a:lstStyle/>
        <a:p>
          <a:r>
            <a:rPr lang="tr-TR" sz="1200" b="1" dirty="0" smtClean="0"/>
            <a:t>RTX.</a:t>
          </a:r>
          <a:endParaRPr lang="tr-TR" sz="1200" b="1" dirty="0"/>
        </a:p>
      </dgm:t>
    </dgm:pt>
    <dgm:pt modelId="{270C4906-BA3D-43C6-A417-358ACC69F205}" type="parTrans" cxnId="{2B394184-8F38-45BB-A3ED-246841E5E668}">
      <dgm:prSet/>
      <dgm:spPr/>
      <dgm:t>
        <a:bodyPr/>
        <a:lstStyle/>
        <a:p>
          <a:endParaRPr lang="tr-TR"/>
        </a:p>
      </dgm:t>
    </dgm:pt>
    <dgm:pt modelId="{4A0AA8B5-7439-44A4-8C1E-FC2B11DAEB0D}" type="sibTrans" cxnId="{2B394184-8F38-45BB-A3ED-246841E5E668}">
      <dgm:prSet/>
      <dgm:spPr/>
      <dgm:t>
        <a:bodyPr/>
        <a:lstStyle/>
        <a:p>
          <a:endParaRPr lang="tr-TR"/>
        </a:p>
      </dgm:t>
    </dgm:pt>
    <dgm:pt modelId="{DEE03C59-7D41-4B82-8406-EA3A610477D2}" type="pres">
      <dgm:prSet presAssocID="{19EB24B5-6AD4-45C8-B6B5-08BEB3817D02}" presName="Name0" presStyleCnt="0">
        <dgm:presLayoutVars>
          <dgm:dir/>
          <dgm:animLvl val="lvl"/>
          <dgm:resizeHandles/>
        </dgm:presLayoutVars>
      </dgm:prSet>
      <dgm:spPr/>
    </dgm:pt>
    <dgm:pt modelId="{EBF0D512-CD11-4201-B9D0-7D12D8B91BF1}" type="pres">
      <dgm:prSet presAssocID="{26C843DF-9B4F-4BE2-B5E2-959AEFE8A4FE}" presName="linNode" presStyleCnt="0"/>
      <dgm:spPr/>
    </dgm:pt>
    <dgm:pt modelId="{B124E8C7-FB33-47E0-86BF-E29F66BE918D}" type="pres">
      <dgm:prSet presAssocID="{26C843DF-9B4F-4BE2-B5E2-959AEFE8A4FE}" presName="parentShp" presStyleLbl="node1" presStyleIdx="0" presStyleCnt="3">
        <dgm:presLayoutVars>
          <dgm:bulletEnabled val="1"/>
        </dgm:presLayoutVars>
      </dgm:prSet>
      <dgm:spPr/>
    </dgm:pt>
    <dgm:pt modelId="{7CF7CD8D-EEF5-41B6-B331-1974AF7AF74C}" type="pres">
      <dgm:prSet presAssocID="{26C843DF-9B4F-4BE2-B5E2-959AEFE8A4FE}" presName="childShp" presStyleLbl="bgAccFollowNode1" presStyleIdx="0" presStyleCnt="3" custScaleY="2055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8166FD-5F01-495C-A517-B7EC661DEB77}" type="pres">
      <dgm:prSet presAssocID="{CF3333D5-E735-45C9-A1C3-A7CBD01A934E}" presName="spacing" presStyleCnt="0"/>
      <dgm:spPr/>
    </dgm:pt>
    <dgm:pt modelId="{2DDC760E-1F65-42B3-A9ED-00F92DF8B750}" type="pres">
      <dgm:prSet presAssocID="{58A62202-0F54-4BE1-9530-DF438B09D868}" presName="linNode" presStyleCnt="0"/>
      <dgm:spPr/>
    </dgm:pt>
    <dgm:pt modelId="{6EC47527-6CD1-437E-BF06-CE4B8895EC9A}" type="pres">
      <dgm:prSet presAssocID="{58A62202-0F54-4BE1-9530-DF438B09D86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32DDE2-5306-458A-B74A-94FC208AFACB}" type="pres">
      <dgm:prSet presAssocID="{58A62202-0F54-4BE1-9530-DF438B09D868}" presName="childShp" presStyleLbl="bgAccFollowNode1" presStyleIdx="1" presStyleCnt="3" custScaleY="763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3C81CE-50CF-4471-92EB-13CCB641C0AA}" type="pres">
      <dgm:prSet presAssocID="{F623F4D8-084A-4A6F-BAB4-0AA397D13B06}" presName="spacing" presStyleCnt="0"/>
      <dgm:spPr/>
    </dgm:pt>
    <dgm:pt modelId="{D8F3793B-DD60-4F0E-9782-99DA67241E0E}" type="pres">
      <dgm:prSet presAssocID="{B28FD8A9-355A-4B26-ADE9-0A54331F5762}" presName="linNode" presStyleCnt="0"/>
      <dgm:spPr/>
    </dgm:pt>
    <dgm:pt modelId="{95280054-693A-436A-96EC-C687D8EDC8B8}" type="pres">
      <dgm:prSet presAssocID="{B28FD8A9-355A-4B26-ADE9-0A54331F5762}" presName="parentShp" presStyleLbl="node1" presStyleIdx="2" presStyleCnt="3">
        <dgm:presLayoutVars>
          <dgm:bulletEnabled val="1"/>
        </dgm:presLayoutVars>
      </dgm:prSet>
      <dgm:spPr/>
    </dgm:pt>
    <dgm:pt modelId="{1433F636-2BA9-4844-AB15-D9CA9670DB38}" type="pres">
      <dgm:prSet presAssocID="{B28FD8A9-355A-4B26-ADE9-0A54331F5762}" presName="childShp" presStyleLbl="bgAccFollowNode1" presStyleIdx="2" presStyleCnt="3" custScaleY="44099">
        <dgm:presLayoutVars>
          <dgm:bulletEnabled val="1"/>
        </dgm:presLayoutVars>
      </dgm:prSet>
      <dgm:spPr/>
    </dgm:pt>
  </dgm:ptLst>
  <dgm:cxnLst>
    <dgm:cxn modelId="{760E31AA-9626-49FF-BEFA-DDFFEA1654E6}" srcId="{BCC68B5D-2ACC-41FB-9276-7B1D6D20389D}" destId="{AA05F1D5-91D6-4A11-B5B5-EA375343E4A4}" srcOrd="1" destOrd="0" parTransId="{A2685F37-00EA-47D2-8CEB-06F957D8B78F}" sibTransId="{310853FC-B8A5-4BF0-A882-8E7CFE93074C}"/>
    <dgm:cxn modelId="{C5695D36-99DA-4E4D-83A4-CA4F5F65E55E}" type="presOf" srcId="{B28FD8A9-355A-4B26-ADE9-0A54331F5762}" destId="{95280054-693A-436A-96EC-C687D8EDC8B8}" srcOrd="0" destOrd="0" presId="urn:microsoft.com/office/officeart/2005/8/layout/vList6"/>
    <dgm:cxn modelId="{CFBFE263-491D-47F7-B8FB-FB348AB14F5E}" type="presOf" srcId="{AA05F1D5-91D6-4A11-B5B5-EA375343E4A4}" destId="{7CF7CD8D-EEF5-41B6-B331-1974AF7AF74C}" srcOrd="0" destOrd="7" presId="urn:microsoft.com/office/officeart/2005/8/layout/vList6"/>
    <dgm:cxn modelId="{F3DC23EC-736D-443E-8888-2C4C445054EC}" srcId="{58A62202-0F54-4BE1-9530-DF438B09D868}" destId="{E030CE26-9125-454D-8CD8-210FA8128BAB}" srcOrd="1" destOrd="0" parTransId="{64985568-98B3-4CAA-B033-85B91855FED9}" sibTransId="{033A44F6-A354-4486-8BCB-6EEF0835F1F7}"/>
    <dgm:cxn modelId="{3A5E6C5E-A30F-4CE1-BF44-4CDF512FCA7C}" srcId="{19EB24B5-6AD4-45C8-B6B5-08BEB3817D02}" destId="{26C843DF-9B4F-4BE2-B5E2-959AEFE8A4FE}" srcOrd="0" destOrd="0" parTransId="{51EB5C09-DFEF-49FA-AAE2-374E6B2FB7B3}" sibTransId="{CF3333D5-E735-45C9-A1C3-A7CBD01A934E}"/>
    <dgm:cxn modelId="{F160A87C-EAA8-42EB-ACAD-2E44F96B1A89}" srcId="{B4FC2369-6CAB-47C8-BEF1-084724922B77}" destId="{14014F10-88F0-4732-9E33-1A96C6651684}" srcOrd="2" destOrd="0" parTransId="{D0709193-BEDB-4E74-895E-DD23F3D22CBE}" sibTransId="{E697D954-D06E-49FD-9976-6CD0941545BF}"/>
    <dgm:cxn modelId="{D31EE389-A8FF-47BF-92E9-AC83920E0983}" type="presOf" srcId="{E030CE26-9125-454D-8CD8-210FA8128BAB}" destId="{CE32DDE2-5306-458A-B74A-94FC208AFACB}" srcOrd="0" destOrd="1" presId="urn:microsoft.com/office/officeart/2005/8/layout/vList6"/>
    <dgm:cxn modelId="{E693F344-FEDC-482D-8ED2-50BE708D9B20}" srcId="{58A62202-0F54-4BE1-9530-DF438B09D868}" destId="{1AAFDE53-A8F1-4530-873A-41A540EF76A5}" srcOrd="0" destOrd="0" parTransId="{058532C7-B41D-4704-BA23-D0B6E24F72B2}" sibTransId="{F38309D9-3FDC-45EA-8C70-AFE377878BFA}"/>
    <dgm:cxn modelId="{7653FBAF-6551-4A5D-A1E8-484A9565E2D0}" type="presOf" srcId="{19EB24B5-6AD4-45C8-B6B5-08BEB3817D02}" destId="{DEE03C59-7D41-4B82-8406-EA3A610477D2}" srcOrd="0" destOrd="0" presId="urn:microsoft.com/office/officeart/2005/8/layout/vList6"/>
    <dgm:cxn modelId="{7104FFF6-5361-4D87-8BC8-90A036C1CC5C}" type="presOf" srcId="{14014F10-88F0-4732-9E33-1A96C6651684}" destId="{7CF7CD8D-EEF5-41B6-B331-1974AF7AF74C}" srcOrd="0" destOrd="4" presId="urn:microsoft.com/office/officeart/2005/8/layout/vList6"/>
    <dgm:cxn modelId="{11E2D308-51AE-43B1-922D-01768CC9E0A7}" srcId="{B4FC2369-6CAB-47C8-BEF1-084724922B77}" destId="{217150B8-9995-473F-82EA-AFDB67D05CDB}" srcOrd="1" destOrd="0" parTransId="{6B8F582D-BA7A-429E-8E50-0D106A24ADE9}" sibTransId="{BE1C173D-2811-49A9-AF48-04A1762CE732}"/>
    <dgm:cxn modelId="{880D33CE-6F9F-4FFD-B103-025AC19CE2E0}" type="presOf" srcId="{63E2D645-6568-470F-A9AB-93651517B206}" destId="{7CF7CD8D-EEF5-41B6-B331-1974AF7AF74C}" srcOrd="0" destOrd="0" presId="urn:microsoft.com/office/officeart/2005/8/layout/vList6"/>
    <dgm:cxn modelId="{2B394184-8F38-45BB-A3ED-246841E5E668}" srcId="{BCC68B5D-2ACC-41FB-9276-7B1D6D20389D}" destId="{ED6F35D4-E958-45C4-B167-F858F2284E01}" srcOrd="2" destOrd="0" parTransId="{270C4906-BA3D-43C6-A417-358ACC69F205}" sibTransId="{4A0AA8B5-7439-44A4-8C1E-FC2B11DAEB0D}"/>
    <dgm:cxn modelId="{13F7F539-54FB-47FF-8F82-8AFAE09BC4DC}" type="presOf" srcId="{58A62202-0F54-4BE1-9530-DF438B09D868}" destId="{6EC47527-6CD1-437E-BF06-CE4B8895EC9A}" srcOrd="0" destOrd="0" presId="urn:microsoft.com/office/officeart/2005/8/layout/vList6"/>
    <dgm:cxn modelId="{7EA8682D-27EC-41D4-9076-445592CB368E}" srcId="{19EB24B5-6AD4-45C8-B6B5-08BEB3817D02}" destId="{58A62202-0F54-4BE1-9530-DF438B09D868}" srcOrd="1" destOrd="0" parTransId="{566E1878-EF78-45E9-9AED-4F3A7F4F1468}" sibTransId="{F623F4D8-084A-4A6F-BAB4-0AA397D13B06}"/>
    <dgm:cxn modelId="{7FE469A0-5FA9-4B17-90C9-397B83C66B0A}" srcId="{26C843DF-9B4F-4BE2-B5E2-959AEFE8A4FE}" destId="{BCC68B5D-2ACC-41FB-9276-7B1D6D20389D}" srcOrd="2" destOrd="0" parTransId="{0C519625-7FF3-4CC4-BAA0-950BCE0B5C1A}" sibTransId="{42B4146C-2EAB-4A40-9208-94AC1D09FAE2}"/>
    <dgm:cxn modelId="{A49CBCE4-01BA-4F86-8950-D252B977CB5F}" type="presOf" srcId="{BCC68B5D-2ACC-41FB-9276-7B1D6D20389D}" destId="{7CF7CD8D-EEF5-41B6-B331-1974AF7AF74C}" srcOrd="0" destOrd="5" presId="urn:microsoft.com/office/officeart/2005/8/layout/vList6"/>
    <dgm:cxn modelId="{23E11AE7-65C7-42AC-8488-116DADAA63FB}" type="presOf" srcId="{E0807C0C-1556-41CD-B0A3-E2383FFBEBDB}" destId="{7CF7CD8D-EEF5-41B6-B331-1974AF7AF74C}" srcOrd="0" destOrd="6" presId="urn:microsoft.com/office/officeart/2005/8/layout/vList6"/>
    <dgm:cxn modelId="{8FF249DA-8ADC-4DEB-A532-8631F76C6774}" type="presOf" srcId="{ED6F35D4-E958-45C4-B167-F858F2284E01}" destId="{7CF7CD8D-EEF5-41B6-B331-1974AF7AF74C}" srcOrd="0" destOrd="8" presId="urn:microsoft.com/office/officeart/2005/8/layout/vList6"/>
    <dgm:cxn modelId="{95A02E19-7E49-49EF-92B3-DF5925DC7D3E}" srcId="{BCC68B5D-2ACC-41FB-9276-7B1D6D20389D}" destId="{E0807C0C-1556-41CD-B0A3-E2383FFBEBDB}" srcOrd="0" destOrd="0" parTransId="{42C59DA0-622F-4BF1-9B8A-008BA0C89CE5}" sibTransId="{CC143004-2A53-4962-8D3D-4A4932849B23}"/>
    <dgm:cxn modelId="{EDA32D1B-61B9-4932-8891-051A87F0CE1C}" srcId="{19EB24B5-6AD4-45C8-B6B5-08BEB3817D02}" destId="{B28FD8A9-355A-4B26-ADE9-0A54331F5762}" srcOrd="2" destOrd="0" parTransId="{0AC7B98E-EC85-4C2A-BF00-DE6EEEC9135D}" sibTransId="{E26F2B03-EEF3-4A91-A104-57FD0042385E}"/>
    <dgm:cxn modelId="{F7D931F8-1397-46E6-9C85-96DE2D1BC0EC}" srcId="{26C843DF-9B4F-4BE2-B5E2-959AEFE8A4FE}" destId="{63E2D645-6568-470F-A9AB-93651517B206}" srcOrd="0" destOrd="0" parTransId="{8A182DD3-8B92-4EAF-9503-00408AFD2EA4}" sibTransId="{33C5791F-06E2-4690-9772-826B0A9C1B62}"/>
    <dgm:cxn modelId="{C54A1061-ED19-4F81-AC82-A69A1FDF0AB9}" srcId="{B4FC2369-6CAB-47C8-BEF1-084724922B77}" destId="{E87E563C-FF0B-4C54-B2AB-5879D51DCBDC}" srcOrd="0" destOrd="0" parTransId="{E00684E2-1B24-4CE7-A5A9-C41EA25EC6BE}" sibTransId="{5F2CCFB4-0371-4748-BDF1-A4D55705E448}"/>
    <dgm:cxn modelId="{5B7CDD6A-1503-4B8C-829A-04A2C2E5D1E7}" srcId="{26C843DF-9B4F-4BE2-B5E2-959AEFE8A4FE}" destId="{B4FC2369-6CAB-47C8-BEF1-084724922B77}" srcOrd="1" destOrd="0" parTransId="{20BFB675-6443-4BDB-A9E2-A1B238D008BD}" sibTransId="{1E349E34-4FDE-42E8-9B27-F6616CA52D9D}"/>
    <dgm:cxn modelId="{B6D1E6FE-D624-4CF0-AF03-6254BAC855F8}" type="presOf" srcId="{1AAFDE53-A8F1-4530-873A-41A540EF76A5}" destId="{CE32DDE2-5306-458A-B74A-94FC208AFACB}" srcOrd="0" destOrd="0" presId="urn:microsoft.com/office/officeart/2005/8/layout/vList6"/>
    <dgm:cxn modelId="{0FCE2BBF-AA9E-46D7-89F3-E9A76F6CCD5D}" type="presOf" srcId="{26C843DF-9B4F-4BE2-B5E2-959AEFE8A4FE}" destId="{B124E8C7-FB33-47E0-86BF-E29F66BE918D}" srcOrd="0" destOrd="0" presId="urn:microsoft.com/office/officeart/2005/8/layout/vList6"/>
    <dgm:cxn modelId="{C144138E-0964-4DA5-902E-F86417B9BA59}" type="presOf" srcId="{217150B8-9995-473F-82EA-AFDB67D05CDB}" destId="{7CF7CD8D-EEF5-41B6-B331-1974AF7AF74C}" srcOrd="0" destOrd="3" presId="urn:microsoft.com/office/officeart/2005/8/layout/vList6"/>
    <dgm:cxn modelId="{5FB9FC05-0D83-452F-B6DE-725089BD86DA}" type="presOf" srcId="{E87E563C-FF0B-4C54-B2AB-5879D51DCBDC}" destId="{7CF7CD8D-EEF5-41B6-B331-1974AF7AF74C}" srcOrd="0" destOrd="2" presId="urn:microsoft.com/office/officeart/2005/8/layout/vList6"/>
    <dgm:cxn modelId="{15082E0B-4551-4A39-925D-E7E7F207ECA1}" type="presOf" srcId="{B4FC2369-6CAB-47C8-BEF1-084724922B77}" destId="{7CF7CD8D-EEF5-41B6-B331-1974AF7AF74C}" srcOrd="0" destOrd="1" presId="urn:microsoft.com/office/officeart/2005/8/layout/vList6"/>
    <dgm:cxn modelId="{29793E66-3810-46AF-8A8C-70FFB277CF6C}" type="presParOf" srcId="{DEE03C59-7D41-4B82-8406-EA3A610477D2}" destId="{EBF0D512-CD11-4201-B9D0-7D12D8B91BF1}" srcOrd="0" destOrd="0" presId="urn:microsoft.com/office/officeart/2005/8/layout/vList6"/>
    <dgm:cxn modelId="{5590F9A6-3DD0-4174-B869-94074A69FF51}" type="presParOf" srcId="{EBF0D512-CD11-4201-B9D0-7D12D8B91BF1}" destId="{B124E8C7-FB33-47E0-86BF-E29F66BE918D}" srcOrd="0" destOrd="0" presId="urn:microsoft.com/office/officeart/2005/8/layout/vList6"/>
    <dgm:cxn modelId="{0DB773BB-4C6D-45E1-9085-BC268092BBA3}" type="presParOf" srcId="{EBF0D512-CD11-4201-B9D0-7D12D8B91BF1}" destId="{7CF7CD8D-EEF5-41B6-B331-1974AF7AF74C}" srcOrd="1" destOrd="0" presId="urn:microsoft.com/office/officeart/2005/8/layout/vList6"/>
    <dgm:cxn modelId="{B76304FF-1739-4918-A415-511884AC7BE0}" type="presParOf" srcId="{DEE03C59-7D41-4B82-8406-EA3A610477D2}" destId="{808166FD-5F01-495C-A517-B7EC661DEB77}" srcOrd="1" destOrd="0" presId="urn:microsoft.com/office/officeart/2005/8/layout/vList6"/>
    <dgm:cxn modelId="{2C04C82B-9071-4F08-9D1A-154DDAA1948C}" type="presParOf" srcId="{DEE03C59-7D41-4B82-8406-EA3A610477D2}" destId="{2DDC760E-1F65-42B3-A9ED-00F92DF8B750}" srcOrd="2" destOrd="0" presId="urn:microsoft.com/office/officeart/2005/8/layout/vList6"/>
    <dgm:cxn modelId="{EA8D84CE-FF23-42E9-BD91-904A06635564}" type="presParOf" srcId="{2DDC760E-1F65-42B3-A9ED-00F92DF8B750}" destId="{6EC47527-6CD1-437E-BF06-CE4B8895EC9A}" srcOrd="0" destOrd="0" presId="urn:microsoft.com/office/officeart/2005/8/layout/vList6"/>
    <dgm:cxn modelId="{6F4AAED1-B629-4480-8517-C7897BAB4225}" type="presParOf" srcId="{2DDC760E-1F65-42B3-A9ED-00F92DF8B750}" destId="{CE32DDE2-5306-458A-B74A-94FC208AFACB}" srcOrd="1" destOrd="0" presId="urn:microsoft.com/office/officeart/2005/8/layout/vList6"/>
    <dgm:cxn modelId="{3C95D114-C5A3-4DF1-A748-97B71EB7FB75}" type="presParOf" srcId="{DEE03C59-7D41-4B82-8406-EA3A610477D2}" destId="{323C81CE-50CF-4471-92EB-13CCB641C0AA}" srcOrd="3" destOrd="0" presId="urn:microsoft.com/office/officeart/2005/8/layout/vList6"/>
    <dgm:cxn modelId="{0BC5F43F-7056-4CAC-B39E-352AFDF21FF3}" type="presParOf" srcId="{DEE03C59-7D41-4B82-8406-EA3A610477D2}" destId="{D8F3793B-DD60-4F0E-9782-99DA67241E0E}" srcOrd="4" destOrd="0" presId="urn:microsoft.com/office/officeart/2005/8/layout/vList6"/>
    <dgm:cxn modelId="{01B28DE9-0BBD-4C00-BBCC-F3098AB77C90}" type="presParOf" srcId="{D8F3793B-DD60-4F0E-9782-99DA67241E0E}" destId="{95280054-693A-436A-96EC-C687D8EDC8B8}" srcOrd="0" destOrd="0" presId="urn:microsoft.com/office/officeart/2005/8/layout/vList6"/>
    <dgm:cxn modelId="{E2A68C8D-A29C-437E-8A03-CDEBF4B5E854}" type="presParOf" srcId="{D8F3793B-DD60-4F0E-9782-99DA67241E0E}" destId="{1433F636-2BA9-4844-AB15-D9CA9670DB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479B7FD-C6CF-4EB1-A7C3-B2E62D80D578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E8F41D55-6CF5-4A29-AE96-4A5E6F86A163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KLİNİK;</a:t>
          </a:r>
          <a:endParaRPr lang="tr-TR" b="1" dirty="0">
            <a:solidFill>
              <a:schemeClr val="tx1"/>
            </a:solidFill>
          </a:endParaRPr>
        </a:p>
      </dgm:t>
    </dgm:pt>
    <dgm:pt modelId="{391963D9-9013-4F34-9BC2-26A5C6DCD963}" type="parTrans" cxnId="{C64C8DF3-12B3-4041-BF6F-011E0219500D}">
      <dgm:prSet/>
      <dgm:spPr/>
      <dgm:t>
        <a:bodyPr/>
        <a:lstStyle/>
        <a:p>
          <a:endParaRPr lang="tr-TR"/>
        </a:p>
      </dgm:t>
    </dgm:pt>
    <dgm:pt modelId="{C622D76F-AF08-4DBF-AC37-61B337795120}" type="sibTrans" cxnId="{C64C8DF3-12B3-4041-BF6F-011E0219500D}">
      <dgm:prSet/>
      <dgm:spPr/>
      <dgm:t>
        <a:bodyPr/>
        <a:lstStyle/>
        <a:p>
          <a:endParaRPr lang="tr-TR"/>
        </a:p>
      </dgm:t>
    </dgm:pt>
    <dgm:pt modelId="{2C371E91-DDD9-47B7-A0C6-60D382C0586D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HİSTOPATOLOJİ:</a:t>
          </a:r>
          <a:endParaRPr lang="tr-TR" b="1" dirty="0">
            <a:solidFill>
              <a:schemeClr val="tx1"/>
            </a:solidFill>
          </a:endParaRPr>
        </a:p>
      </dgm:t>
    </dgm:pt>
    <dgm:pt modelId="{6313BC92-D33E-45B4-A4DA-FB6F97CC8B79}" type="parTrans" cxnId="{CF7B98D1-CDED-4E3A-8073-EF83C95F81CD}">
      <dgm:prSet/>
      <dgm:spPr/>
      <dgm:t>
        <a:bodyPr/>
        <a:lstStyle/>
        <a:p>
          <a:endParaRPr lang="tr-TR"/>
        </a:p>
      </dgm:t>
    </dgm:pt>
    <dgm:pt modelId="{39200FA6-B148-4ED2-8E78-99BB907CD98D}" type="sibTrans" cxnId="{CF7B98D1-CDED-4E3A-8073-EF83C95F81CD}">
      <dgm:prSet/>
      <dgm:spPr/>
      <dgm:t>
        <a:bodyPr/>
        <a:lstStyle/>
        <a:p>
          <a:endParaRPr lang="tr-TR"/>
        </a:p>
      </dgm:t>
    </dgm:pt>
    <dgm:pt modelId="{F2D72F54-C355-4165-997B-68F9956E0550}">
      <dgm:prSet phldrT="[Metin]"/>
      <dgm:spPr/>
      <dgm:t>
        <a:bodyPr/>
        <a:lstStyle/>
        <a:p>
          <a:pPr rtl="0"/>
          <a:r>
            <a:rPr lang="tr-TR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NEKROZE OLMAYAN KAS LİFLERİNDE MONONÜKLEER HÜCRE İNFİLTRASYONU ,</a:t>
          </a:r>
          <a:endParaRPr lang="tr-TR" dirty="0"/>
        </a:p>
      </dgm:t>
    </dgm:pt>
    <dgm:pt modelId="{809B42CF-0CAB-444C-AA30-B6F4B05E664A}" type="parTrans" cxnId="{5E6BFC02-7ACD-435D-B770-866CBCD612E6}">
      <dgm:prSet/>
      <dgm:spPr/>
      <dgm:t>
        <a:bodyPr/>
        <a:lstStyle/>
        <a:p>
          <a:endParaRPr lang="tr-TR"/>
        </a:p>
      </dgm:t>
    </dgm:pt>
    <dgm:pt modelId="{363B40B8-F113-4EF4-A50B-7A4D7155CBB3}" type="sibTrans" cxnId="{5E6BFC02-7ACD-435D-B770-866CBCD612E6}">
      <dgm:prSet/>
      <dgm:spPr/>
      <dgm:t>
        <a:bodyPr/>
        <a:lstStyle/>
        <a:p>
          <a:endParaRPr lang="tr-TR"/>
        </a:p>
      </dgm:t>
    </dgm:pt>
    <dgm:pt modelId="{BCBDD70E-4A2C-4B4B-A51C-5A0101F4E6B6}">
      <dgm:prSet phldrT="[Metin]"/>
      <dgm:spPr/>
      <dgm:t>
        <a:bodyPr/>
        <a:lstStyle/>
        <a:p>
          <a:r>
            <a:rPr lang="tr-TR" dirty="0" smtClean="0"/>
            <a:t>&gt;12 AY SÜREN GÜÇSÜZLÜK(</a:t>
          </a:r>
          <a:r>
            <a:rPr lang="tr-TR" b="0" i="0" u="none" strike="noStrike" cap="none" dirty="0" smtClean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rPr>
            <a:t>Kaslarda ağrı ve güçsüzlük sinsi başlar ve yavaş ilerler.)</a:t>
          </a:r>
          <a:endParaRPr lang="tr-TR" dirty="0"/>
        </a:p>
      </dgm:t>
    </dgm:pt>
    <dgm:pt modelId="{637C9CEB-208F-45BD-97D6-93DCD855E4EE}" type="parTrans" cxnId="{CEC2EC1C-46BC-4874-B82A-DC4127E4706F}">
      <dgm:prSet/>
      <dgm:spPr/>
      <dgm:t>
        <a:bodyPr/>
        <a:lstStyle/>
        <a:p>
          <a:endParaRPr lang="tr-TR"/>
        </a:p>
      </dgm:t>
    </dgm:pt>
    <dgm:pt modelId="{9C1EA22D-FF23-428E-AEF5-41BAAD334D5E}" type="sibTrans" cxnId="{CEC2EC1C-46BC-4874-B82A-DC4127E4706F}">
      <dgm:prSet/>
      <dgm:spPr/>
      <dgm:t>
        <a:bodyPr/>
        <a:lstStyle/>
        <a:p>
          <a:endParaRPr lang="tr-TR"/>
        </a:p>
      </dgm:t>
    </dgm:pt>
    <dgm:pt modelId="{AE23BB68-FC04-4D1B-85DD-3310EE38287E}">
      <dgm:prSet phldrT="[Metin]"/>
      <dgm:spPr/>
      <dgm:t>
        <a:bodyPr/>
        <a:lstStyle/>
        <a:p>
          <a:r>
            <a:rPr lang="tr-TR" dirty="0" smtClean="0"/>
            <a:t>&gt;35 YAŞ</a:t>
          </a:r>
          <a:endParaRPr lang="tr-TR" dirty="0"/>
        </a:p>
      </dgm:t>
    </dgm:pt>
    <dgm:pt modelId="{91DE6B85-5B7C-4684-AE42-F4F1E034DD5D}" type="parTrans" cxnId="{F06B2AA3-9C64-4F34-AF1C-19CD2685CB6B}">
      <dgm:prSet/>
      <dgm:spPr/>
      <dgm:t>
        <a:bodyPr/>
        <a:lstStyle/>
        <a:p>
          <a:endParaRPr lang="tr-TR"/>
        </a:p>
      </dgm:t>
    </dgm:pt>
    <dgm:pt modelId="{D2BEFA96-F99C-4544-A303-382030EFE86C}" type="sibTrans" cxnId="{F06B2AA3-9C64-4F34-AF1C-19CD2685CB6B}">
      <dgm:prSet/>
      <dgm:spPr/>
      <dgm:t>
        <a:bodyPr/>
        <a:lstStyle/>
        <a:p>
          <a:endParaRPr lang="tr-TR"/>
        </a:p>
      </dgm:t>
    </dgm:pt>
    <dgm:pt modelId="{9575B9F4-A8C4-4BCE-A6AE-DDB8C46264EB}">
      <dgm:prSet phldrT="[Metin]"/>
      <dgm:spPr/>
      <dgm:t>
        <a:bodyPr/>
        <a:lstStyle/>
        <a:p>
          <a:r>
            <a:rPr lang="tr-TR" dirty="0" smtClean="0"/>
            <a:t>EL PARMAKLARININ FLEKSİYONUNDAKİ GÜÇSÜZLÜK&gt;OMUZ ABDUKSİYONU</a:t>
          </a:r>
          <a:endParaRPr lang="tr-TR" dirty="0"/>
        </a:p>
      </dgm:t>
    </dgm:pt>
    <dgm:pt modelId="{73B4FA87-EE0C-416D-883B-68FDC211FE02}" type="parTrans" cxnId="{B660A20C-9B20-4F96-8893-C13637AD2B91}">
      <dgm:prSet/>
      <dgm:spPr/>
      <dgm:t>
        <a:bodyPr/>
        <a:lstStyle/>
        <a:p>
          <a:endParaRPr lang="tr-TR"/>
        </a:p>
      </dgm:t>
    </dgm:pt>
    <dgm:pt modelId="{87FAECF2-3379-4173-873B-2D5B78B0FC10}" type="sibTrans" cxnId="{B660A20C-9B20-4F96-8893-C13637AD2B91}">
      <dgm:prSet/>
      <dgm:spPr/>
      <dgm:t>
        <a:bodyPr/>
        <a:lstStyle/>
        <a:p>
          <a:endParaRPr lang="tr-TR"/>
        </a:p>
      </dgm:t>
    </dgm:pt>
    <dgm:pt modelId="{73ECA357-2EFF-4D00-AB76-8F8C38A9FDE4}">
      <dgm:prSet phldrT="[Metin]"/>
      <dgm:spPr/>
      <dgm:t>
        <a:bodyPr/>
        <a:lstStyle/>
        <a:p>
          <a:r>
            <a:rPr lang="tr-TR" dirty="0" smtClean="0"/>
            <a:t>DİZ EKSTANSİYONUNDFAKİ GÜÇSÜZLÜK&gt;KALÇA FLEKSİYONU(</a:t>
          </a:r>
          <a:r>
            <a:rPr lang="tr-TR" b="0" i="0" u="none" strike="noStrike" cap="none" dirty="0" err="1" smtClean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rPr>
            <a:t>Distali</a:t>
          </a:r>
          <a:r>
            <a:rPr lang="tr-TR" b="0" i="0" u="none" strike="noStrike" cap="none" dirty="0" smtClean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rPr>
            <a:t> etkileme ve asimetrik tutulum özelliği vardır.)</a:t>
          </a:r>
          <a:endParaRPr lang="tr-TR" dirty="0"/>
        </a:p>
      </dgm:t>
    </dgm:pt>
    <dgm:pt modelId="{7BD79845-AB4A-47FF-9D94-9F903FB9230D}" type="parTrans" cxnId="{D3893823-BDF5-4553-84D6-B6C438B722B7}">
      <dgm:prSet/>
      <dgm:spPr/>
      <dgm:t>
        <a:bodyPr/>
        <a:lstStyle/>
        <a:p>
          <a:endParaRPr lang="tr-TR"/>
        </a:p>
      </dgm:t>
    </dgm:pt>
    <dgm:pt modelId="{54ACC68F-856B-4C32-98E3-71FF8D4F9AAA}" type="sibTrans" cxnId="{D3893823-BDF5-4553-84D6-B6C438B722B7}">
      <dgm:prSet/>
      <dgm:spPr/>
      <dgm:t>
        <a:bodyPr/>
        <a:lstStyle/>
        <a:p>
          <a:endParaRPr lang="tr-TR"/>
        </a:p>
      </dgm:t>
    </dgm:pt>
    <dgm:pt modelId="{48AAFB2E-0DB0-486F-B750-5C32F92BC880}">
      <dgm:prSet/>
      <dgm:spPr/>
      <dgm:t>
        <a:bodyPr/>
        <a:lstStyle/>
        <a:p>
          <a:pPr rtl="0"/>
          <a:r>
            <a:rPr lang="tr-TR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VAKUOLLER VEYA MHC-1 ARTIŞININ VARLIĞI, </a:t>
          </a:r>
          <a:endParaRPr lang="tr-TR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359BEF21-82CA-42B5-B355-56719AB48893}" type="parTrans" cxnId="{5C551B6C-268E-4CBF-9047-552E43B89A3F}">
      <dgm:prSet/>
      <dgm:spPr/>
      <dgm:t>
        <a:bodyPr/>
        <a:lstStyle/>
        <a:p>
          <a:endParaRPr lang="tr-TR"/>
        </a:p>
      </dgm:t>
    </dgm:pt>
    <dgm:pt modelId="{12C09ACF-7FE2-4DD7-B69B-BA841919161F}" type="sibTrans" cxnId="{5C551B6C-268E-4CBF-9047-552E43B89A3F}">
      <dgm:prSet/>
      <dgm:spPr/>
      <dgm:t>
        <a:bodyPr/>
        <a:lstStyle/>
        <a:p>
          <a:endParaRPr lang="tr-TR"/>
        </a:p>
      </dgm:t>
    </dgm:pt>
    <dgm:pt modelId="{6074BEBA-E434-433E-AD29-453C9B20771F}">
      <dgm:prSet/>
      <dgm:spPr/>
      <dgm:t>
        <a:bodyPr/>
        <a:lstStyle/>
        <a:p>
          <a:pPr rtl="0"/>
          <a:r>
            <a:rPr lang="tr-TR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TÜBÜLOFİLAMANLARIN GÖRÜLMEMESİ</a:t>
          </a:r>
          <a:endParaRPr lang="tr-TR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6C16D0E7-3F4A-4C4A-BF62-941E11977E1E}" type="parTrans" cxnId="{F288F845-F077-4FB1-8DB4-95B9FCA15693}">
      <dgm:prSet/>
      <dgm:spPr/>
      <dgm:t>
        <a:bodyPr/>
        <a:lstStyle/>
        <a:p>
          <a:endParaRPr lang="tr-TR"/>
        </a:p>
      </dgm:t>
    </dgm:pt>
    <dgm:pt modelId="{872222E6-5A47-4205-BD1F-199F57EBE0B1}" type="sibTrans" cxnId="{F288F845-F077-4FB1-8DB4-95B9FCA15693}">
      <dgm:prSet/>
      <dgm:spPr/>
      <dgm:t>
        <a:bodyPr/>
        <a:lstStyle/>
        <a:p>
          <a:endParaRPr lang="tr-TR"/>
        </a:p>
      </dgm:t>
    </dgm:pt>
    <dgm:pt modelId="{A7768A0D-4EC2-4F16-95D4-30089FD0D9D4}">
      <dgm:prSet/>
      <dgm:spPr/>
      <dgm:t>
        <a:bodyPr/>
        <a:lstStyle/>
        <a:p>
          <a:pPr rtl="0"/>
          <a:r>
            <a:rPr lang="tr-TR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HÜCRE İÇİ AMİLOİD BİRİKİMİNİN,</a:t>
          </a:r>
          <a:endParaRPr lang="tr-TR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F8B67316-42FA-4EF6-9C08-BBEC89D89F6C}" type="parTrans" cxnId="{727BCB37-098C-4D65-8372-F0473725C544}">
      <dgm:prSet/>
      <dgm:spPr/>
      <dgm:t>
        <a:bodyPr/>
        <a:lstStyle/>
        <a:p>
          <a:endParaRPr lang="tr-TR"/>
        </a:p>
      </dgm:t>
    </dgm:pt>
    <dgm:pt modelId="{CDC68608-47F8-4F33-B7EA-A55F1F009841}" type="sibTrans" cxnId="{727BCB37-098C-4D65-8372-F0473725C544}">
      <dgm:prSet/>
      <dgm:spPr/>
      <dgm:t>
        <a:bodyPr/>
        <a:lstStyle/>
        <a:p>
          <a:endParaRPr lang="tr-TR"/>
        </a:p>
      </dgm:t>
    </dgm:pt>
    <dgm:pt modelId="{5352CA00-9432-465F-8E12-96EDB352EB82}">
      <dgm:prSet phldrT="[Metin]"/>
      <dgm:spPr/>
      <dgm:t>
        <a:bodyPr/>
        <a:lstStyle/>
        <a:p>
          <a:pPr rtl="0"/>
          <a:r>
            <a:rPr lang="tr-TR" b="1" i="0" u="none" strike="noStrike" cap="none" dirty="0" smtClean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rPr>
            <a:t>YUTMA GÜÇLÜĞÜ OLUR,</a:t>
          </a:r>
          <a:endParaRPr lang="tr-TR" b="1" dirty="0"/>
        </a:p>
      </dgm:t>
    </dgm:pt>
    <dgm:pt modelId="{6E7552A1-879E-4F73-8BAB-22D63E1588A8}" type="parTrans" cxnId="{A89F5AE2-2A61-4115-B648-8A58CECC9237}">
      <dgm:prSet/>
      <dgm:spPr/>
      <dgm:t>
        <a:bodyPr/>
        <a:lstStyle/>
        <a:p>
          <a:endParaRPr lang="tr-TR"/>
        </a:p>
      </dgm:t>
    </dgm:pt>
    <dgm:pt modelId="{6327BC83-640F-4262-AA19-89E885EDC0F2}" type="sibTrans" cxnId="{A89F5AE2-2A61-4115-B648-8A58CECC9237}">
      <dgm:prSet/>
      <dgm:spPr/>
      <dgm:t>
        <a:bodyPr/>
        <a:lstStyle/>
        <a:p>
          <a:endParaRPr lang="tr-TR"/>
        </a:p>
      </dgm:t>
    </dgm:pt>
    <dgm:pt modelId="{540F4159-17F2-4540-96BB-5B7EE488B884}">
      <dgm:prSet phldrT="[Metin]"/>
      <dgm:spPr/>
      <dgm:t>
        <a:bodyPr/>
        <a:lstStyle/>
        <a:p>
          <a:pPr rtl="0"/>
          <a:r>
            <a:rPr lang="tr-TR" b="1" i="0" u="none" strike="noStrike" cap="none" dirty="0" smtClean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rPr>
            <a:t>DİRENÇLİ PM OLGULARINDA AKLA GELMELİDİR.</a:t>
          </a:r>
          <a:endParaRPr lang="tr-TR" b="1" dirty="0"/>
        </a:p>
      </dgm:t>
    </dgm:pt>
    <dgm:pt modelId="{C536B385-8F10-43BD-9092-36F405D5556B}" type="parTrans" cxnId="{1B2807D5-DE15-4CFF-B56F-639D53C7F914}">
      <dgm:prSet/>
      <dgm:spPr/>
      <dgm:t>
        <a:bodyPr/>
        <a:lstStyle/>
        <a:p>
          <a:endParaRPr lang="tr-TR"/>
        </a:p>
      </dgm:t>
    </dgm:pt>
    <dgm:pt modelId="{86C0C0FF-1E6F-4997-B27C-26FB6E0D7DCF}" type="sibTrans" cxnId="{1B2807D5-DE15-4CFF-B56F-639D53C7F914}">
      <dgm:prSet/>
      <dgm:spPr/>
      <dgm:t>
        <a:bodyPr/>
        <a:lstStyle/>
        <a:p>
          <a:endParaRPr lang="tr-TR"/>
        </a:p>
      </dgm:t>
    </dgm:pt>
    <dgm:pt modelId="{4FCD6E69-5002-41EA-9973-3F028FF91662}" type="pres">
      <dgm:prSet presAssocID="{6479B7FD-C6CF-4EB1-A7C3-B2E62D80D5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1D9FCDC-D0A8-43FE-8CFB-C15C4B7ECB24}" type="pres">
      <dgm:prSet presAssocID="{E8F41D55-6CF5-4A29-AE96-4A5E6F86A16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555428-C560-43B7-A7BD-084949DE228A}" type="pres">
      <dgm:prSet presAssocID="{E8F41D55-6CF5-4A29-AE96-4A5E6F86A16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7ED485-1608-47DC-8BD9-3786B11BE5A8}" type="pres">
      <dgm:prSet presAssocID="{2C371E91-DDD9-47B7-A0C6-60D382C058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1B5613-E59F-4B81-B0A8-7DA490855F26}" type="pres">
      <dgm:prSet presAssocID="{2C371E91-DDD9-47B7-A0C6-60D382C0586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C551B6C-268E-4CBF-9047-552E43B89A3F}" srcId="{2C371E91-DDD9-47B7-A0C6-60D382C0586D}" destId="{48AAFB2E-0DB0-486F-B750-5C32F92BC880}" srcOrd="1" destOrd="0" parTransId="{359BEF21-82CA-42B5-B355-56719AB48893}" sibTransId="{12C09ACF-7FE2-4DD7-B69B-BA841919161F}"/>
    <dgm:cxn modelId="{3D1E8BB0-9A6A-4BF1-AD6F-7ED289B54F7D}" type="presOf" srcId="{540F4159-17F2-4540-96BB-5B7EE488B884}" destId="{D1555428-C560-43B7-A7BD-084949DE228A}" srcOrd="0" destOrd="5" presId="urn:microsoft.com/office/officeart/2005/8/layout/vList2"/>
    <dgm:cxn modelId="{727BCB37-098C-4D65-8372-F0473725C544}" srcId="{2C371E91-DDD9-47B7-A0C6-60D382C0586D}" destId="{A7768A0D-4EC2-4F16-95D4-30089FD0D9D4}" srcOrd="2" destOrd="0" parTransId="{F8B67316-42FA-4EF6-9C08-BBEC89D89F6C}" sibTransId="{CDC68608-47F8-4F33-B7EA-A55F1F009841}"/>
    <dgm:cxn modelId="{70B45609-7680-4CEC-A157-3CC037ACC8EA}" type="presOf" srcId="{F2D72F54-C355-4165-997B-68F9956E0550}" destId="{C41B5613-E59F-4B81-B0A8-7DA490855F26}" srcOrd="0" destOrd="0" presId="urn:microsoft.com/office/officeart/2005/8/layout/vList2"/>
    <dgm:cxn modelId="{F06B2AA3-9C64-4F34-AF1C-19CD2685CB6B}" srcId="{E8F41D55-6CF5-4A29-AE96-4A5E6F86A163}" destId="{AE23BB68-FC04-4D1B-85DD-3310EE38287E}" srcOrd="1" destOrd="0" parTransId="{91DE6B85-5B7C-4684-AE42-F4F1E034DD5D}" sibTransId="{D2BEFA96-F99C-4544-A303-382030EFE86C}"/>
    <dgm:cxn modelId="{3DC72AD5-FA4F-4F60-8B5B-04CFB06891AF}" type="presOf" srcId="{6074BEBA-E434-433E-AD29-453C9B20771F}" destId="{C41B5613-E59F-4B81-B0A8-7DA490855F26}" srcOrd="0" destOrd="3" presId="urn:microsoft.com/office/officeart/2005/8/layout/vList2"/>
    <dgm:cxn modelId="{D11E7371-FA37-408E-A009-668E9D64AB79}" type="presOf" srcId="{BCBDD70E-4A2C-4B4B-A51C-5A0101F4E6B6}" destId="{D1555428-C560-43B7-A7BD-084949DE228A}" srcOrd="0" destOrd="0" presId="urn:microsoft.com/office/officeart/2005/8/layout/vList2"/>
    <dgm:cxn modelId="{F72558A3-0B5C-4028-AD02-8A28B86CC1D7}" type="presOf" srcId="{6479B7FD-C6CF-4EB1-A7C3-B2E62D80D578}" destId="{4FCD6E69-5002-41EA-9973-3F028FF91662}" srcOrd="0" destOrd="0" presId="urn:microsoft.com/office/officeart/2005/8/layout/vList2"/>
    <dgm:cxn modelId="{C64C8DF3-12B3-4041-BF6F-011E0219500D}" srcId="{6479B7FD-C6CF-4EB1-A7C3-B2E62D80D578}" destId="{E8F41D55-6CF5-4A29-AE96-4A5E6F86A163}" srcOrd="0" destOrd="0" parTransId="{391963D9-9013-4F34-9BC2-26A5C6DCD963}" sibTransId="{C622D76F-AF08-4DBF-AC37-61B337795120}"/>
    <dgm:cxn modelId="{1B2807D5-DE15-4CFF-B56F-639D53C7F914}" srcId="{E8F41D55-6CF5-4A29-AE96-4A5E6F86A163}" destId="{540F4159-17F2-4540-96BB-5B7EE488B884}" srcOrd="5" destOrd="0" parTransId="{C536B385-8F10-43BD-9092-36F405D5556B}" sibTransId="{86C0C0FF-1E6F-4997-B27C-26FB6E0D7DCF}"/>
    <dgm:cxn modelId="{F9926F37-D580-478E-8C15-69D5D3D86B9F}" type="presOf" srcId="{2C371E91-DDD9-47B7-A0C6-60D382C0586D}" destId="{467ED485-1608-47DC-8BD9-3786B11BE5A8}" srcOrd="0" destOrd="0" presId="urn:microsoft.com/office/officeart/2005/8/layout/vList2"/>
    <dgm:cxn modelId="{CEC2EC1C-46BC-4874-B82A-DC4127E4706F}" srcId="{E8F41D55-6CF5-4A29-AE96-4A5E6F86A163}" destId="{BCBDD70E-4A2C-4B4B-A51C-5A0101F4E6B6}" srcOrd="0" destOrd="0" parTransId="{637C9CEB-208F-45BD-97D6-93DCD855E4EE}" sibTransId="{9C1EA22D-FF23-428E-AEF5-41BAAD334D5E}"/>
    <dgm:cxn modelId="{0FF6A37E-8654-4EED-A9BD-C3D7101187B9}" type="presOf" srcId="{A7768A0D-4EC2-4F16-95D4-30089FD0D9D4}" destId="{C41B5613-E59F-4B81-B0A8-7DA490855F26}" srcOrd="0" destOrd="2" presId="urn:microsoft.com/office/officeart/2005/8/layout/vList2"/>
    <dgm:cxn modelId="{BBF589D5-4B1A-41FB-B15F-F8374AFE2D34}" type="presOf" srcId="{E8F41D55-6CF5-4A29-AE96-4A5E6F86A163}" destId="{61D9FCDC-D0A8-43FE-8CFB-C15C4B7ECB24}" srcOrd="0" destOrd="0" presId="urn:microsoft.com/office/officeart/2005/8/layout/vList2"/>
    <dgm:cxn modelId="{3A6EB3EC-F15E-4623-B99C-C72B94B03368}" type="presOf" srcId="{AE23BB68-FC04-4D1B-85DD-3310EE38287E}" destId="{D1555428-C560-43B7-A7BD-084949DE228A}" srcOrd="0" destOrd="1" presId="urn:microsoft.com/office/officeart/2005/8/layout/vList2"/>
    <dgm:cxn modelId="{A89F5AE2-2A61-4115-B648-8A58CECC9237}" srcId="{E8F41D55-6CF5-4A29-AE96-4A5E6F86A163}" destId="{5352CA00-9432-465F-8E12-96EDB352EB82}" srcOrd="4" destOrd="0" parTransId="{6E7552A1-879E-4F73-8BAB-22D63E1588A8}" sibTransId="{6327BC83-640F-4262-AA19-89E885EDC0F2}"/>
    <dgm:cxn modelId="{D3893823-BDF5-4553-84D6-B6C438B722B7}" srcId="{E8F41D55-6CF5-4A29-AE96-4A5E6F86A163}" destId="{73ECA357-2EFF-4D00-AB76-8F8C38A9FDE4}" srcOrd="3" destOrd="0" parTransId="{7BD79845-AB4A-47FF-9D94-9F903FB9230D}" sibTransId="{54ACC68F-856B-4C32-98E3-71FF8D4F9AAA}"/>
    <dgm:cxn modelId="{F288F845-F077-4FB1-8DB4-95B9FCA15693}" srcId="{2C371E91-DDD9-47B7-A0C6-60D382C0586D}" destId="{6074BEBA-E434-433E-AD29-453C9B20771F}" srcOrd="3" destOrd="0" parTransId="{6C16D0E7-3F4A-4C4A-BF62-941E11977E1E}" sibTransId="{872222E6-5A47-4205-BD1F-199F57EBE0B1}"/>
    <dgm:cxn modelId="{CF7B98D1-CDED-4E3A-8073-EF83C95F81CD}" srcId="{6479B7FD-C6CF-4EB1-A7C3-B2E62D80D578}" destId="{2C371E91-DDD9-47B7-A0C6-60D382C0586D}" srcOrd="1" destOrd="0" parTransId="{6313BC92-D33E-45B4-A4DA-FB6F97CC8B79}" sibTransId="{39200FA6-B148-4ED2-8E78-99BB907CD98D}"/>
    <dgm:cxn modelId="{5E6BFC02-7ACD-435D-B770-866CBCD612E6}" srcId="{2C371E91-DDD9-47B7-A0C6-60D382C0586D}" destId="{F2D72F54-C355-4165-997B-68F9956E0550}" srcOrd="0" destOrd="0" parTransId="{809B42CF-0CAB-444C-AA30-B6F4B05E664A}" sibTransId="{363B40B8-F113-4EF4-A50B-7A4D7155CBB3}"/>
    <dgm:cxn modelId="{DE13B725-DF42-4825-ADE1-A7C30E1508F8}" type="presOf" srcId="{5352CA00-9432-465F-8E12-96EDB352EB82}" destId="{D1555428-C560-43B7-A7BD-084949DE228A}" srcOrd="0" destOrd="4" presId="urn:microsoft.com/office/officeart/2005/8/layout/vList2"/>
    <dgm:cxn modelId="{B660A20C-9B20-4F96-8893-C13637AD2B91}" srcId="{E8F41D55-6CF5-4A29-AE96-4A5E6F86A163}" destId="{9575B9F4-A8C4-4BCE-A6AE-DDB8C46264EB}" srcOrd="2" destOrd="0" parTransId="{73B4FA87-EE0C-416D-883B-68FDC211FE02}" sibTransId="{87FAECF2-3379-4173-873B-2D5B78B0FC10}"/>
    <dgm:cxn modelId="{5807A535-3745-4322-831B-BC11B1FE4B81}" type="presOf" srcId="{48AAFB2E-0DB0-486F-B750-5C32F92BC880}" destId="{C41B5613-E59F-4B81-B0A8-7DA490855F26}" srcOrd="0" destOrd="1" presId="urn:microsoft.com/office/officeart/2005/8/layout/vList2"/>
    <dgm:cxn modelId="{CE1A4B36-C5CB-48A5-9EAC-1557A9F4F926}" type="presOf" srcId="{73ECA357-2EFF-4D00-AB76-8F8C38A9FDE4}" destId="{D1555428-C560-43B7-A7BD-084949DE228A}" srcOrd="0" destOrd="3" presId="urn:microsoft.com/office/officeart/2005/8/layout/vList2"/>
    <dgm:cxn modelId="{9966A497-075A-4554-A1B3-4C5866799AA7}" type="presOf" srcId="{9575B9F4-A8C4-4BCE-A6AE-DDB8C46264EB}" destId="{D1555428-C560-43B7-A7BD-084949DE228A}" srcOrd="0" destOrd="2" presId="urn:microsoft.com/office/officeart/2005/8/layout/vList2"/>
    <dgm:cxn modelId="{1DF08FEF-6888-4A52-9185-03295332535E}" type="presParOf" srcId="{4FCD6E69-5002-41EA-9973-3F028FF91662}" destId="{61D9FCDC-D0A8-43FE-8CFB-C15C4B7ECB24}" srcOrd="0" destOrd="0" presId="urn:microsoft.com/office/officeart/2005/8/layout/vList2"/>
    <dgm:cxn modelId="{EE44CDDC-94A4-49BC-83B9-1C99BD152A5A}" type="presParOf" srcId="{4FCD6E69-5002-41EA-9973-3F028FF91662}" destId="{D1555428-C560-43B7-A7BD-084949DE228A}" srcOrd="1" destOrd="0" presId="urn:microsoft.com/office/officeart/2005/8/layout/vList2"/>
    <dgm:cxn modelId="{1E832F9E-C74C-4A93-BCF6-709E3E1FC0E1}" type="presParOf" srcId="{4FCD6E69-5002-41EA-9973-3F028FF91662}" destId="{467ED485-1608-47DC-8BD9-3786B11BE5A8}" srcOrd="2" destOrd="0" presId="urn:microsoft.com/office/officeart/2005/8/layout/vList2"/>
    <dgm:cxn modelId="{ABBD829A-CADD-4142-956B-901BF6539225}" type="presParOf" srcId="{4FCD6E69-5002-41EA-9973-3F028FF91662}" destId="{C41B5613-E59F-4B81-B0A8-7DA490855F2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DD9AFF-D50A-45AF-9361-15E4EFFB24F3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B7EADC1-9375-4D09-B927-20A04E9D138F}">
      <dgm:prSet phldrT="[Metin]"/>
      <dgm:spPr/>
      <dgm:t>
        <a:bodyPr/>
        <a:lstStyle/>
        <a:p>
          <a:pPr rtl="0"/>
          <a:r>
            <a:rPr lang="tr-TR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HMG-COA REDÜKTAZ İNHİBİTÖRÜ OLAN STATİNLER TOKSİK MİYOPATİYE NEDEN OLUR. </a:t>
          </a:r>
          <a:endParaRPr lang="tr-TR" dirty="0">
            <a:solidFill>
              <a:schemeClr val="tx1"/>
            </a:solidFill>
          </a:endParaRPr>
        </a:p>
      </dgm:t>
    </dgm:pt>
    <dgm:pt modelId="{33544BD0-9E41-4238-A300-9BE905E808A1}" type="parTrans" cxnId="{898E7F9A-7F3E-49C3-9B8B-6E7A8C6C4478}">
      <dgm:prSet/>
      <dgm:spPr/>
      <dgm:t>
        <a:bodyPr/>
        <a:lstStyle/>
        <a:p>
          <a:endParaRPr lang="tr-TR"/>
        </a:p>
      </dgm:t>
    </dgm:pt>
    <dgm:pt modelId="{FDFB30BA-48E7-424B-9606-2ED5BBB81C4E}" type="sibTrans" cxnId="{898E7F9A-7F3E-49C3-9B8B-6E7A8C6C4478}">
      <dgm:prSet/>
      <dgm:spPr/>
      <dgm:t>
        <a:bodyPr/>
        <a:lstStyle/>
        <a:p>
          <a:endParaRPr lang="tr-TR"/>
        </a:p>
      </dgm:t>
    </dgm:pt>
    <dgm:pt modelId="{4E057C83-98BB-48C1-9F14-CFDD5C6A2AA8}">
      <dgm:prSet phldrT="[Metin]"/>
      <dgm:spPr/>
      <dgm:t>
        <a:bodyPr/>
        <a:lstStyle/>
        <a:p>
          <a:pPr rtl="0"/>
          <a:r>
            <a:rPr lang="tr-TR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EN SIK MİYALJİ VE KRAMP (% 9-20)</a:t>
          </a:r>
          <a:endParaRPr lang="tr-TR" dirty="0">
            <a:solidFill>
              <a:schemeClr val="tx1"/>
            </a:solidFill>
          </a:endParaRPr>
        </a:p>
      </dgm:t>
    </dgm:pt>
    <dgm:pt modelId="{047FDA75-166D-4788-805D-711B6C5976D2}" type="parTrans" cxnId="{AF48DDC5-175C-4A56-BDE5-59938970AF24}">
      <dgm:prSet/>
      <dgm:spPr/>
      <dgm:t>
        <a:bodyPr/>
        <a:lstStyle/>
        <a:p>
          <a:endParaRPr lang="tr-TR"/>
        </a:p>
      </dgm:t>
    </dgm:pt>
    <dgm:pt modelId="{E20A425B-044A-4EB8-8E28-75BE586E14BE}" type="sibTrans" cxnId="{AF48DDC5-175C-4A56-BDE5-59938970AF24}">
      <dgm:prSet/>
      <dgm:spPr/>
      <dgm:t>
        <a:bodyPr/>
        <a:lstStyle/>
        <a:p>
          <a:endParaRPr lang="tr-TR"/>
        </a:p>
      </dgm:t>
    </dgm:pt>
    <dgm:pt modelId="{A7E81A5B-899B-46F5-B57B-5CA6579AC152}">
      <dgm:prSet phldrT="[Metin]"/>
      <dgm:spPr/>
      <dgm:t>
        <a:bodyPr/>
        <a:lstStyle/>
        <a:p>
          <a:pPr rtl="0"/>
          <a:r>
            <a:rPr lang="tr-TR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İLACIN KESİLMESİNİ TAKİBEN BİRKAÇ HAFTA VEYA AY İÇİNDE MİYOPATİ KENDİNİ SINIRLAR VE SEMPTOMLAR DÜZELİR.</a:t>
          </a:r>
          <a:endParaRPr lang="tr-TR" dirty="0">
            <a:solidFill>
              <a:schemeClr val="tx1"/>
            </a:solidFill>
          </a:endParaRPr>
        </a:p>
      </dgm:t>
    </dgm:pt>
    <dgm:pt modelId="{840E6913-7245-43BA-A53A-ABB85EDB5D6B}" type="parTrans" cxnId="{1BE965EB-E05A-4F2F-B687-24C00A66E7D9}">
      <dgm:prSet/>
      <dgm:spPr/>
      <dgm:t>
        <a:bodyPr/>
        <a:lstStyle/>
        <a:p>
          <a:endParaRPr lang="tr-TR"/>
        </a:p>
      </dgm:t>
    </dgm:pt>
    <dgm:pt modelId="{93AB78D7-60B2-4912-9767-F1373B1A08E8}" type="sibTrans" cxnId="{1BE965EB-E05A-4F2F-B687-24C00A66E7D9}">
      <dgm:prSet/>
      <dgm:spPr/>
      <dgm:t>
        <a:bodyPr/>
        <a:lstStyle/>
        <a:p>
          <a:endParaRPr lang="tr-TR"/>
        </a:p>
      </dgm:t>
    </dgm:pt>
    <dgm:pt modelId="{641A04B0-C463-432C-AEE7-7E3FB0ACACC6}">
      <dgm:prSet phldrT="[Metin]"/>
      <dgm:spPr/>
      <dgm:t>
        <a:bodyPr/>
        <a:lstStyle/>
        <a:p>
          <a:pPr rtl="0"/>
          <a:r>
            <a:rPr lang="tr-TR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BAZI OLGULARDA TİPİK DERMATOMİYOZİT VEYA POLİMİYOZİT GELİŞEBİLİR</a:t>
          </a:r>
          <a:r>
            <a:rPr lang="tr-TR" b="1" i="0" u="none" dirty="0" smtClea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rPr>
            <a:t>.</a:t>
          </a:r>
          <a:endParaRPr lang="tr-TR" dirty="0"/>
        </a:p>
      </dgm:t>
    </dgm:pt>
    <dgm:pt modelId="{B48E9D72-9F25-4114-9D77-BCDEBE183D94}" type="parTrans" cxnId="{3E1DB9F8-152C-4236-9589-36F53A663DD8}">
      <dgm:prSet/>
      <dgm:spPr/>
      <dgm:t>
        <a:bodyPr/>
        <a:lstStyle/>
        <a:p>
          <a:endParaRPr lang="tr-TR"/>
        </a:p>
      </dgm:t>
    </dgm:pt>
    <dgm:pt modelId="{2F4D5F04-2921-4F21-B4DB-AD1CDAAB7461}" type="sibTrans" cxnId="{3E1DB9F8-152C-4236-9589-36F53A663DD8}">
      <dgm:prSet/>
      <dgm:spPr/>
      <dgm:t>
        <a:bodyPr/>
        <a:lstStyle/>
        <a:p>
          <a:endParaRPr lang="tr-TR"/>
        </a:p>
      </dgm:t>
    </dgm:pt>
    <dgm:pt modelId="{5A848BF1-D5E4-4AA3-BD3E-31654EBD66A1}">
      <dgm:prSet/>
      <dgm:spPr/>
      <dgm:t>
        <a:bodyPr/>
        <a:lstStyle/>
        <a:p>
          <a:pPr rtl="0"/>
          <a:r>
            <a:rPr lang="tr-TR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KASLARDA ZAYIFLIK</a:t>
          </a:r>
          <a:endParaRPr lang="tr-TR" b="1" i="0" u="none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B41A30BF-B6B6-4FBF-8292-47E670C33191}" type="parTrans" cxnId="{ED4BB5A5-3045-4388-9402-A96A909CDC1A}">
      <dgm:prSet/>
      <dgm:spPr/>
      <dgm:t>
        <a:bodyPr/>
        <a:lstStyle/>
        <a:p>
          <a:endParaRPr lang="tr-TR"/>
        </a:p>
      </dgm:t>
    </dgm:pt>
    <dgm:pt modelId="{6F2D0DE1-FCEC-4A86-BE56-B30AB4B1F982}" type="sibTrans" cxnId="{ED4BB5A5-3045-4388-9402-A96A909CDC1A}">
      <dgm:prSet/>
      <dgm:spPr/>
      <dgm:t>
        <a:bodyPr/>
        <a:lstStyle/>
        <a:p>
          <a:endParaRPr lang="tr-TR"/>
        </a:p>
      </dgm:t>
    </dgm:pt>
    <dgm:pt modelId="{00B5C8EE-D367-4BBC-A726-BC9A6943479D}">
      <dgm:prSet/>
      <dgm:spPr/>
      <dgm:t>
        <a:bodyPr/>
        <a:lstStyle/>
        <a:p>
          <a:pPr rtl="0"/>
          <a:r>
            <a:rPr lang="tr-TR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SERUM CK YÜKSEKLİĞİ</a:t>
          </a:r>
          <a:endParaRPr lang="tr-TR" b="1" i="0" u="none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87B4D66F-484D-41EA-A0A7-84973309317E}" type="parTrans" cxnId="{F7293839-8178-4C96-9779-E21E6C750D4F}">
      <dgm:prSet/>
      <dgm:spPr/>
      <dgm:t>
        <a:bodyPr/>
        <a:lstStyle/>
        <a:p>
          <a:endParaRPr lang="tr-TR"/>
        </a:p>
      </dgm:t>
    </dgm:pt>
    <dgm:pt modelId="{72B60269-6E6C-440B-AD42-513F57E547D1}" type="sibTrans" cxnId="{F7293839-8178-4C96-9779-E21E6C750D4F}">
      <dgm:prSet/>
      <dgm:spPr/>
      <dgm:t>
        <a:bodyPr/>
        <a:lstStyle/>
        <a:p>
          <a:endParaRPr lang="tr-TR"/>
        </a:p>
      </dgm:t>
    </dgm:pt>
    <dgm:pt modelId="{0795EE5A-C73D-4C13-8425-413ED7946E81}">
      <dgm:prSet/>
      <dgm:spPr/>
      <dgm:t>
        <a:bodyPr/>
        <a:lstStyle/>
        <a:p>
          <a:pPr rtl="0"/>
          <a:r>
            <a:rPr lang="tr-TR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NADİREN RABDOMİYOLİZ (0.4/10.000 HASTA YILI)</a:t>
          </a:r>
          <a:endParaRPr lang="tr-TR" b="1" i="0" u="none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609692F5-CB0D-4C20-85A4-664A9564C7EE}" type="parTrans" cxnId="{1A34A49F-83EF-47A2-B554-D4DF7C35ACE2}">
      <dgm:prSet/>
      <dgm:spPr/>
      <dgm:t>
        <a:bodyPr/>
        <a:lstStyle/>
        <a:p>
          <a:endParaRPr lang="tr-TR"/>
        </a:p>
      </dgm:t>
    </dgm:pt>
    <dgm:pt modelId="{7D487CC1-A09B-42DD-A4F4-DE7199C9D860}" type="sibTrans" cxnId="{1A34A49F-83EF-47A2-B554-D4DF7C35ACE2}">
      <dgm:prSet/>
      <dgm:spPr/>
      <dgm:t>
        <a:bodyPr/>
        <a:lstStyle/>
        <a:p>
          <a:endParaRPr lang="tr-TR"/>
        </a:p>
      </dgm:t>
    </dgm:pt>
    <dgm:pt modelId="{E05826E6-F353-48A9-8AE2-7EB10168689B}">
      <dgm:prSet phldrT="[Metin]"/>
      <dgm:spPr/>
      <dgm:t>
        <a:bodyPr/>
        <a:lstStyle/>
        <a:p>
          <a:pPr rtl="0"/>
          <a:endParaRPr lang="tr-TR" dirty="0"/>
        </a:p>
      </dgm:t>
    </dgm:pt>
    <dgm:pt modelId="{41A933DF-8777-4662-BA3B-749BCE7AAC8B}" type="parTrans" cxnId="{7C1B6B7C-7BD2-45E3-8EFF-DDFB745A1130}">
      <dgm:prSet/>
      <dgm:spPr/>
      <dgm:t>
        <a:bodyPr/>
        <a:lstStyle/>
        <a:p>
          <a:endParaRPr lang="tr-TR"/>
        </a:p>
      </dgm:t>
    </dgm:pt>
    <dgm:pt modelId="{C0B886E7-82B5-4D5C-A7D3-53938903C342}" type="sibTrans" cxnId="{7C1B6B7C-7BD2-45E3-8EFF-DDFB745A1130}">
      <dgm:prSet/>
      <dgm:spPr/>
      <dgm:t>
        <a:bodyPr/>
        <a:lstStyle/>
        <a:p>
          <a:endParaRPr lang="tr-TR"/>
        </a:p>
      </dgm:t>
    </dgm:pt>
    <dgm:pt modelId="{BBB72CF0-0821-4CBD-B84B-18DE99BB26C1}">
      <dgm:prSet phldrT="[Metin]"/>
      <dgm:spPr/>
      <dgm:t>
        <a:bodyPr/>
        <a:lstStyle/>
        <a:p>
          <a:pPr rtl="0"/>
          <a:r>
            <a:rPr lang="tr-TR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HMG-COA REDÜKTAZ OTOİMMÜNİTENİN HEDEFİ OLABİLİR.</a:t>
          </a:r>
          <a:endParaRPr lang="tr-TR" dirty="0"/>
        </a:p>
      </dgm:t>
    </dgm:pt>
    <dgm:pt modelId="{6850054B-E0DF-4437-B3BE-1D0643FD7BCD}" type="parTrans" cxnId="{8985EA3D-F805-4ADD-B007-D60D2D3D2208}">
      <dgm:prSet/>
      <dgm:spPr/>
      <dgm:t>
        <a:bodyPr/>
        <a:lstStyle/>
        <a:p>
          <a:endParaRPr lang="tr-TR"/>
        </a:p>
      </dgm:t>
    </dgm:pt>
    <dgm:pt modelId="{A135DA54-97C1-4905-9081-E259305CE09D}" type="sibTrans" cxnId="{8985EA3D-F805-4ADD-B007-D60D2D3D2208}">
      <dgm:prSet/>
      <dgm:spPr/>
      <dgm:t>
        <a:bodyPr/>
        <a:lstStyle/>
        <a:p>
          <a:endParaRPr lang="tr-TR"/>
        </a:p>
      </dgm:t>
    </dgm:pt>
    <dgm:pt modelId="{62394DDD-692B-432E-9AA7-383269268587}" type="pres">
      <dgm:prSet presAssocID="{E5DD9AFF-D50A-45AF-9361-15E4EFFB24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7B89299-95B2-449F-B701-F7511B84FE03}" type="pres">
      <dgm:prSet presAssocID="{DB7EADC1-9375-4D09-B927-20A04E9D138F}" presName="parentText" presStyleLbl="node1" presStyleIdx="0" presStyleCnt="2" custLinFactNeighborY="346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C1C078-05B5-4470-955E-095D78FB6161}" type="pres">
      <dgm:prSet presAssocID="{DB7EADC1-9375-4D09-B927-20A04E9D138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91B5EB-DBD1-45F5-BF5E-2396727E74D0}" type="pres">
      <dgm:prSet presAssocID="{A7E81A5B-899B-46F5-B57B-5CA6579AC15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2E975E-E655-43D0-8375-989FDB27742D}" type="pres">
      <dgm:prSet presAssocID="{A7E81A5B-899B-46F5-B57B-5CA6579AC15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34A49F-83EF-47A2-B554-D4DF7C35ACE2}" srcId="{DB7EADC1-9375-4D09-B927-20A04E9D138F}" destId="{0795EE5A-C73D-4C13-8425-413ED7946E81}" srcOrd="3" destOrd="0" parTransId="{609692F5-CB0D-4C20-85A4-664A9564C7EE}" sibTransId="{7D487CC1-A09B-42DD-A4F4-DE7199C9D860}"/>
    <dgm:cxn modelId="{007073B2-759C-45CE-9385-FE1D8AD75B13}" type="presOf" srcId="{641A04B0-C463-432C-AEE7-7E3FB0ACACC6}" destId="{002E975E-E655-43D0-8375-989FDB27742D}" srcOrd="0" destOrd="0" presId="urn:microsoft.com/office/officeart/2005/8/layout/vList2"/>
    <dgm:cxn modelId="{E03BA155-B543-4B51-8DAF-06F1BBBDBF5C}" type="presOf" srcId="{E05826E6-F353-48A9-8AE2-7EB10168689B}" destId="{002E975E-E655-43D0-8375-989FDB27742D}" srcOrd="0" destOrd="2" presId="urn:microsoft.com/office/officeart/2005/8/layout/vList2"/>
    <dgm:cxn modelId="{ED4BB5A5-3045-4388-9402-A96A909CDC1A}" srcId="{DB7EADC1-9375-4D09-B927-20A04E9D138F}" destId="{5A848BF1-D5E4-4AA3-BD3E-31654EBD66A1}" srcOrd="1" destOrd="0" parTransId="{B41A30BF-B6B6-4FBF-8292-47E670C33191}" sibTransId="{6F2D0DE1-FCEC-4A86-BE56-B30AB4B1F982}"/>
    <dgm:cxn modelId="{3E1DB9F8-152C-4236-9589-36F53A663DD8}" srcId="{A7E81A5B-899B-46F5-B57B-5CA6579AC152}" destId="{641A04B0-C463-432C-AEE7-7E3FB0ACACC6}" srcOrd="0" destOrd="0" parTransId="{B48E9D72-9F25-4114-9D77-BCDEBE183D94}" sibTransId="{2F4D5F04-2921-4F21-B4DB-AD1CDAAB7461}"/>
    <dgm:cxn modelId="{7C1B6B7C-7BD2-45E3-8EFF-DDFB745A1130}" srcId="{A7E81A5B-899B-46F5-B57B-5CA6579AC152}" destId="{E05826E6-F353-48A9-8AE2-7EB10168689B}" srcOrd="2" destOrd="0" parTransId="{41A933DF-8777-4662-BA3B-749BCE7AAC8B}" sibTransId="{C0B886E7-82B5-4D5C-A7D3-53938903C342}"/>
    <dgm:cxn modelId="{04B372A2-C0FB-4A95-9532-C730E790EE97}" type="presOf" srcId="{4E057C83-98BB-48C1-9F14-CFDD5C6A2AA8}" destId="{53C1C078-05B5-4470-955E-095D78FB6161}" srcOrd="0" destOrd="0" presId="urn:microsoft.com/office/officeart/2005/8/layout/vList2"/>
    <dgm:cxn modelId="{EDED00E9-429D-45FD-81BF-466BFAB30C39}" type="presOf" srcId="{5A848BF1-D5E4-4AA3-BD3E-31654EBD66A1}" destId="{53C1C078-05B5-4470-955E-095D78FB6161}" srcOrd="0" destOrd="1" presId="urn:microsoft.com/office/officeart/2005/8/layout/vList2"/>
    <dgm:cxn modelId="{898E7F9A-7F3E-49C3-9B8B-6E7A8C6C4478}" srcId="{E5DD9AFF-D50A-45AF-9361-15E4EFFB24F3}" destId="{DB7EADC1-9375-4D09-B927-20A04E9D138F}" srcOrd="0" destOrd="0" parTransId="{33544BD0-9E41-4238-A300-9BE905E808A1}" sibTransId="{FDFB30BA-48E7-424B-9606-2ED5BBB81C4E}"/>
    <dgm:cxn modelId="{1BE965EB-E05A-4F2F-B687-24C00A66E7D9}" srcId="{E5DD9AFF-D50A-45AF-9361-15E4EFFB24F3}" destId="{A7E81A5B-899B-46F5-B57B-5CA6579AC152}" srcOrd="1" destOrd="0" parTransId="{840E6913-7245-43BA-A53A-ABB85EDB5D6B}" sibTransId="{93AB78D7-60B2-4912-9767-F1373B1A08E8}"/>
    <dgm:cxn modelId="{8985EA3D-F805-4ADD-B007-D60D2D3D2208}" srcId="{A7E81A5B-899B-46F5-B57B-5CA6579AC152}" destId="{BBB72CF0-0821-4CBD-B84B-18DE99BB26C1}" srcOrd="1" destOrd="0" parTransId="{6850054B-E0DF-4437-B3BE-1D0643FD7BCD}" sibTransId="{A135DA54-97C1-4905-9081-E259305CE09D}"/>
    <dgm:cxn modelId="{BD52E2C0-BAE4-4505-914B-F4D4E407AEE4}" type="presOf" srcId="{E5DD9AFF-D50A-45AF-9361-15E4EFFB24F3}" destId="{62394DDD-692B-432E-9AA7-383269268587}" srcOrd="0" destOrd="0" presId="urn:microsoft.com/office/officeart/2005/8/layout/vList2"/>
    <dgm:cxn modelId="{AF48DDC5-175C-4A56-BDE5-59938970AF24}" srcId="{DB7EADC1-9375-4D09-B927-20A04E9D138F}" destId="{4E057C83-98BB-48C1-9F14-CFDD5C6A2AA8}" srcOrd="0" destOrd="0" parTransId="{047FDA75-166D-4788-805D-711B6C5976D2}" sibTransId="{E20A425B-044A-4EB8-8E28-75BE586E14BE}"/>
    <dgm:cxn modelId="{BC4F3C7F-0B43-4DCB-8656-41D1B630117D}" type="presOf" srcId="{0795EE5A-C73D-4C13-8425-413ED7946E81}" destId="{53C1C078-05B5-4470-955E-095D78FB6161}" srcOrd="0" destOrd="3" presId="urn:microsoft.com/office/officeart/2005/8/layout/vList2"/>
    <dgm:cxn modelId="{9DA637D2-D2F5-4EB1-B313-A95BEDBEF68A}" type="presOf" srcId="{00B5C8EE-D367-4BBC-A726-BC9A6943479D}" destId="{53C1C078-05B5-4470-955E-095D78FB6161}" srcOrd="0" destOrd="2" presId="urn:microsoft.com/office/officeart/2005/8/layout/vList2"/>
    <dgm:cxn modelId="{F7293839-8178-4C96-9779-E21E6C750D4F}" srcId="{DB7EADC1-9375-4D09-B927-20A04E9D138F}" destId="{00B5C8EE-D367-4BBC-A726-BC9A6943479D}" srcOrd="2" destOrd="0" parTransId="{87B4D66F-484D-41EA-A0A7-84973309317E}" sibTransId="{72B60269-6E6C-440B-AD42-513F57E547D1}"/>
    <dgm:cxn modelId="{55386174-EF38-4652-BB72-59E202721FDE}" type="presOf" srcId="{A7E81A5B-899B-46F5-B57B-5CA6579AC152}" destId="{E191B5EB-DBD1-45F5-BF5E-2396727E74D0}" srcOrd="0" destOrd="0" presId="urn:microsoft.com/office/officeart/2005/8/layout/vList2"/>
    <dgm:cxn modelId="{35B06378-AAEB-4678-A5C8-462DB047AF10}" type="presOf" srcId="{BBB72CF0-0821-4CBD-B84B-18DE99BB26C1}" destId="{002E975E-E655-43D0-8375-989FDB27742D}" srcOrd="0" destOrd="1" presId="urn:microsoft.com/office/officeart/2005/8/layout/vList2"/>
    <dgm:cxn modelId="{D8280745-E537-45D5-94B2-CFF0F8904E37}" type="presOf" srcId="{DB7EADC1-9375-4D09-B927-20A04E9D138F}" destId="{37B89299-95B2-449F-B701-F7511B84FE03}" srcOrd="0" destOrd="0" presId="urn:microsoft.com/office/officeart/2005/8/layout/vList2"/>
    <dgm:cxn modelId="{3496B1ED-3A52-4861-AC94-BEB50822828C}" type="presParOf" srcId="{62394DDD-692B-432E-9AA7-383269268587}" destId="{37B89299-95B2-449F-B701-F7511B84FE03}" srcOrd="0" destOrd="0" presId="urn:microsoft.com/office/officeart/2005/8/layout/vList2"/>
    <dgm:cxn modelId="{37B60FAB-BC2D-47AC-B248-F1D572D032CC}" type="presParOf" srcId="{62394DDD-692B-432E-9AA7-383269268587}" destId="{53C1C078-05B5-4470-955E-095D78FB6161}" srcOrd="1" destOrd="0" presId="urn:microsoft.com/office/officeart/2005/8/layout/vList2"/>
    <dgm:cxn modelId="{14C9ED0E-325B-4A32-91E0-446265522959}" type="presParOf" srcId="{62394DDD-692B-432E-9AA7-383269268587}" destId="{E191B5EB-DBD1-45F5-BF5E-2396727E74D0}" srcOrd="2" destOrd="0" presId="urn:microsoft.com/office/officeart/2005/8/layout/vList2"/>
    <dgm:cxn modelId="{9D097C74-8BD9-4AEB-9F11-11F742E5EBD2}" type="presParOf" srcId="{62394DDD-692B-432E-9AA7-383269268587}" destId="{002E975E-E655-43D0-8375-989FDB27742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EA7C39-010B-4515-BFEE-FEAE082E23B6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D6C75DDE-8378-4E73-A354-35E497D2E22F}">
      <dgm:prSet phldrT="[Metin]"/>
      <dgm:spPr/>
      <dgm:t>
        <a:bodyPr/>
        <a:lstStyle/>
        <a:p>
          <a:r>
            <a:rPr lang="tr-TR" dirty="0" smtClean="0"/>
            <a:t>DERMATOMİYOZİTİN KLİİNİK TİPLERİ </a:t>
          </a:r>
          <a:endParaRPr lang="tr-TR" dirty="0"/>
        </a:p>
      </dgm:t>
    </dgm:pt>
    <dgm:pt modelId="{34518B4C-27D7-44C9-A8FD-11B066EA493D}" type="parTrans" cxnId="{B5BAE887-A58F-435B-A7A7-8A0E830B42BE}">
      <dgm:prSet/>
      <dgm:spPr/>
      <dgm:t>
        <a:bodyPr/>
        <a:lstStyle/>
        <a:p>
          <a:endParaRPr lang="tr-TR"/>
        </a:p>
      </dgm:t>
    </dgm:pt>
    <dgm:pt modelId="{96DE92DD-3B31-4ED8-859F-14879925D7FA}" type="sibTrans" cxnId="{B5BAE887-A58F-435B-A7A7-8A0E830B42BE}">
      <dgm:prSet/>
      <dgm:spPr/>
      <dgm:t>
        <a:bodyPr/>
        <a:lstStyle/>
        <a:p>
          <a:endParaRPr lang="tr-TR"/>
        </a:p>
      </dgm:t>
    </dgm:pt>
    <dgm:pt modelId="{3299B058-0A11-4220-B331-14EDB4FD3C19}">
      <dgm:prSet phldrT="[Metin]" custT="1"/>
      <dgm:spPr/>
      <dgm:t>
        <a:bodyPr/>
        <a:lstStyle/>
        <a:p>
          <a:r>
            <a:rPr lang="tr-TR" sz="1600" b="1" dirty="0" smtClean="0"/>
            <a:t>YETİŞKİN DM</a:t>
          </a:r>
          <a:endParaRPr lang="tr-TR" sz="1600" b="1" dirty="0"/>
        </a:p>
      </dgm:t>
    </dgm:pt>
    <dgm:pt modelId="{5EB5CC12-2DBF-4A29-844B-C28B01FC7725}" type="parTrans" cxnId="{F0DFF855-BE5C-4EA5-AD6D-D944E3F45D27}">
      <dgm:prSet/>
      <dgm:spPr/>
      <dgm:t>
        <a:bodyPr/>
        <a:lstStyle/>
        <a:p>
          <a:endParaRPr lang="tr-TR"/>
        </a:p>
      </dgm:t>
    </dgm:pt>
    <dgm:pt modelId="{41B976B9-8897-4A6D-BD51-D86DDBE90828}" type="sibTrans" cxnId="{F0DFF855-BE5C-4EA5-AD6D-D944E3F45D27}">
      <dgm:prSet/>
      <dgm:spPr/>
      <dgm:t>
        <a:bodyPr/>
        <a:lstStyle/>
        <a:p>
          <a:endParaRPr lang="tr-TR"/>
        </a:p>
      </dgm:t>
    </dgm:pt>
    <dgm:pt modelId="{02C59A5B-DA10-4DCE-8E47-C798E357FF95}">
      <dgm:prSet phldrT="[Metin]" custT="1"/>
      <dgm:spPr/>
      <dgm:t>
        <a:bodyPr/>
        <a:lstStyle/>
        <a:p>
          <a:r>
            <a:rPr lang="tr-TR" sz="1600" b="1" dirty="0" smtClean="0"/>
            <a:t>JÜVENİL DM</a:t>
          </a:r>
          <a:endParaRPr lang="tr-TR" sz="1600" b="1" dirty="0"/>
        </a:p>
      </dgm:t>
    </dgm:pt>
    <dgm:pt modelId="{0C228FB6-44D9-4360-8338-C3699173B927}" type="parTrans" cxnId="{4A3DDB57-2B92-4DDF-AEC4-D5F1EB6015EB}">
      <dgm:prSet/>
      <dgm:spPr/>
      <dgm:t>
        <a:bodyPr/>
        <a:lstStyle/>
        <a:p>
          <a:endParaRPr lang="tr-TR"/>
        </a:p>
      </dgm:t>
    </dgm:pt>
    <dgm:pt modelId="{31004C8E-30BC-46E0-845F-8B321830AEB6}" type="sibTrans" cxnId="{4A3DDB57-2B92-4DDF-AEC4-D5F1EB6015EB}">
      <dgm:prSet/>
      <dgm:spPr/>
      <dgm:t>
        <a:bodyPr/>
        <a:lstStyle/>
        <a:p>
          <a:endParaRPr lang="tr-TR"/>
        </a:p>
      </dgm:t>
    </dgm:pt>
    <dgm:pt modelId="{164A93F0-307A-44DA-9CD2-675DEEAC3AC6}">
      <dgm:prSet phldrT="[Metin]" custT="1"/>
      <dgm:spPr/>
      <dgm:t>
        <a:bodyPr/>
        <a:lstStyle/>
        <a:p>
          <a:r>
            <a:rPr lang="tr-TR" sz="1600" b="1" dirty="0" smtClean="0"/>
            <a:t>MALİGNİTELERLE BERABER</a:t>
          </a:r>
          <a:endParaRPr lang="tr-TR" sz="1600" b="1" dirty="0"/>
        </a:p>
      </dgm:t>
    </dgm:pt>
    <dgm:pt modelId="{2A566DE0-C813-4241-9897-C1F4EA8AB581}" type="parTrans" cxnId="{86D812EC-D13B-436E-BCAD-FFCF8B3914A7}">
      <dgm:prSet/>
      <dgm:spPr/>
      <dgm:t>
        <a:bodyPr/>
        <a:lstStyle/>
        <a:p>
          <a:endParaRPr lang="tr-TR"/>
        </a:p>
      </dgm:t>
    </dgm:pt>
    <dgm:pt modelId="{6882DB36-F4DC-4A1F-9B6F-3178449E0910}" type="sibTrans" cxnId="{86D812EC-D13B-436E-BCAD-FFCF8B3914A7}">
      <dgm:prSet/>
      <dgm:spPr/>
      <dgm:t>
        <a:bodyPr/>
        <a:lstStyle/>
        <a:p>
          <a:endParaRPr lang="tr-TR"/>
        </a:p>
      </dgm:t>
    </dgm:pt>
    <dgm:pt modelId="{7FC92212-8DF1-4C4C-88BC-696CA52FF099}">
      <dgm:prSet phldrT="[Metin]" custT="1"/>
      <dgm:spPr/>
      <dgm:t>
        <a:bodyPr/>
        <a:lstStyle/>
        <a:p>
          <a:r>
            <a:rPr lang="tr-TR" sz="1600" b="1" dirty="0" smtClean="0"/>
            <a:t>OVERLAP SENDROM</a:t>
          </a:r>
          <a:endParaRPr lang="tr-TR" sz="1600" b="1" dirty="0"/>
        </a:p>
      </dgm:t>
    </dgm:pt>
    <dgm:pt modelId="{1829BE47-BC7D-4E2D-A32F-0E7E3D3F8471}" type="parTrans" cxnId="{600B115E-4398-4E94-B74C-8AFE2229ECED}">
      <dgm:prSet/>
      <dgm:spPr/>
      <dgm:t>
        <a:bodyPr/>
        <a:lstStyle/>
        <a:p>
          <a:endParaRPr lang="tr-TR"/>
        </a:p>
      </dgm:t>
    </dgm:pt>
    <dgm:pt modelId="{FAEC7B00-9262-4DE8-8F8A-6FCB2599B533}" type="sibTrans" cxnId="{600B115E-4398-4E94-B74C-8AFE2229ECED}">
      <dgm:prSet/>
      <dgm:spPr/>
      <dgm:t>
        <a:bodyPr/>
        <a:lstStyle/>
        <a:p>
          <a:endParaRPr lang="tr-TR"/>
        </a:p>
      </dgm:t>
    </dgm:pt>
    <dgm:pt modelId="{B2CADE84-874E-49A4-8F50-36E7DB9060D4}">
      <dgm:prSet phldrT="[Metin]" custT="1"/>
      <dgm:spPr/>
      <dgm:t>
        <a:bodyPr/>
        <a:lstStyle/>
        <a:p>
          <a:r>
            <a:rPr lang="tr-TR" sz="1600" b="1" dirty="0" smtClean="0"/>
            <a:t>AMİYOPATİK DERMATOMİYOZİT</a:t>
          </a:r>
          <a:endParaRPr lang="tr-TR" sz="1600" b="1" dirty="0"/>
        </a:p>
      </dgm:t>
    </dgm:pt>
    <dgm:pt modelId="{DE8F76A6-8739-401A-BB07-4562D3D20874}" type="parTrans" cxnId="{7AF47F1F-EEE6-44B6-A802-0472881A1B30}">
      <dgm:prSet/>
      <dgm:spPr/>
      <dgm:t>
        <a:bodyPr/>
        <a:lstStyle/>
        <a:p>
          <a:endParaRPr lang="tr-TR"/>
        </a:p>
      </dgm:t>
    </dgm:pt>
    <dgm:pt modelId="{89D2E9B0-CD0E-43CE-A7A4-930FE5E1CCDE}" type="sibTrans" cxnId="{7AF47F1F-EEE6-44B6-A802-0472881A1B30}">
      <dgm:prSet/>
      <dgm:spPr/>
      <dgm:t>
        <a:bodyPr/>
        <a:lstStyle/>
        <a:p>
          <a:endParaRPr lang="tr-TR"/>
        </a:p>
      </dgm:t>
    </dgm:pt>
    <dgm:pt modelId="{6BF716F7-0D88-4599-956D-E598740C8F9E}" type="pres">
      <dgm:prSet presAssocID="{93EA7C39-010B-4515-BFEE-FEAE082E23B6}" presName="composite" presStyleCnt="0">
        <dgm:presLayoutVars>
          <dgm:chMax val="1"/>
          <dgm:dir/>
          <dgm:resizeHandles val="exact"/>
        </dgm:presLayoutVars>
      </dgm:prSet>
      <dgm:spPr/>
    </dgm:pt>
    <dgm:pt modelId="{E26899BE-BC28-4C05-8702-60D27B4789F0}" type="pres">
      <dgm:prSet presAssocID="{D6C75DDE-8378-4E73-A354-35E497D2E22F}" presName="roof" presStyleLbl="dkBgShp" presStyleIdx="0" presStyleCnt="2"/>
      <dgm:spPr/>
    </dgm:pt>
    <dgm:pt modelId="{3476A8C1-1AEB-4DB4-8D31-3E38626F1812}" type="pres">
      <dgm:prSet presAssocID="{D6C75DDE-8378-4E73-A354-35E497D2E22F}" presName="pillars" presStyleCnt="0"/>
      <dgm:spPr/>
    </dgm:pt>
    <dgm:pt modelId="{AF604451-EFCD-4F0B-9268-26450CF670E8}" type="pres">
      <dgm:prSet presAssocID="{D6C75DDE-8378-4E73-A354-35E497D2E22F}" presName="pillar1" presStyleLbl="node1" presStyleIdx="0" presStyleCnt="5">
        <dgm:presLayoutVars>
          <dgm:bulletEnabled val="1"/>
        </dgm:presLayoutVars>
      </dgm:prSet>
      <dgm:spPr/>
    </dgm:pt>
    <dgm:pt modelId="{01467FE7-F1E9-484C-8F22-4B2B01C8861F}" type="pres">
      <dgm:prSet presAssocID="{02C59A5B-DA10-4DCE-8E47-C798E357FF95}" presName="pillarX" presStyleLbl="node1" presStyleIdx="1" presStyleCnt="5">
        <dgm:presLayoutVars>
          <dgm:bulletEnabled val="1"/>
        </dgm:presLayoutVars>
      </dgm:prSet>
      <dgm:spPr/>
    </dgm:pt>
    <dgm:pt modelId="{EA5F0AA4-7760-47B2-8EE4-F8C57D54F761}" type="pres">
      <dgm:prSet presAssocID="{164A93F0-307A-44DA-9CD2-675DEEAC3AC6}" presName="pillarX" presStyleLbl="node1" presStyleIdx="2" presStyleCnt="5">
        <dgm:presLayoutVars>
          <dgm:bulletEnabled val="1"/>
        </dgm:presLayoutVars>
      </dgm:prSet>
      <dgm:spPr/>
    </dgm:pt>
    <dgm:pt modelId="{28458ABC-F85C-41A6-9165-871849021392}" type="pres">
      <dgm:prSet presAssocID="{7FC92212-8DF1-4C4C-88BC-696CA52FF099}" presName="pillarX" presStyleLbl="node1" presStyleIdx="3" presStyleCnt="5">
        <dgm:presLayoutVars>
          <dgm:bulletEnabled val="1"/>
        </dgm:presLayoutVars>
      </dgm:prSet>
      <dgm:spPr/>
    </dgm:pt>
    <dgm:pt modelId="{9E5288A3-B86A-4F12-8CA4-7D349C9B34AB}" type="pres">
      <dgm:prSet presAssocID="{B2CADE84-874E-49A4-8F50-36E7DB9060D4}" presName="pillarX" presStyleLbl="node1" presStyleIdx="4" presStyleCnt="5">
        <dgm:presLayoutVars>
          <dgm:bulletEnabled val="1"/>
        </dgm:presLayoutVars>
      </dgm:prSet>
      <dgm:spPr/>
    </dgm:pt>
    <dgm:pt modelId="{BB04C54F-C42C-4A7E-8D3E-FFFF29B71703}" type="pres">
      <dgm:prSet presAssocID="{D6C75DDE-8378-4E73-A354-35E497D2E22F}" presName="base" presStyleLbl="dkBgShp" presStyleIdx="1" presStyleCnt="2"/>
      <dgm:spPr/>
    </dgm:pt>
  </dgm:ptLst>
  <dgm:cxnLst>
    <dgm:cxn modelId="{35E71BCB-BFC0-4942-A19F-0586448468AC}" type="presOf" srcId="{D6C75DDE-8378-4E73-A354-35E497D2E22F}" destId="{E26899BE-BC28-4C05-8702-60D27B4789F0}" srcOrd="0" destOrd="0" presId="urn:microsoft.com/office/officeart/2005/8/layout/hList3"/>
    <dgm:cxn modelId="{0E4E1FFF-0856-420F-8CAB-B28280697E45}" type="presOf" srcId="{164A93F0-307A-44DA-9CD2-675DEEAC3AC6}" destId="{EA5F0AA4-7760-47B2-8EE4-F8C57D54F761}" srcOrd="0" destOrd="0" presId="urn:microsoft.com/office/officeart/2005/8/layout/hList3"/>
    <dgm:cxn modelId="{37919EE7-982A-43B5-B55E-3CE575A11367}" type="presOf" srcId="{3299B058-0A11-4220-B331-14EDB4FD3C19}" destId="{AF604451-EFCD-4F0B-9268-26450CF670E8}" srcOrd="0" destOrd="0" presId="urn:microsoft.com/office/officeart/2005/8/layout/hList3"/>
    <dgm:cxn modelId="{84695584-4ECA-49B4-B877-29A84EC98C3D}" type="presOf" srcId="{93EA7C39-010B-4515-BFEE-FEAE082E23B6}" destId="{6BF716F7-0D88-4599-956D-E598740C8F9E}" srcOrd="0" destOrd="0" presId="urn:microsoft.com/office/officeart/2005/8/layout/hList3"/>
    <dgm:cxn modelId="{A6A0F246-4B5B-4382-9041-D4CEABC726A3}" type="presOf" srcId="{7FC92212-8DF1-4C4C-88BC-696CA52FF099}" destId="{28458ABC-F85C-41A6-9165-871849021392}" srcOrd="0" destOrd="0" presId="urn:microsoft.com/office/officeart/2005/8/layout/hList3"/>
    <dgm:cxn modelId="{D08A5A41-D2C8-4C93-AEED-2C218B9D83B7}" type="presOf" srcId="{B2CADE84-874E-49A4-8F50-36E7DB9060D4}" destId="{9E5288A3-B86A-4F12-8CA4-7D349C9B34AB}" srcOrd="0" destOrd="0" presId="urn:microsoft.com/office/officeart/2005/8/layout/hList3"/>
    <dgm:cxn modelId="{F0DFF855-BE5C-4EA5-AD6D-D944E3F45D27}" srcId="{D6C75DDE-8378-4E73-A354-35E497D2E22F}" destId="{3299B058-0A11-4220-B331-14EDB4FD3C19}" srcOrd="0" destOrd="0" parTransId="{5EB5CC12-2DBF-4A29-844B-C28B01FC7725}" sibTransId="{41B976B9-8897-4A6D-BD51-D86DDBE90828}"/>
    <dgm:cxn modelId="{600B115E-4398-4E94-B74C-8AFE2229ECED}" srcId="{D6C75DDE-8378-4E73-A354-35E497D2E22F}" destId="{7FC92212-8DF1-4C4C-88BC-696CA52FF099}" srcOrd="3" destOrd="0" parTransId="{1829BE47-BC7D-4E2D-A32F-0E7E3D3F8471}" sibTransId="{FAEC7B00-9262-4DE8-8F8A-6FCB2599B533}"/>
    <dgm:cxn modelId="{4A3DDB57-2B92-4DDF-AEC4-D5F1EB6015EB}" srcId="{D6C75DDE-8378-4E73-A354-35E497D2E22F}" destId="{02C59A5B-DA10-4DCE-8E47-C798E357FF95}" srcOrd="1" destOrd="0" parTransId="{0C228FB6-44D9-4360-8338-C3699173B927}" sibTransId="{31004C8E-30BC-46E0-845F-8B321830AEB6}"/>
    <dgm:cxn modelId="{86D812EC-D13B-436E-BCAD-FFCF8B3914A7}" srcId="{D6C75DDE-8378-4E73-A354-35E497D2E22F}" destId="{164A93F0-307A-44DA-9CD2-675DEEAC3AC6}" srcOrd="2" destOrd="0" parTransId="{2A566DE0-C813-4241-9897-C1F4EA8AB581}" sibTransId="{6882DB36-F4DC-4A1F-9B6F-3178449E0910}"/>
    <dgm:cxn modelId="{7AF47F1F-EEE6-44B6-A802-0472881A1B30}" srcId="{D6C75DDE-8378-4E73-A354-35E497D2E22F}" destId="{B2CADE84-874E-49A4-8F50-36E7DB9060D4}" srcOrd="4" destOrd="0" parTransId="{DE8F76A6-8739-401A-BB07-4562D3D20874}" sibTransId="{89D2E9B0-CD0E-43CE-A7A4-930FE5E1CCDE}"/>
    <dgm:cxn modelId="{8A9BDB8D-5B8E-4AFF-9DAD-3272CBC1E0E2}" type="presOf" srcId="{02C59A5B-DA10-4DCE-8E47-C798E357FF95}" destId="{01467FE7-F1E9-484C-8F22-4B2B01C8861F}" srcOrd="0" destOrd="0" presId="urn:microsoft.com/office/officeart/2005/8/layout/hList3"/>
    <dgm:cxn modelId="{B5BAE887-A58F-435B-A7A7-8A0E830B42BE}" srcId="{93EA7C39-010B-4515-BFEE-FEAE082E23B6}" destId="{D6C75DDE-8378-4E73-A354-35E497D2E22F}" srcOrd="0" destOrd="0" parTransId="{34518B4C-27D7-44C9-A8FD-11B066EA493D}" sibTransId="{96DE92DD-3B31-4ED8-859F-14879925D7FA}"/>
    <dgm:cxn modelId="{CF540A6C-2124-442C-8E0C-0EE7365E8A7E}" type="presParOf" srcId="{6BF716F7-0D88-4599-956D-E598740C8F9E}" destId="{E26899BE-BC28-4C05-8702-60D27B4789F0}" srcOrd="0" destOrd="0" presId="urn:microsoft.com/office/officeart/2005/8/layout/hList3"/>
    <dgm:cxn modelId="{0DD82625-E9E5-4F9C-9133-FFC7E2674259}" type="presParOf" srcId="{6BF716F7-0D88-4599-956D-E598740C8F9E}" destId="{3476A8C1-1AEB-4DB4-8D31-3E38626F1812}" srcOrd="1" destOrd="0" presId="urn:microsoft.com/office/officeart/2005/8/layout/hList3"/>
    <dgm:cxn modelId="{3A976AC0-A1F2-466E-A98F-769311F558D8}" type="presParOf" srcId="{3476A8C1-1AEB-4DB4-8D31-3E38626F1812}" destId="{AF604451-EFCD-4F0B-9268-26450CF670E8}" srcOrd="0" destOrd="0" presId="urn:microsoft.com/office/officeart/2005/8/layout/hList3"/>
    <dgm:cxn modelId="{3A89273D-9011-43DD-9484-1D6815156913}" type="presParOf" srcId="{3476A8C1-1AEB-4DB4-8D31-3E38626F1812}" destId="{01467FE7-F1E9-484C-8F22-4B2B01C8861F}" srcOrd="1" destOrd="0" presId="urn:microsoft.com/office/officeart/2005/8/layout/hList3"/>
    <dgm:cxn modelId="{0F3A63B9-5F1D-4FA9-B985-5D637421B59C}" type="presParOf" srcId="{3476A8C1-1AEB-4DB4-8D31-3E38626F1812}" destId="{EA5F0AA4-7760-47B2-8EE4-F8C57D54F761}" srcOrd="2" destOrd="0" presId="urn:microsoft.com/office/officeart/2005/8/layout/hList3"/>
    <dgm:cxn modelId="{3BAE696C-240A-4EB5-82D9-9B9E42E3EC26}" type="presParOf" srcId="{3476A8C1-1AEB-4DB4-8D31-3E38626F1812}" destId="{28458ABC-F85C-41A6-9165-871849021392}" srcOrd="3" destOrd="0" presId="urn:microsoft.com/office/officeart/2005/8/layout/hList3"/>
    <dgm:cxn modelId="{D81DCF5C-22E5-462A-AD23-108E44E2A21F}" type="presParOf" srcId="{3476A8C1-1AEB-4DB4-8D31-3E38626F1812}" destId="{9E5288A3-B86A-4F12-8CA4-7D349C9B34AB}" srcOrd="4" destOrd="0" presId="urn:microsoft.com/office/officeart/2005/8/layout/hList3"/>
    <dgm:cxn modelId="{5542A834-C631-429B-8348-F965D64099AA}" type="presParOf" srcId="{6BF716F7-0D88-4599-956D-E598740C8F9E}" destId="{BB04C54F-C42C-4A7E-8D3E-FFFF29B717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39FFF7B-EDC9-49E8-995D-0AEEF01DB603}" type="doc">
      <dgm:prSet loTypeId="urn:microsoft.com/office/officeart/2005/8/layout/list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8B7186B8-7E97-4046-90D9-8634B235D392}">
      <dgm:prSet phldrT="[Metin]" custT="1"/>
      <dgm:spPr/>
      <dgm:t>
        <a:bodyPr/>
        <a:lstStyle/>
        <a:p>
          <a:pPr rtl="0"/>
          <a:r>
            <a:rPr lang="tr-TR" sz="16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DERMATOMİYOZİTLİ HASTALARIN % 30’UNDA, </a:t>
          </a:r>
          <a:endParaRPr lang="tr-TR" sz="1600" dirty="0">
            <a:solidFill>
              <a:schemeClr val="tx1"/>
            </a:solidFill>
          </a:endParaRPr>
        </a:p>
      </dgm:t>
    </dgm:pt>
    <dgm:pt modelId="{FD6B4D00-E685-469B-85AC-BB96DF7980FE}" type="parTrans" cxnId="{22533CEB-5D86-494B-A903-294F3346AFDD}">
      <dgm:prSet/>
      <dgm:spPr/>
      <dgm:t>
        <a:bodyPr/>
        <a:lstStyle/>
        <a:p>
          <a:endParaRPr lang="tr-TR"/>
        </a:p>
      </dgm:t>
    </dgm:pt>
    <dgm:pt modelId="{229A6E0A-FFCF-47D3-854B-2FF79F0DDAE3}" type="sibTrans" cxnId="{22533CEB-5D86-494B-A903-294F3346AFDD}">
      <dgm:prSet/>
      <dgm:spPr/>
      <dgm:t>
        <a:bodyPr/>
        <a:lstStyle/>
        <a:p>
          <a:endParaRPr lang="tr-TR"/>
        </a:p>
      </dgm:t>
    </dgm:pt>
    <dgm:pt modelId="{3B74526B-A2A3-4839-919C-F024125DF737}">
      <dgm:prSet phldrT="[Metin]" custT="1"/>
      <dgm:spPr/>
      <dgm:t>
        <a:bodyPr/>
        <a:lstStyle/>
        <a:p>
          <a:pPr rtl="0"/>
          <a:r>
            <a:rPr lang="tr-TR" sz="1600" b="1" i="0" u="none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rPr>
            <a:t>KANSER RİSKİ İLE İDYOPATİK İNFLAMATUVAR MİYOZİT TANISI ARASINDA ZAMANSAL BİR İLİŞKİ MEVCUTTUR.</a:t>
          </a:r>
          <a:endParaRPr lang="tr-TR" sz="1600" dirty="0">
            <a:solidFill>
              <a:schemeClr val="bg1"/>
            </a:solidFill>
          </a:endParaRPr>
        </a:p>
      </dgm:t>
    </dgm:pt>
    <dgm:pt modelId="{EB5DEB8B-31B4-49FD-9DB6-EEB57CE43815}" type="parTrans" cxnId="{28B02ED6-A901-4005-BBE9-4F156FD5513B}">
      <dgm:prSet/>
      <dgm:spPr/>
      <dgm:t>
        <a:bodyPr/>
        <a:lstStyle/>
        <a:p>
          <a:endParaRPr lang="tr-TR"/>
        </a:p>
      </dgm:t>
    </dgm:pt>
    <dgm:pt modelId="{52322711-61F0-48E3-914C-411DB91D2AD7}" type="sibTrans" cxnId="{28B02ED6-A901-4005-BBE9-4F156FD5513B}">
      <dgm:prSet/>
      <dgm:spPr/>
      <dgm:t>
        <a:bodyPr/>
        <a:lstStyle/>
        <a:p>
          <a:endParaRPr lang="tr-TR"/>
        </a:p>
      </dgm:t>
    </dgm:pt>
    <dgm:pt modelId="{8B559B90-EF0E-4A47-AA8D-E6D60584E96E}">
      <dgm:prSet phldrT="[Metin]" custT="1"/>
      <dgm:spPr/>
      <dgm:t>
        <a:bodyPr/>
        <a:lstStyle/>
        <a:p>
          <a:pPr rtl="0"/>
          <a:r>
            <a:rPr lang="tr-TR" sz="16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İLERİ YAŞTA (&gt;45-60 YAŞ) KANSER SIKLIĞI ARTMAKTADIR. </a:t>
          </a:r>
          <a:endParaRPr lang="tr-TR" sz="1600" dirty="0">
            <a:solidFill>
              <a:schemeClr val="tx1"/>
            </a:solidFill>
          </a:endParaRPr>
        </a:p>
      </dgm:t>
    </dgm:pt>
    <dgm:pt modelId="{C14DD15F-F502-4A29-B213-8D2C43226DF9}" type="parTrans" cxnId="{FC2BA3FA-6D1F-45BB-8EBC-13136D6B780B}">
      <dgm:prSet/>
      <dgm:spPr/>
      <dgm:t>
        <a:bodyPr/>
        <a:lstStyle/>
        <a:p>
          <a:endParaRPr lang="tr-TR"/>
        </a:p>
      </dgm:t>
    </dgm:pt>
    <dgm:pt modelId="{2F5D4A8D-3F53-4357-9CB1-BB3D6D7DDC9B}" type="sibTrans" cxnId="{FC2BA3FA-6D1F-45BB-8EBC-13136D6B780B}">
      <dgm:prSet/>
      <dgm:spPr/>
      <dgm:t>
        <a:bodyPr/>
        <a:lstStyle/>
        <a:p>
          <a:endParaRPr lang="tr-TR"/>
        </a:p>
      </dgm:t>
    </dgm:pt>
    <dgm:pt modelId="{024CCEFF-53A2-47FE-869B-7C0DC322726E}">
      <dgm:prSet phldrT="[Metin]" custT="1"/>
      <dgm:spPr/>
      <dgm:t>
        <a:bodyPr/>
        <a:lstStyle/>
        <a:p>
          <a:pPr rtl="0"/>
          <a:r>
            <a:rPr lang="tr-TR" sz="16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 POLİMİYOZİTLİ HASTALARIN % 15’İNDE KANSER SAPTANABİLMEKTEDİR.</a:t>
          </a:r>
          <a:endParaRPr lang="tr-TR" sz="1600" dirty="0">
            <a:solidFill>
              <a:schemeClr val="tx1"/>
            </a:solidFill>
          </a:endParaRPr>
        </a:p>
      </dgm:t>
    </dgm:pt>
    <dgm:pt modelId="{400441C5-9C99-4B14-A5B7-BF1F73935574}" type="parTrans" cxnId="{C84BEECF-953D-4753-B122-B577F9512FE1}">
      <dgm:prSet/>
      <dgm:spPr/>
      <dgm:t>
        <a:bodyPr/>
        <a:lstStyle/>
        <a:p>
          <a:endParaRPr lang="tr-TR"/>
        </a:p>
      </dgm:t>
    </dgm:pt>
    <dgm:pt modelId="{A5F8FD8E-23FC-426D-8F65-34687CE55C22}" type="sibTrans" cxnId="{C84BEECF-953D-4753-B122-B577F9512FE1}">
      <dgm:prSet/>
      <dgm:spPr/>
      <dgm:t>
        <a:bodyPr/>
        <a:lstStyle/>
        <a:p>
          <a:endParaRPr lang="tr-TR"/>
        </a:p>
      </dgm:t>
    </dgm:pt>
    <dgm:pt modelId="{1AF1DDB8-EDC8-46D4-AC4B-8B31CB61815C}">
      <dgm:prSet phldrT="[Metin]" custT="1"/>
      <dgm:spPr/>
      <dgm:t>
        <a:bodyPr/>
        <a:lstStyle/>
        <a:p>
          <a:pPr rtl="0"/>
          <a:r>
            <a:rPr lang="tr-TR" sz="16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KANSERLERİN % 60-70’İ MİYOZİT TANISINDAN SONRA İLK BİR YILDA SAPTANMAKTADIR.</a:t>
          </a:r>
          <a:endParaRPr lang="tr-TR" sz="1600" dirty="0">
            <a:solidFill>
              <a:schemeClr val="tx1"/>
            </a:solidFill>
          </a:endParaRPr>
        </a:p>
      </dgm:t>
    </dgm:pt>
    <dgm:pt modelId="{05734C2B-5E87-4913-A967-CEEB29CCC44C}" type="parTrans" cxnId="{2C5A5E03-F014-49DC-B8E2-137FC45C58D9}">
      <dgm:prSet/>
      <dgm:spPr/>
      <dgm:t>
        <a:bodyPr/>
        <a:lstStyle/>
        <a:p>
          <a:endParaRPr lang="tr-TR"/>
        </a:p>
      </dgm:t>
    </dgm:pt>
    <dgm:pt modelId="{9F77B05E-4F57-46E2-B5AD-3B19E93D9C9D}" type="sibTrans" cxnId="{2C5A5E03-F014-49DC-B8E2-137FC45C58D9}">
      <dgm:prSet/>
      <dgm:spPr/>
      <dgm:t>
        <a:bodyPr/>
        <a:lstStyle/>
        <a:p>
          <a:endParaRPr lang="tr-TR"/>
        </a:p>
      </dgm:t>
    </dgm:pt>
    <dgm:pt modelId="{F20F2C21-6057-49B7-B39C-AFE7E03CA4A2}">
      <dgm:prSet phldrT="[Metin]" custT="1"/>
      <dgm:spPr/>
      <dgm:t>
        <a:bodyPr/>
        <a:lstStyle/>
        <a:p>
          <a:pPr rtl="0"/>
          <a:r>
            <a:rPr lang="tr-TR" sz="16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DERMATOMİYOZİTLİ OLGULARDA KANSER RİSKİ TANIDAN SONRA 5 YILA KADAR UZAR.</a:t>
          </a:r>
          <a:endParaRPr lang="tr-TR" sz="1600" dirty="0">
            <a:solidFill>
              <a:schemeClr val="tx1"/>
            </a:solidFill>
          </a:endParaRPr>
        </a:p>
      </dgm:t>
    </dgm:pt>
    <dgm:pt modelId="{8A81AD75-1571-44A9-8839-250A16DB7254}" type="parTrans" cxnId="{3A03BBB6-C2DB-4F8B-9B52-4454AD35E5D9}">
      <dgm:prSet/>
      <dgm:spPr/>
      <dgm:t>
        <a:bodyPr/>
        <a:lstStyle/>
        <a:p>
          <a:endParaRPr lang="tr-TR"/>
        </a:p>
      </dgm:t>
    </dgm:pt>
    <dgm:pt modelId="{C7C42678-93D4-4478-9806-75CC1769D2A0}" type="sibTrans" cxnId="{3A03BBB6-C2DB-4F8B-9B52-4454AD35E5D9}">
      <dgm:prSet/>
      <dgm:spPr/>
      <dgm:t>
        <a:bodyPr/>
        <a:lstStyle/>
        <a:p>
          <a:endParaRPr lang="tr-TR"/>
        </a:p>
      </dgm:t>
    </dgm:pt>
    <dgm:pt modelId="{782F10D1-056C-498E-8E9C-8373AAC62832}">
      <dgm:prSet custT="1"/>
      <dgm:spPr/>
      <dgm:t>
        <a:bodyPr/>
        <a:lstStyle/>
        <a:p>
          <a:pPr rtl="0"/>
          <a:r>
            <a:rPr lang="tr-TR" sz="16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POLİMİYOZİTLİ OLGULARDA İLK YILDAN SONRA AZALMAKTADIR.</a:t>
          </a:r>
          <a:endParaRPr lang="tr-TR" sz="1600" dirty="0">
            <a:solidFill>
              <a:schemeClr val="tx1"/>
            </a:solidFill>
          </a:endParaRPr>
        </a:p>
      </dgm:t>
    </dgm:pt>
    <dgm:pt modelId="{21356D78-94B7-4BBE-B4E6-890ECC40B5A6}" type="parTrans" cxnId="{B165DFCC-9B04-4109-AF16-F53C0B481359}">
      <dgm:prSet/>
      <dgm:spPr/>
      <dgm:t>
        <a:bodyPr/>
        <a:lstStyle/>
        <a:p>
          <a:endParaRPr lang="tr-TR"/>
        </a:p>
      </dgm:t>
    </dgm:pt>
    <dgm:pt modelId="{00A62FDD-FE55-44CD-B802-46F93660767D}" type="sibTrans" cxnId="{B165DFCC-9B04-4109-AF16-F53C0B481359}">
      <dgm:prSet/>
      <dgm:spPr/>
      <dgm:t>
        <a:bodyPr/>
        <a:lstStyle/>
        <a:p>
          <a:endParaRPr lang="tr-TR"/>
        </a:p>
      </dgm:t>
    </dgm:pt>
    <dgm:pt modelId="{09058F19-2566-4787-AE9E-16A15C047A42}">
      <dgm:prSet phldrT="[Metin]" custT="1"/>
      <dgm:spPr/>
      <dgm:t>
        <a:bodyPr/>
        <a:lstStyle/>
        <a:p>
          <a:pPr rtl="0"/>
          <a:r>
            <a:rPr lang="tr-TR" sz="16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KANSER SIKLIĞI ERKEKLERDE BİRAZ DAHA YÜKSEKTİR.</a:t>
          </a:r>
          <a:endParaRPr lang="tr-TR" sz="1600" dirty="0">
            <a:solidFill>
              <a:schemeClr val="tx1"/>
            </a:solidFill>
          </a:endParaRPr>
        </a:p>
      </dgm:t>
    </dgm:pt>
    <dgm:pt modelId="{2385C5F0-87E0-4E43-97FE-192C3F44FCB3}" type="parTrans" cxnId="{9B41AF46-05ED-4A1A-9E6D-2B7C9C6D6032}">
      <dgm:prSet/>
      <dgm:spPr/>
      <dgm:t>
        <a:bodyPr/>
        <a:lstStyle/>
        <a:p>
          <a:endParaRPr lang="tr-TR"/>
        </a:p>
      </dgm:t>
    </dgm:pt>
    <dgm:pt modelId="{2175BB4C-EFA3-4670-A3BF-778C565DE987}" type="sibTrans" cxnId="{9B41AF46-05ED-4A1A-9E6D-2B7C9C6D6032}">
      <dgm:prSet/>
      <dgm:spPr/>
      <dgm:t>
        <a:bodyPr/>
        <a:lstStyle/>
        <a:p>
          <a:endParaRPr lang="tr-TR"/>
        </a:p>
      </dgm:t>
    </dgm:pt>
    <dgm:pt modelId="{441B4193-B0EC-4CB0-A80E-CF463CC0AA00}" type="pres">
      <dgm:prSet presAssocID="{039FFF7B-EDC9-49E8-995D-0AEEF01DB6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AAAF7E4-7B15-4D7B-B014-31F1EBDD9531}" type="pres">
      <dgm:prSet presAssocID="{8B7186B8-7E97-4046-90D9-8634B235D392}" presName="parentLin" presStyleCnt="0"/>
      <dgm:spPr/>
    </dgm:pt>
    <dgm:pt modelId="{2279D8DF-91BC-464B-9B41-90A7E9872AA1}" type="pres">
      <dgm:prSet presAssocID="{8B7186B8-7E97-4046-90D9-8634B235D392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45B0A6FA-D131-4AEA-8AC9-58755F8B6DAE}" type="pres">
      <dgm:prSet presAssocID="{8B7186B8-7E97-4046-90D9-8634B235D39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C25288-8AD2-4B6B-A3D3-0D73B265C5D7}" type="pres">
      <dgm:prSet presAssocID="{8B7186B8-7E97-4046-90D9-8634B235D392}" presName="negativeSpace" presStyleCnt="0"/>
      <dgm:spPr/>
    </dgm:pt>
    <dgm:pt modelId="{A2815720-2D15-4AED-909A-D373E33186DF}" type="pres">
      <dgm:prSet presAssocID="{8B7186B8-7E97-4046-90D9-8634B235D392}" presName="childText" presStyleLbl="conFgAcc1" presStyleIdx="0" presStyleCnt="5">
        <dgm:presLayoutVars>
          <dgm:bulletEnabled val="1"/>
        </dgm:presLayoutVars>
      </dgm:prSet>
      <dgm:spPr/>
    </dgm:pt>
    <dgm:pt modelId="{C3817AD2-6A4A-41BA-B51F-732CCF6C183C}" type="pres">
      <dgm:prSet presAssocID="{229A6E0A-FFCF-47D3-854B-2FF79F0DDAE3}" presName="spaceBetweenRectangles" presStyleCnt="0"/>
      <dgm:spPr/>
    </dgm:pt>
    <dgm:pt modelId="{1C352EAB-4055-4B95-AF5B-8892B1066828}" type="pres">
      <dgm:prSet presAssocID="{024CCEFF-53A2-47FE-869B-7C0DC322726E}" presName="parentLin" presStyleCnt="0"/>
      <dgm:spPr/>
    </dgm:pt>
    <dgm:pt modelId="{D69AC29A-0EEC-491F-BFCC-375D2305C24E}" type="pres">
      <dgm:prSet presAssocID="{024CCEFF-53A2-47FE-869B-7C0DC322726E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8D1079EB-8824-4A26-80FA-B85CF03B5AA1}" type="pres">
      <dgm:prSet presAssocID="{024CCEFF-53A2-47FE-869B-7C0DC322726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5BB3D6-AD64-49A6-BA6A-39B47800288B}" type="pres">
      <dgm:prSet presAssocID="{024CCEFF-53A2-47FE-869B-7C0DC322726E}" presName="negativeSpace" presStyleCnt="0"/>
      <dgm:spPr/>
    </dgm:pt>
    <dgm:pt modelId="{250FFBD2-11BE-4860-B72A-0D36A238ABF3}" type="pres">
      <dgm:prSet presAssocID="{024CCEFF-53A2-47FE-869B-7C0DC322726E}" presName="childText" presStyleLbl="conFgAcc1" presStyleIdx="1" presStyleCnt="5">
        <dgm:presLayoutVars>
          <dgm:bulletEnabled val="1"/>
        </dgm:presLayoutVars>
      </dgm:prSet>
      <dgm:spPr/>
    </dgm:pt>
    <dgm:pt modelId="{39E55D0A-06BD-40E9-9936-2E4C5427FB42}" type="pres">
      <dgm:prSet presAssocID="{A5F8FD8E-23FC-426D-8F65-34687CE55C22}" presName="spaceBetweenRectangles" presStyleCnt="0"/>
      <dgm:spPr/>
    </dgm:pt>
    <dgm:pt modelId="{4C1F6779-DFBB-4F2E-8188-5697EF53C139}" type="pres">
      <dgm:prSet presAssocID="{3B74526B-A2A3-4839-919C-F024125DF737}" presName="parentLin" presStyleCnt="0"/>
      <dgm:spPr/>
    </dgm:pt>
    <dgm:pt modelId="{2E97491C-460D-4EF4-AC19-BB977F2B806A}" type="pres">
      <dgm:prSet presAssocID="{3B74526B-A2A3-4839-919C-F024125DF737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37297789-3277-43D1-8A01-967173276F71}" type="pres">
      <dgm:prSet presAssocID="{3B74526B-A2A3-4839-919C-F024125DF73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CA63AC-8275-48FB-B995-C3665330D43C}" type="pres">
      <dgm:prSet presAssocID="{3B74526B-A2A3-4839-919C-F024125DF737}" presName="negativeSpace" presStyleCnt="0"/>
      <dgm:spPr/>
    </dgm:pt>
    <dgm:pt modelId="{C18BF47D-F108-4298-8B23-69839AB60972}" type="pres">
      <dgm:prSet presAssocID="{3B74526B-A2A3-4839-919C-F024125DF73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D93BF6-EB9C-4A4E-A29B-FA787548F678}" type="pres">
      <dgm:prSet presAssocID="{52322711-61F0-48E3-914C-411DB91D2AD7}" presName="spaceBetweenRectangles" presStyleCnt="0"/>
      <dgm:spPr/>
    </dgm:pt>
    <dgm:pt modelId="{3CA75885-D201-45CF-93F8-3C0238FACF9D}" type="pres">
      <dgm:prSet presAssocID="{8B559B90-EF0E-4A47-AA8D-E6D60584E96E}" presName="parentLin" presStyleCnt="0"/>
      <dgm:spPr/>
    </dgm:pt>
    <dgm:pt modelId="{FD1A6947-C6CB-49A8-A526-85C92EEFB6B0}" type="pres">
      <dgm:prSet presAssocID="{8B559B90-EF0E-4A47-AA8D-E6D60584E96E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A76EB962-B666-4147-9790-AE6BDE72B25C}" type="pres">
      <dgm:prSet presAssocID="{8B559B90-EF0E-4A47-AA8D-E6D60584E96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E83E6F-F4F6-4F79-B553-9239EE10ECC1}" type="pres">
      <dgm:prSet presAssocID="{8B559B90-EF0E-4A47-AA8D-E6D60584E96E}" presName="negativeSpace" presStyleCnt="0"/>
      <dgm:spPr/>
    </dgm:pt>
    <dgm:pt modelId="{4AC6CF88-0D98-4841-B599-F62341DE91A1}" type="pres">
      <dgm:prSet presAssocID="{8B559B90-EF0E-4A47-AA8D-E6D60584E96E}" presName="childText" presStyleLbl="conFgAcc1" presStyleIdx="3" presStyleCnt="5">
        <dgm:presLayoutVars>
          <dgm:bulletEnabled val="1"/>
        </dgm:presLayoutVars>
      </dgm:prSet>
      <dgm:spPr/>
    </dgm:pt>
    <dgm:pt modelId="{AEB247A1-D076-4061-B245-723F75C19348}" type="pres">
      <dgm:prSet presAssocID="{2F5D4A8D-3F53-4357-9CB1-BB3D6D7DDC9B}" presName="spaceBetweenRectangles" presStyleCnt="0"/>
      <dgm:spPr/>
    </dgm:pt>
    <dgm:pt modelId="{D6DF3A61-1E35-45E7-B96C-026088F59B74}" type="pres">
      <dgm:prSet presAssocID="{09058F19-2566-4787-AE9E-16A15C047A42}" presName="parentLin" presStyleCnt="0"/>
      <dgm:spPr/>
    </dgm:pt>
    <dgm:pt modelId="{1CEFC0C4-08CD-493D-9864-5DFFDADF2443}" type="pres">
      <dgm:prSet presAssocID="{09058F19-2566-4787-AE9E-16A15C047A42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79129B9D-FFDF-4112-B366-A4E2FCCBE7D7}" type="pres">
      <dgm:prSet presAssocID="{09058F19-2566-4787-AE9E-16A15C047A4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D0E5DE-5FA3-4432-8736-19C2CB820ED2}" type="pres">
      <dgm:prSet presAssocID="{09058F19-2566-4787-AE9E-16A15C047A42}" presName="negativeSpace" presStyleCnt="0"/>
      <dgm:spPr/>
    </dgm:pt>
    <dgm:pt modelId="{FCFFA302-FBBD-4770-969E-2B4E7E2CF33A}" type="pres">
      <dgm:prSet presAssocID="{09058F19-2566-4787-AE9E-16A15C047A4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F489DB0-8CC8-4FB2-8253-CA8253031796}" type="presOf" srcId="{039FFF7B-EDC9-49E8-995D-0AEEF01DB603}" destId="{441B4193-B0EC-4CB0-A80E-CF463CC0AA00}" srcOrd="0" destOrd="0" presId="urn:microsoft.com/office/officeart/2005/8/layout/list1"/>
    <dgm:cxn modelId="{26460A47-489C-41B4-BD8E-59E91E47D949}" type="presOf" srcId="{09058F19-2566-4787-AE9E-16A15C047A42}" destId="{79129B9D-FFDF-4112-B366-A4E2FCCBE7D7}" srcOrd="1" destOrd="0" presId="urn:microsoft.com/office/officeart/2005/8/layout/list1"/>
    <dgm:cxn modelId="{60F6E21F-B177-411D-9D78-7957767F500F}" type="presOf" srcId="{3B74526B-A2A3-4839-919C-F024125DF737}" destId="{37297789-3277-43D1-8A01-967173276F71}" srcOrd="1" destOrd="0" presId="urn:microsoft.com/office/officeart/2005/8/layout/list1"/>
    <dgm:cxn modelId="{4778FCFC-0644-4EA2-A1EF-E8220B4BDA3F}" type="presOf" srcId="{8B7186B8-7E97-4046-90D9-8634B235D392}" destId="{2279D8DF-91BC-464B-9B41-90A7E9872AA1}" srcOrd="0" destOrd="0" presId="urn:microsoft.com/office/officeart/2005/8/layout/list1"/>
    <dgm:cxn modelId="{3A03BBB6-C2DB-4F8B-9B52-4454AD35E5D9}" srcId="{3B74526B-A2A3-4839-919C-F024125DF737}" destId="{F20F2C21-6057-49B7-B39C-AFE7E03CA4A2}" srcOrd="2" destOrd="0" parTransId="{8A81AD75-1571-44A9-8839-250A16DB7254}" sibTransId="{C7C42678-93D4-4478-9806-75CC1769D2A0}"/>
    <dgm:cxn modelId="{9B41AF46-05ED-4A1A-9E6D-2B7C9C6D6032}" srcId="{039FFF7B-EDC9-49E8-995D-0AEEF01DB603}" destId="{09058F19-2566-4787-AE9E-16A15C047A42}" srcOrd="4" destOrd="0" parTransId="{2385C5F0-87E0-4E43-97FE-192C3F44FCB3}" sibTransId="{2175BB4C-EFA3-4670-A3BF-778C565DE987}"/>
    <dgm:cxn modelId="{5E732822-6093-417A-A91C-98054B2392BA}" type="presOf" srcId="{024CCEFF-53A2-47FE-869B-7C0DC322726E}" destId="{D69AC29A-0EEC-491F-BFCC-375D2305C24E}" srcOrd="0" destOrd="0" presId="urn:microsoft.com/office/officeart/2005/8/layout/list1"/>
    <dgm:cxn modelId="{F26EBA1A-2DB1-4B08-8281-1654BF371446}" type="presOf" srcId="{09058F19-2566-4787-AE9E-16A15C047A42}" destId="{1CEFC0C4-08CD-493D-9864-5DFFDADF2443}" srcOrd="0" destOrd="0" presId="urn:microsoft.com/office/officeart/2005/8/layout/list1"/>
    <dgm:cxn modelId="{56170702-C9B2-4888-9222-E3C48FE046CE}" type="presOf" srcId="{8B559B90-EF0E-4A47-AA8D-E6D60584E96E}" destId="{A76EB962-B666-4147-9790-AE6BDE72B25C}" srcOrd="1" destOrd="0" presId="urn:microsoft.com/office/officeart/2005/8/layout/list1"/>
    <dgm:cxn modelId="{B0DC67DA-7A85-4963-B6B7-10D08CACCC1B}" type="presOf" srcId="{3B74526B-A2A3-4839-919C-F024125DF737}" destId="{2E97491C-460D-4EF4-AC19-BB977F2B806A}" srcOrd="0" destOrd="0" presId="urn:microsoft.com/office/officeart/2005/8/layout/list1"/>
    <dgm:cxn modelId="{ACE2B116-1341-41E7-87E0-D967A9BF8213}" type="presOf" srcId="{782F10D1-056C-498E-8E9C-8373AAC62832}" destId="{C18BF47D-F108-4298-8B23-69839AB60972}" srcOrd="0" destOrd="1" presId="urn:microsoft.com/office/officeart/2005/8/layout/list1"/>
    <dgm:cxn modelId="{C84BEECF-953D-4753-B122-B577F9512FE1}" srcId="{039FFF7B-EDC9-49E8-995D-0AEEF01DB603}" destId="{024CCEFF-53A2-47FE-869B-7C0DC322726E}" srcOrd="1" destOrd="0" parTransId="{400441C5-9C99-4B14-A5B7-BF1F73935574}" sibTransId="{A5F8FD8E-23FC-426D-8F65-34687CE55C22}"/>
    <dgm:cxn modelId="{F2D5F7A8-A41F-451E-8AC5-530FC31A5A64}" type="presOf" srcId="{F20F2C21-6057-49B7-B39C-AFE7E03CA4A2}" destId="{C18BF47D-F108-4298-8B23-69839AB60972}" srcOrd="0" destOrd="2" presId="urn:microsoft.com/office/officeart/2005/8/layout/list1"/>
    <dgm:cxn modelId="{752BB99D-F02F-4B29-86D7-9ECB6D454607}" type="presOf" srcId="{8B559B90-EF0E-4A47-AA8D-E6D60584E96E}" destId="{FD1A6947-C6CB-49A8-A526-85C92EEFB6B0}" srcOrd="0" destOrd="0" presId="urn:microsoft.com/office/officeart/2005/8/layout/list1"/>
    <dgm:cxn modelId="{2C5A5E03-F014-49DC-B8E2-137FC45C58D9}" srcId="{3B74526B-A2A3-4839-919C-F024125DF737}" destId="{1AF1DDB8-EDC8-46D4-AC4B-8B31CB61815C}" srcOrd="0" destOrd="0" parTransId="{05734C2B-5E87-4913-A967-CEEB29CCC44C}" sibTransId="{9F77B05E-4F57-46E2-B5AD-3B19E93D9C9D}"/>
    <dgm:cxn modelId="{5EBCE826-70FB-4123-BF18-676CFF3E7CB7}" type="presOf" srcId="{1AF1DDB8-EDC8-46D4-AC4B-8B31CB61815C}" destId="{C18BF47D-F108-4298-8B23-69839AB60972}" srcOrd="0" destOrd="0" presId="urn:microsoft.com/office/officeart/2005/8/layout/list1"/>
    <dgm:cxn modelId="{B165DFCC-9B04-4109-AF16-F53C0B481359}" srcId="{3B74526B-A2A3-4839-919C-F024125DF737}" destId="{782F10D1-056C-498E-8E9C-8373AAC62832}" srcOrd="1" destOrd="0" parTransId="{21356D78-94B7-4BBE-B4E6-890ECC40B5A6}" sibTransId="{00A62FDD-FE55-44CD-B802-46F93660767D}"/>
    <dgm:cxn modelId="{FC2BA3FA-6D1F-45BB-8EBC-13136D6B780B}" srcId="{039FFF7B-EDC9-49E8-995D-0AEEF01DB603}" destId="{8B559B90-EF0E-4A47-AA8D-E6D60584E96E}" srcOrd="3" destOrd="0" parTransId="{C14DD15F-F502-4A29-B213-8D2C43226DF9}" sibTransId="{2F5D4A8D-3F53-4357-9CB1-BB3D6D7DDC9B}"/>
    <dgm:cxn modelId="{22533CEB-5D86-494B-A903-294F3346AFDD}" srcId="{039FFF7B-EDC9-49E8-995D-0AEEF01DB603}" destId="{8B7186B8-7E97-4046-90D9-8634B235D392}" srcOrd="0" destOrd="0" parTransId="{FD6B4D00-E685-469B-85AC-BB96DF7980FE}" sibTransId="{229A6E0A-FFCF-47D3-854B-2FF79F0DDAE3}"/>
    <dgm:cxn modelId="{117922A6-2FBE-4E10-914C-E50AB0364654}" type="presOf" srcId="{8B7186B8-7E97-4046-90D9-8634B235D392}" destId="{45B0A6FA-D131-4AEA-8AC9-58755F8B6DAE}" srcOrd="1" destOrd="0" presId="urn:microsoft.com/office/officeart/2005/8/layout/list1"/>
    <dgm:cxn modelId="{35C342AC-A59F-40CE-92D4-21D7246A14CB}" type="presOf" srcId="{024CCEFF-53A2-47FE-869B-7C0DC322726E}" destId="{8D1079EB-8824-4A26-80FA-B85CF03B5AA1}" srcOrd="1" destOrd="0" presId="urn:microsoft.com/office/officeart/2005/8/layout/list1"/>
    <dgm:cxn modelId="{28B02ED6-A901-4005-BBE9-4F156FD5513B}" srcId="{039FFF7B-EDC9-49E8-995D-0AEEF01DB603}" destId="{3B74526B-A2A3-4839-919C-F024125DF737}" srcOrd="2" destOrd="0" parTransId="{EB5DEB8B-31B4-49FD-9DB6-EEB57CE43815}" sibTransId="{52322711-61F0-48E3-914C-411DB91D2AD7}"/>
    <dgm:cxn modelId="{69E84AE3-0B51-4105-9FD6-29B1AE48025D}" type="presParOf" srcId="{441B4193-B0EC-4CB0-A80E-CF463CC0AA00}" destId="{3AAAF7E4-7B15-4D7B-B014-31F1EBDD9531}" srcOrd="0" destOrd="0" presId="urn:microsoft.com/office/officeart/2005/8/layout/list1"/>
    <dgm:cxn modelId="{A555B96C-D948-4F89-9301-E7BBEB1BFC1E}" type="presParOf" srcId="{3AAAF7E4-7B15-4D7B-B014-31F1EBDD9531}" destId="{2279D8DF-91BC-464B-9B41-90A7E9872AA1}" srcOrd="0" destOrd="0" presId="urn:microsoft.com/office/officeart/2005/8/layout/list1"/>
    <dgm:cxn modelId="{9868082F-CB0D-4D2E-B4F8-4BB71F6A5DB9}" type="presParOf" srcId="{3AAAF7E4-7B15-4D7B-B014-31F1EBDD9531}" destId="{45B0A6FA-D131-4AEA-8AC9-58755F8B6DAE}" srcOrd="1" destOrd="0" presId="urn:microsoft.com/office/officeart/2005/8/layout/list1"/>
    <dgm:cxn modelId="{03DA6003-366B-4A65-8CC4-510769A30A56}" type="presParOf" srcId="{441B4193-B0EC-4CB0-A80E-CF463CC0AA00}" destId="{62C25288-8AD2-4B6B-A3D3-0D73B265C5D7}" srcOrd="1" destOrd="0" presId="urn:microsoft.com/office/officeart/2005/8/layout/list1"/>
    <dgm:cxn modelId="{5CA03F55-4643-4EB5-98B8-EFB7B28D5AD5}" type="presParOf" srcId="{441B4193-B0EC-4CB0-A80E-CF463CC0AA00}" destId="{A2815720-2D15-4AED-909A-D373E33186DF}" srcOrd="2" destOrd="0" presId="urn:microsoft.com/office/officeart/2005/8/layout/list1"/>
    <dgm:cxn modelId="{19A21794-AE58-4722-8BB9-526D36475124}" type="presParOf" srcId="{441B4193-B0EC-4CB0-A80E-CF463CC0AA00}" destId="{C3817AD2-6A4A-41BA-B51F-732CCF6C183C}" srcOrd="3" destOrd="0" presId="urn:microsoft.com/office/officeart/2005/8/layout/list1"/>
    <dgm:cxn modelId="{2EB4AC4A-2961-4710-BE39-55193CD101BA}" type="presParOf" srcId="{441B4193-B0EC-4CB0-A80E-CF463CC0AA00}" destId="{1C352EAB-4055-4B95-AF5B-8892B1066828}" srcOrd="4" destOrd="0" presId="urn:microsoft.com/office/officeart/2005/8/layout/list1"/>
    <dgm:cxn modelId="{E7AB8287-31B2-4A82-B185-42BDAC8E0FB5}" type="presParOf" srcId="{1C352EAB-4055-4B95-AF5B-8892B1066828}" destId="{D69AC29A-0EEC-491F-BFCC-375D2305C24E}" srcOrd="0" destOrd="0" presId="urn:microsoft.com/office/officeart/2005/8/layout/list1"/>
    <dgm:cxn modelId="{FF7676C5-67D7-4A03-BA36-23C94DABE5BA}" type="presParOf" srcId="{1C352EAB-4055-4B95-AF5B-8892B1066828}" destId="{8D1079EB-8824-4A26-80FA-B85CF03B5AA1}" srcOrd="1" destOrd="0" presId="urn:microsoft.com/office/officeart/2005/8/layout/list1"/>
    <dgm:cxn modelId="{AF5DE49C-E741-4A55-B537-BCBCF7FEBE07}" type="presParOf" srcId="{441B4193-B0EC-4CB0-A80E-CF463CC0AA00}" destId="{2C5BB3D6-AD64-49A6-BA6A-39B47800288B}" srcOrd="5" destOrd="0" presId="urn:microsoft.com/office/officeart/2005/8/layout/list1"/>
    <dgm:cxn modelId="{408CE0E9-273F-4B60-ADA2-015B3272C991}" type="presParOf" srcId="{441B4193-B0EC-4CB0-A80E-CF463CC0AA00}" destId="{250FFBD2-11BE-4860-B72A-0D36A238ABF3}" srcOrd="6" destOrd="0" presId="urn:microsoft.com/office/officeart/2005/8/layout/list1"/>
    <dgm:cxn modelId="{524E74D2-ADFE-4212-A58F-9F6D719AF2E9}" type="presParOf" srcId="{441B4193-B0EC-4CB0-A80E-CF463CC0AA00}" destId="{39E55D0A-06BD-40E9-9936-2E4C5427FB42}" srcOrd="7" destOrd="0" presId="urn:microsoft.com/office/officeart/2005/8/layout/list1"/>
    <dgm:cxn modelId="{2CA8B9D5-B94E-4E53-951F-A6DCEBE1F647}" type="presParOf" srcId="{441B4193-B0EC-4CB0-A80E-CF463CC0AA00}" destId="{4C1F6779-DFBB-4F2E-8188-5697EF53C139}" srcOrd="8" destOrd="0" presId="urn:microsoft.com/office/officeart/2005/8/layout/list1"/>
    <dgm:cxn modelId="{4F1692F1-59F0-4547-9FF1-D3A2A3AAD440}" type="presParOf" srcId="{4C1F6779-DFBB-4F2E-8188-5697EF53C139}" destId="{2E97491C-460D-4EF4-AC19-BB977F2B806A}" srcOrd="0" destOrd="0" presId="urn:microsoft.com/office/officeart/2005/8/layout/list1"/>
    <dgm:cxn modelId="{2A120F0F-BA02-4600-8A62-FC817706978F}" type="presParOf" srcId="{4C1F6779-DFBB-4F2E-8188-5697EF53C139}" destId="{37297789-3277-43D1-8A01-967173276F71}" srcOrd="1" destOrd="0" presId="urn:microsoft.com/office/officeart/2005/8/layout/list1"/>
    <dgm:cxn modelId="{2BAC71E2-5C7E-4067-A3D8-4387983142DF}" type="presParOf" srcId="{441B4193-B0EC-4CB0-A80E-CF463CC0AA00}" destId="{37CA63AC-8275-48FB-B995-C3665330D43C}" srcOrd="9" destOrd="0" presId="urn:microsoft.com/office/officeart/2005/8/layout/list1"/>
    <dgm:cxn modelId="{F7A7258A-DE3A-444D-933A-791AA78946BE}" type="presParOf" srcId="{441B4193-B0EC-4CB0-A80E-CF463CC0AA00}" destId="{C18BF47D-F108-4298-8B23-69839AB60972}" srcOrd="10" destOrd="0" presId="urn:microsoft.com/office/officeart/2005/8/layout/list1"/>
    <dgm:cxn modelId="{1E2E4299-F85F-4504-BF4A-F5AFDD2D98D2}" type="presParOf" srcId="{441B4193-B0EC-4CB0-A80E-CF463CC0AA00}" destId="{4DD93BF6-EB9C-4A4E-A29B-FA787548F678}" srcOrd="11" destOrd="0" presId="urn:microsoft.com/office/officeart/2005/8/layout/list1"/>
    <dgm:cxn modelId="{D1E4D67E-75A6-4014-B706-18C0BF470F36}" type="presParOf" srcId="{441B4193-B0EC-4CB0-A80E-CF463CC0AA00}" destId="{3CA75885-D201-45CF-93F8-3C0238FACF9D}" srcOrd="12" destOrd="0" presId="urn:microsoft.com/office/officeart/2005/8/layout/list1"/>
    <dgm:cxn modelId="{867E82F2-C785-4585-A57F-B929FD11A918}" type="presParOf" srcId="{3CA75885-D201-45CF-93F8-3C0238FACF9D}" destId="{FD1A6947-C6CB-49A8-A526-85C92EEFB6B0}" srcOrd="0" destOrd="0" presId="urn:microsoft.com/office/officeart/2005/8/layout/list1"/>
    <dgm:cxn modelId="{F1FE560B-52E7-4509-AC96-37CF3DF0E529}" type="presParOf" srcId="{3CA75885-D201-45CF-93F8-3C0238FACF9D}" destId="{A76EB962-B666-4147-9790-AE6BDE72B25C}" srcOrd="1" destOrd="0" presId="urn:microsoft.com/office/officeart/2005/8/layout/list1"/>
    <dgm:cxn modelId="{E47D811F-EBD1-49FF-B941-3C99517C50A1}" type="presParOf" srcId="{441B4193-B0EC-4CB0-A80E-CF463CC0AA00}" destId="{15E83E6F-F4F6-4F79-B553-9239EE10ECC1}" srcOrd="13" destOrd="0" presId="urn:microsoft.com/office/officeart/2005/8/layout/list1"/>
    <dgm:cxn modelId="{43694B56-19CF-4F3B-8B22-4F2DE78F18A0}" type="presParOf" srcId="{441B4193-B0EC-4CB0-A80E-CF463CC0AA00}" destId="{4AC6CF88-0D98-4841-B599-F62341DE91A1}" srcOrd="14" destOrd="0" presId="urn:microsoft.com/office/officeart/2005/8/layout/list1"/>
    <dgm:cxn modelId="{4366A513-93C1-4A33-A1DE-E8D54B26DB17}" type="presParOf" srcId="{441B4193-B0EC-4CB0-A80E-CF463CC0AA00}" destId="{AEB247A1-D076-4061-B245-723F75C19348}" srcOrd="15" destOrd="0" presId="urn:microsoft.com/office/officeart/2005/8/layout/list1"/>
    <dgm:cxn modelId="{F5BE09D4-ACA5-435B-8FEE-BC8F023ED3CF}" type="presParOf" srcId="{441B4193-B0EC-4CB0-A80E-CF463CC0AA00}" destId="{D6DF3A61-1E35-45E7-B96C-026088F59B74}" srcOrd="16" destOrd="0" presId="urn:microsoft.com/office/officeart/2005/8/layout/list1"/>
    <dgm:cxn modelId="{EFEDFA68-EEBE-4646-8A5D-D085BEA07DD9}" type="presParOf" srcId="{D6DF3A61-1E35-45E7-B96C-026088F59B74}" destId="{1CEFC0C4-08CD-493D-9864-5DFFDADF2443}" srcOrd="0" destOrd="0" presId="urn:microsoft.com/office/officeart/2005/8/layout/list1"/>
    <dgm:cxn modelId="{0B61432B-E2BB-488C-AC16-2892B534704A}" type="presParOf" srcId="{D6DF3A61-1E35-45E7-B96C-026088F59B74}" destId="{79129B9D-FFDF-4112-B366-A4E2FCCBE7D7}" srcOrd="1" destOrd="0" presId="urn:microsoft.com/office/officeart/2005/8/layout/list1"/>
    <dgm:cxn modelId="{EF159FD3-703C-4EAF-9697-C8BE0B85201B}" type="presParOf" srcId="{441B4193-B0EC-4CB0-A80E-CF463CC0AA00}" destId="{2ED0E5DE-5FA3-4432-8736-19C2CB820ED2}" srcOrd="17" destOrd="0" presId="urn:microsoft.com/office/officeart/2005/8/layout/list1"/>
    <dgm:cxn modelId="{38BCB88F-728B-4B61-A87F-912FFCB26CEA}" type="presParOf" srcId="{441B4193-B0EC-4CB0-A80E-CF463CC0AA00}" destId="{FCFFA302-FBBD-4770-969E-2B4E7E2CF33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D1C6EE4-C3D1-457B-9282-BE57F14D5361}" type="doc">
      <dgm:prSet loTypeId="urn:microsoft.com/office/officeart/2005/8/layout/h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DE7CBCB3-79FD-4105-9817-8211059A11D8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POLİMİYOZİT</a:t>
          </a:r>
          <a:endParaRPr lang="tr-TR" b="1" dirty="0">
            <a:solidFill>
              <a:schemeClr val="tx1"/>
            </a:solidFill>
          </a:endParaRPr>
        </a:p>
      </dgm:t>
    </dgm:pt>
    <dgm:pt modelId="{2171CE86-1F92-4054-97C6-B44E8074CE38}" type="parTrans" cxnId="{6E4980CA-54F9-4AF6-98F6-7F5574DD47EF}">
      <dgm:prSet/>
      <dgm:spPr/>
      <dgm:t>
        <a:bodyPr/>
        <a:lstStyle/>
        <a:p>
          <a:endParaRPr lang="tr-TR"/>
        </a:p>
      </dgm:t>
    </dgm:pt>
    <dgm:pt modelId="{52685382-5B73-4CD8-B4F7-A756F346EBD8}" type="sibTrans" cxnId="{6E4980CA-54F9-4AF6-98F6-7F5574DD47EF}">
      <dgm:prSet/>
      <dgm:spPr/>
      <dgm:t>
        <a:bodyPr/>
        <a:lstStyle/>
        <a:p>
          <a:endParaRPr lang="tr-TR"/>
        </a:p>
      </dgm:t>
    </dgm:pt>
    <dgm:pt modelId="{031314E2-3C2F-4F78-9CF6-29B9DFAF6EE9}">
      <dgm:prSet phldrT="[Metin]"/>
      <dgm:spPr/>
      <dgm:t>
        <a:bodyPr/>
        <a:lstStyle/>
        <a:p>
          <a:pPr rtl="0"/>
          <a:r>
            <a:rPr lang="tr-TR" b="1" i="0" u="none" dirty="0" err="1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Lenfomalar</a:t>
          </a:r>
          <a:endParaRPr lang="tr-TR" dirty="0"/>
        </a:p>
      </dgm:t>
    </dgm:pt>
    <dgm:pt modelId="{184A50D0-5040-49D2-BA95-301D4E7F047B}" type="parTrans" cxnId="{5FF57EA6-AD2B-427A-AE97-BB170FFF47D6}">
      <dgm:prSet/>
      <dgm:spPr/>
      <dgm:t>
        <a:bodyPr/>
        <a:lstStyle/>
        <a:p>
          <a:endParaRPr lang="tr-TR"/>
        </a:p>
      </dgm:t>
    </dgm:pt>
    <dgm:pt modelId="{C98C5B24-B726-4CE8-9ECF-DB939C5582BE}" type="sibTrans" cxnId="{5FF57EA6-AD2B-427A-AE97-BB170FFF47D6}">
      <dgm:prSet/>
      <dgm:spPr/>
      <dgm:t>
        <a:bodyPr/>
        <a:lstStyle/>
        <a:p>
          <a:endParaRPr lang="tr-TR"/>
        </a:p>
      </dgm:t>
    </dgm:pt>
    <dgm:pt modelId="{AE2C6B04-B015-4FD0-8A40-B19F5639A5FA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DERMATOMİYOZİT</a:t>
          </a:r>
          <a:endParaRPr lang="tr-TR" b="1" dirty="0">
            <a:solidFill>
              <a:schemeClr val="tx1"/>
            </a:solidFill>
          </a:endParaRPr>
        </a:p>
      </dgm:t>
    </dgm:pt>
    <dgm:pt modelId="{22367D24-A8BA-40F9-8E32-04333515B1B0}" type="parTrans" cxnId="{8BC9E672-5EC1-4313-8D9A-8C28817926FA}">
      <dgm:prSet/>
      <dgm:spPr/>
      <dgm:t>
        <a:bodyPr/>
        <a:lstStyle/>
        <a:p>
          <a:endParaRPr lang="tr-TR"/>
        </a:p>
      </dgm:t>
    </dgm:pt>
    <dgm:pt modelId="{52D287F9-AB84-4FEB-8CC9-4C20888AC04A}" type="sibTrans" cxnId="{8BC9E672-5EC1-4313-8D9A-8C28817926FA}">
      <dgm:prSet/>
      <dgm:spPr/>
      <dgm:t>
        <a:bodyPr/>
        <a:lstStyle/>
        <a:p>
          <a:endParaRPr lang="tr-TR"/>
        </a:p>
      </dgm:t>
    </dgm:pt>
    <dgm:pt modelId="{39907A80-90DA-4420-A15B-16381B84A261}">
      <dgm:prSet phldrT="[Metin]"/>
      <dgm:spPr/>
      <dgm:t>
        <a:bodyPr/>
        <a:lstStyle/>
        <a:p>
          <a:pPr rtl="0"/>
          <a:r>
            <a:rPr lang="tr-TR" b="1" i="0" u="none" dirty="0" err="1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Adenokanserler</a:t>
          </a:r>
          <a:endParaRPr lang="tr-TR" dirty="0"/>
        </a:p>
      </dgm:t>
    </dgm:pt>
    <dgm:pt modelId="{D9BE8B1E-FC26-4C51-BD78-43A3853FC82F}" type="parTrans" cxnId="{3E0BB5D1-BF84-49AB-8E9A-0B477273D6B2}">
      <dgm:prSet/>
      <dgm:spPr/>
      <dgm:t>
        <a:bodyPr/>
        <a:lstStyle/>
        <a:p>
          <a:endParaRPr lang="tr-TR"/>
        </a:p>
      </dgm:t>
    </dgm:pt>
    <dgm:pt modelId="{1341AB67-1367-4E24-B9A0-C4E1B1D32457}" type="sibTrans" cxnId="{3E0BB5D1-BF84-49AB-8E9A-0B477273D6B2}">
      <dgm:prSet/>
      <dgm:spPr/>
      <dgm:t>
        <a:bodyPr/>
        <a:lstStyle/>
        <a:p>
          <a:endParaRPr lang="tr-TR"/>
        </a:p>
      </dgm:t>
    </dgm:pt>
    <dgm:pt modelId="{CF040C0E-B9CA-4177-A62D-3C69B14A9658}">
      <dgm:prSet/>
      <dgm:spPr/>
      <dgm:t>
        <a:bodyPr/>
        <a:lstStyle/>
        <a:p>
          <a:pPr rtl="0"/>
          <a:r>
            <a:rPr lang="tr-TR" b="1" i="0" u="none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Akciğer Ca</a:t>
          </a:r>
          <a:endParaRPr lang="tr-TR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3F4CCEF2-9E69-48BC-8B1A-8AD4B6F360F2}" type="parTrans" cxnId="{30F96358-5159-40B7-8D48-A931C0CD5023}">
      <dgm:prSet/>
      <dgm:spPr/>
      <dgm:t>
        <a:bodyPr/>
        <a:lstStyle/>
        <a:p>
          <a:endParaRPr lang="tr-TR"/>
        </a:p>
      </dgm:t>
    </dgm:pt>
    <dgm:pt modelId="{9A8CB7FE-2C62-4E18-AA4E-094E43992017}" type="sibTrans" cxnId="{30F96358-5159-40B7-8D48-A931C0CD5023}">
      <dgm:prSet/>
      <dgm:spPr/>
      <dgm:t>
        <a:bodyPr/>
        <a:lstStyle/>
        <a:p>
          <a:endParaRPr lang="tr-TR"/>
        </a:p>
      </dgm:t>
    </dgm:pt>
    <dgm:pt modelId="{DEF12CB0-1BCE-49F8-A305-6D5613CD999B}">
      <dgm:prSet/>
      <dgm:spPr/>
      <dgm:t>
        <a:bodyPr/>
        <a:lstStyle/>
        <a:p>
          <a:pPr rtl="0"/>
          <a:r>
            <a:rPr lang="tr-TR" b="1" i="0" u="none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Over Ca</a:t>
          </a:r>
          <a:endParaRPr lang="tr-TR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2870C0FD-8166-4757-A7FF-5940AFC43189}" type="parTrans" cxnId="{39619229-DA8D-4D11-80DA-893C43FCDA61}">
      <dgm:prSet/>
      <dgm:spPr/>
      <dgm:t>
        <a:bodyPr/>
        <a:lstStyle/>
        <a:p>
          <a:endParaRPr lang="tr-TR"/>
        </a:p>
      </dgm:t>
    </dgm:pt>
    <dgm:pt modelId="{B7C5B71F-1DD0-4788-AB4F-D1B90079CE74}" type="sibTrans" cxnId="{39619229-DA8D-4D11-80DA-893C43FCDA61}">
      <dgm:prSet/>
      <dgm:spPr/>
      <dgm:t>
        <a:bodyPr/>
        <a:lstStyle/>
        <a:p>
          <a:endParaRPr lang="tr-TR"/>
        </a:p>
      </dgm:t>
    </dgm:pt>
    <dgm:pt modelId="{D0065CE8-BAFE-4666-9858-FD1200169D68}">
      <dgm:prSet/>
      <dgm:spPr/>
      <dgm:t>
        <a:bodyPr/>
        <a:lstStyle/>
        <a:p>
          <a:pPr rtl="0"/>
          <a:r>
            <a:rPr lang="tr-TR" b="1" i="0" u="none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Serviks Ca</a:t>
          </a:r>
          <a:endParaRPr lang="tr-TR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3546A6DA-45E8-4F4E-AB5C-419C0F48CA10}" type="parTrans" cxnId="{C64FD443-7BD4-4A97-A1E0-BF9D574524EA}">
      <dgm:prSet/>
      <dgm:spPr/>
      <dgm:t>
        <a:bodyPr/>
        <a:lstStyle/>
        <a:p>
          <a:endParaRPr lang="tr-TR"/>
        </a:p>
      </dgm:t>
    </dgm:pt>
    <dgm:pt modelId="{951F2488-3194-44A9-963A-9E4C2619ED81}" type="sibTrans" cxnId="{C64FD443-7BD4-4A97-A1E0-BF9D574524EA}">
      <dgm:prSet/>
      <dgm:spPr/>
      <dgm:t>
        <a:bodyPr/>
        <a:lstStyle/>
        <a:p>
          <a:endParaRPr lang="tr-TR"/>
        </a:p>
      </dgm:t>
    </dgm:pt>
    <dgm:pt modelId="{9FF0D16D-67E8-43FA-8576-ED844EA6EFA5}">
      <dgm:prSet/>
      <dgm:spPr/>
      <dgm:t>
        <a:bodyPr/>
        <a:lstStyle/>
        <a:p>
          <a:pPr rtl="0"/>
          <a:r>
            <a:rPr lang="tr-TR" b="1" i="0" u="none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Kolorektal Ca</a:t>
          </a:r>
          <a:endParaRPr lang="tr-TR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0A378F91-843F-4FA1-892E-527C8D9F14E3}" type="parTrans" cxnId="{9A736F4F-8477-488E-8E85-3F73D73C448E}">
      <dgm:prSet/>
      <dgm:spPr/>
      <dgm:t>
        <a:bodyPr/>
        <a:lstStyle/>
        <a:p>
          <a:endParaRPr lang="tr-TR"/>
        </a:p>
      </dgm:t>
    </dgm:pt>
    <dgm:pt modelId="{DC0B41A5-0E9D-4693-B323-281F58AA2AF9}" type="sibTrans" cxnId="{9A736F4F-8477-488E-8E85-3F73D73C448E}">
      <dgm:prSet/>
      <dgm:spPr/>
      <dgm:t>
        <a:bodyPr/>
        <a:lstStyle/>
        <a:p>
          <a:endParaRPr lang="tr-TR"/>
        </a:p>
      </dgm:t>
    </dgm:pt>
    <dgm:pt modelId="{6A0F834C-6D7F-4785-8AE6-3A3C10FE9680}">
      <dgm:prSet/>
      <dgm:spPr/>
      <dgm:t>
        <a:bodyPr/>
        <a:lstStyle/>
        <a:p>
          <a:pPr rtl="0"/>
          <a:r>
            <a:rPr lang="tr-TR" b="1" i="0" u="none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Mide Ca</a:t>
          </a:r>
          <a:endParaRPr lang="tr-TR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B60FE18C-4957-440E-8C37-F0EC66E0F6C5}" type="parTrans" cxnId="{2FA6967A-9AA7-464F-986E-299C3CF73ACE}">
      <dgm:prSet/>
      <dgm:spPr/>
      <dgm:t>
        <a:bodyPr/>
        <a:lstStyle/>
        <a:p>
          <a:endParaRPr lang="tr-TR"/>
        </a:p>
      </dgm:t>
    </dgm:pt>
    <dgm:pt modelId="{F3BA21F7-2473-43FC-B714-F214FC9B52C1}" type="sibTrans" cxnId="{2FA6967A-9AA7-464F-986E-299C3CF73ACE}">
      <dgm:prSet/>
      <dgm:spPr/>
      <dgm:t>
        <a:bodyPr/>
        <a:lstStyle/>
        <a:p>
          <a:endParaRPr lang="tr-TR"/>
        </a:p>
      </dgm:t>
    </dgm:pt>
    <dgm:pt modelId="{F75D3F11-CF41-4854-9E0C-3290CB576B32}">
      <dgm:prSet/>
      <dgm:spPr/>
      <dgm:t>
        <a:bodyPr/>
        <a:lstStyle/>
        <a:p>
          <a:pPr rtl="0"/>
          <a:r>
            <a:rPr lang="tr-TR" b="1" i="0" u="none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Meme Ca</a:t>
          </a:r>
          <a:endParaRPr lang="tr-TR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380FF626-0CBC-4D8E-99FD-A44AA6963E8A}" type="parTrans" cxnId="{D11DC03C-FFE6-41DB-A624-FEBDFE9262F6}">
      <dgm:prSet/>
      <dgm:spPr/>
      <dgm:t>
        <a:bodyPr/>
        <a:lstStyle/>
        <a:p>
          <a:endParaRPr lang="tr-TR"/>
        </a:p>
      </dgm:t>
    </dgm:pt>
    <dgm:pt modelId="{77E3E215-4BAC-4886-A121-76D9D140DE70}" type="sibTrans" cxnId="{D11DC03C-FFE6-41DB-A624-FEBDFE9262F6}">
      <dgm:prSet/>
      <dgm:spPr/>
      <dgm:t>
        <a:bodyPr/>
        <a:lstStyle/>
        <a:p>
          <a:endParaRPr lang="tr-TR"/>
        </a:p>
      </dgm:t>
    </dgm:pt>
    <dgm:pt modelId="{01437B17-3141-43BE-9D04-32B4661625E6}">
      <dgm:prSet/>
      <dgm:spPr/>
      <dgm:t>
        <a:bodyPr/>
        <a:lstStyle/>
        <a:p>
          <a:pPr rtl="0"/>
          <a:r>
            <a:rPr lang="tr-TR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Pankreas </a:t>
          </a:r>
          <a:r>
            <a:rPr lang="tr-TR" b="1" i="0" u="none" dirty="0" err="1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Ca</a:t>
          </a:r>
          <a:endParaRPr lang="tr-TR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4F731D89-C1E2-4566-8D63-5666858C0D7A}" type="parTrans" cxnId="{9B447955-342C-4AD6-BF01-E62288FB98C4}">
      <dgm:prSet/>
      <dgm:spPr/>
      <dgm:t>
        <a:bodyPr/>
        <a:lstStyle/>
        <a:p>
          <a:endParaRPr lang="tr-TR"/>
        </a:p>
      </dgm:t>
    </dgm:pt>
    <dgm:pt modelId="{4CAF6197-74F2-460B-BE49-1E2F869BD648}" type="sibTrans" cxnId="{9B447955-342C-4AD6-BF01-E62288FB98C4}">
      <dgm:prSet/>
      <dgm:spPr/>
      <dgm:t>
        <a:bodyPr/>
        <a:lstStyle/>
        <a:p>
          <a:endParaRPr lang="tr-TR"/>
        </a:p>
      </dgm:t>
    </dgm:pt>
    <dgm:pt modelId="{4DEF05EC-7BFF-4268-A5E9-73165E224E1B}">
      <dgm:prSet/>
      <dgm:spPr/>
      <dgm:t>
        <a:bodyPr/>
        <a:lstStyle/>
        <a:p>
          <a:pPr rtl="0"/>
          <a:r>
            <a:rPr lang="tr-TR" b="1" i="0" u="none" dirty="0" err="1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Lenfoma</a:t>
          </a:r>
          <a:endParaRPr lang="tr-TR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3C312F61-9C9B-406B-81D8-75E87BA44816}" type="parTrans" cxnId="{8F128189-597D-4D57-AF00-6F83966EA293}">
      <dgm:prSet/>
      <dgm:spPr/>
      <dgm:t>
        <a:bodyPr/>
        <a:lstStyle/>
        <a:p>
          <a:endParaRPr lang="tr-TR"/>
        </a:p>
      </dgm:t>
    </dgm:pt>
    <dgm:pt modelId="{298112E8-4B7B-45D7-BC0A-DAC0D85532A2}" type="sibTrans" cxnId="{8F128189-597D-4D57-AF00-6F83966EA293}">
      <dgm:prSet/>
      <dgm:spPr/>
      <dgm:t>
        <a:bodyPr/>
        <a:lstStyle/>
        <a:p>
          <a:endParaRPr lang="tr-TR"/>
        </a:p>
      </dgm:t>
    </dgm:pt>
    <dgm:pt modelId="{89C51C80-427E-4266-AC05-823BB5918266}">
      <dgm:prSet/>
      <dgm:spPr/>
      <dgm:t>
        <a:bodyPr/>
        <a:lstStyle/>
        <a:p>
          <a:pPr rtl="0"/>
          <a:r>
            <a:rPr lang="tr-TR" b="1" i="0" u="none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Akciğer Ca</a:t>
          </a:r>
          <a:endParaRPr lang="tr-TR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BAA4D405-3A4C-4DE7-92EF-A77A9E7B862D}" type="parTrans" cxnId="{94C04CF8-0D6E-4E7A-8952-5660AAB0B896}">
      <dgm:prSet/>
      <dgm:spPr/>
      <dgm:t>
        <a:bodyPr/>
        <a:lstStyle/>
        <a:p>
          <a:endParaRPr lang="tr-TR"/>
        </a:p>
      </dgm:t>
    </dgm:pt>
    <dgm:pt modelId="{3C5C03C8-9A83-4375-B8EB-E9D211B74C6D}" type="sibTrans" cxnId="{94C04CF8-0D6E-4E7A-8952-5660AAB0B896}">
      <dgm:prSet/>
      <dgm:spPr/>
      <dgm:t>
        <a:bodyPr/>
        <a:lstStyle/>
        <a:p>
          <a:endParaRPr lang="tr-TR"/>
        </a:p>
      </dgm:t>
    </dgm:pt>
    <dgm:pt modelId="{074E7C23-6910-4375-8A68-82BE15492D58}">
      <dgm:prSet/>
      <dgm:spPr/>
      <dgm:t>
        <a:bodyPr/>
        <a:lstStyle/>
        <a:p>
          <a:pPr rtl="0"/>
          <a:r>
            <a:rPr lang="tr-TR" b="1" i="0" u="none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Mesane </a:t>
          </a:r>
          <a:r>
            <a:rPr lang="tr-TR" b="1" i="0" u="none" dirty="0" err="1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Ca</a:t>
          </a:r>
          <a:endParaRPr lang="tr-TR" b="1" i="0" u="none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3575C254-A2F7-4683-A567-F7201BA8E7D9}" type="parTrans" cxnId="{51635138-6CF7-4DC2-819C-3D33D5A963E8}">
      <dgm:prSet/>
      <dgm:spPr/>
      <dgm:t>
        <a:bodyPr/>
        <a:lstStyle/>
        <a:p>
          <a:endParaRPr lang="tr-TR"/>
        </a:p>
      </dgm:t>
    </dgm:pt>
    <dgm:pt modelId="{FB011900-D0DA-4767-859F-DCC45F18EA2F}" type="sibTrans" cxnId="{51635138-6CF7-4DC2-819C-3D33D5A963E8}">
      <dgm:prSet/>
      <dgm:spPr/>
      <dgm:t>
        <a:bodyPr/>
        <a:lstStyle/>
        <a:p>
          <a:endParaRPr lang="tr-TR"/>
        </a:p>
      </dgm:t>
    </dgm:pt>
    <dgm:pt modelId="{4DED6FCC-D2D2-4A67-BD3D-56672ECFEDBA}" type="pres">
      <dgm:prSet presAssocID="{FD1C6EE4-C3D1-457B-9282-BE57F14D53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1FA1CEC-2E3C-4448-AE72-D33BBFAE8109}" type="pres">
      <dgm:prSet presAssocID="{DE7CBCB3-79FD-4105-9817-8211059A11D8}" presName="composite" presStyleCnt="0"/>
      <dgm:spPr/>
    </dgm:pt>
    <dgm:pt modelId="{BA6FD451-9C28-445D-99DC-D2C2AEA77768}" type="pres">
      <dgm:prSet presAssocID="{DE7CBCB3-79FD-4105-9817-8211059A11D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CB0366-E14C-41F7-8BA2-AC1EDE267249}" type="pres">
      <dgm:prSet presAssocID="{DE7CBCB3-79FD-4105-9817-8211059A11D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B3600D-212E-45EB-AAE6-14BB03007D1E}" type="pres">
      <dgm:prSet presAssocID="{52685382-5B73-4CD8-B4F7-A756F346EBD8}" presName="space" presStyleCnt="0"/>
      <dgm:spPr/>
    </dgm:pt>
    <dgm:pt modelId="{9E48EFBB-4354-480B-8E30-6BA8DC4F7886}" type="pres">
      <dgm:prSet presAssocID="{AE2C6B04-B015-4FD0-8A40-B19F5639A5FA}" presName="composite" presStyleCnt="0"/>
      <dgm:spPr/>
    </dgm:pt>
    <dgm:pt modelId="{C8AA16A4-418E-43AD-B2EC-C8479233AE8B}" type="pres">
      <dgm:prSet presAssocID="{AE2C6B04-B015-4FD0-8A40-B19F5639A5F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BA2EDA-2B8C-4B52-A93D-2D857A9B5BF8}" type="pres">
      <dgm:prSet presAssocID="{AE2C6B04-B015-4FD0-8A40-B19F5639A5F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E4980CA-54F9-4AF6-98F6-7F5574DD47EF}" srcId="{FD1C6EE4-C3D1-457B-9282-BE57F14D5361}" destId="{DE7CBCB3-79FD-4105-9817-8211059A11D8}" srcOrd="0" destOrd="0" parTransId="{2171CE86-1F92-4054-97C6-B44E8074CE38}" sibTransId="{52685382-5B73-4CD8-B4F7-A756F346EBD8}"/>
    <dgm:cxn modelId="{27006582-6FD2-4FDF-9EE9-F582B3628588}" type="presOf" srcId="{AE2C6B04-B015-4FD0-8A40-B19F5639A5FA}" destId="{C8AA16A4-418E-43AD-B2EC-C8479233AE8B}" srcOrd="0" destOrd="0" presId="urn:microsoft.com/office/officeart/2005/8/layout/hList1"/>
    <dgm:cxn modelId="{5FF57EA6-AD2B-427A-AE97-BB170FFF47D6}" srcId="{DE7CBCB3-79FD-4105-9817-8211059A11D8}" destId="{031314E2-3C2F-4F78-9CF6-29B9DFAF6EE9}" srcOrd="0" destOrd="0" parTransId="{184A50D0-5040-49D2-BA95-301D4E7F047B}" sibTransId="{C98C5B24-B726-4CE8-9ECF-DB939C5582BE}"/>
    <dgm:cxn modelId="{C64FD443-7BD4-4A97-A1E0-BF9D574524EA}" srcId="{AE2C6B04-B015-4FD0-8A40-B19F5639A5FA}" destId="{D0065CE8-BAFE-4666-9858-FD1200169D68}" srcOrd="3" destOrd="0" parTransId="{3546A6DA-45E8-4F4E-AB5C-419C0F48CA10}" sibTransId="{951F2488-3194-44A9-963A-9E4C2619ED81}"/>
    <dgm:cxn modelId="{8F128189-597D-4D57-AF00-6F83966EA293}" srcId="{AE2C6B04-B015-4FD0-8A40-B19F5639A5FA}" destId="{4DEF05EC-7BFF-4268-A5E9-73165E224E1B}" srcOrd="8" destOrd="0" parTransId="{3C312F61-9C9B-406B-81D8-75E87BA44816}" sibTransId="{298112E8-4B7B-45D7-BC0A-DAC0D85532A2}"/>
    <dgm:cxn modelId="{D11DC03C-FFE6-41DB-A624-FEBDFE9262F6}" srcId="{AE2C6B04-B015-4FD0-8A40-B19F5639A5FA}" destId="{F75D3F11-CF41-4854-9E0C-3290CB576B32}" srcOrd="6" destOrd="0" parTransId="{380FF626-0CBC-4D8E-99FD-A44AA6963E8A}" sibTransId="{77E3E215-4BAC-4886-A121-76D9D140DE70}"/>
    <dgm:cxn modelId="{357A0935-F8D3-4C88-87A8-F36DCECA3588}" type="presOf" srcId="{D0065CE8-BAFE-4666-9858-FD1200169D68}" destId="{6FBA2EDA-2B8C-4B52-A93D-2D857A9B5BF8}" srcOrd="0" destOrd="3" presId="urn:microsoft.com/office/officeart/2005/8/layout/hList1"/>
    <dgm:cxn modelId="{4C5C8B67-F72A-42B9-B0E6-3CBD81B4D040}" type="presOf" srcId="{4DEF05EC-7BFF-4268-A5E9-73165E224E1B}" destId="{6FBA2EDA-2B8C-4B52-A93D-2D857A9B5BF8}" srcOrd="0" destOrd="8" presId="urn:microsoft.com/office/officeart/2005/8/layout/hList1"/>
    <dgm:cxn modelId="{FCDA3618-2BC7-4B29-9D17-163DD9CC8C4A}" type="presOf" srcId="{DEF12CB0-1BCE-49F8-A305-6D5613CD999B}" destId="{6FBA2EDA-2B8C-4B52-A93D-2D857A9B5BF8}" srcOrd="0" destOrd="2" presId="urn:microsoft.com/office/officeart/2005/8/layout/hList1"/>
    <dgm:cxn modelId="{842A1733-A3D3-43C8-BEA4-A2E8CD2359A4}" type="presOf" srcId="{39907A80-90DA-4420-A15B-16381B84A261}" destId="{6FBA2EDA-2B8C-4B52-A93D-2D857A9B5BF8}" srcOrd="0" destOrd="0" presId="urn:microsoft.com/office/officeart/2005/8/layout/hList1"/>
    <dgm:cxn modelId="{B09347FC-2B0B-4310-85F3-3443BC67FBEE}" type="presOf" srcId="{074E7C23-6910-4375-8A68-82BE15492D58}" destId="{64CB0366-E14C-41F7-8BA2-AC1EDE267249}" srcOrd="0" destOrd="2" presId="urn:microsoft.com/office/officeart/2005/8/layout/hList1"/>
    <dgm:cxn modelId="{F8C0AFFF-ECF4-4B86-883C-C8EF11CAAD0F}" type="presOf" srcId="{01437B17-3141-43BE-9D04-32B4661625E6}" destId="{6FBA2EDA-2B8C-4B52-A93D-2D857A9B5BF8}" srcOrd="0" destOrd="7" presId="urn:microsoft.com/office/officeart/2005/8/layout/hList1"/>
    <dgm:cxn modelId="{894C124D-0E5B-43D5-8C9A-0047139D7831}" type="presOf" srcId="{89C51C80-427E-4266-AC05-823BB5918266}" destId="{64CB0366-E14C-41F7-8BA2-AC1EDE267249}" srcOrd="0" destOrd="1" presId="urn:microsoft.com/office/officeart/2005/8/layout/hList1"/>
    <dgm:cxn modelId="{94C04CF8-0D6E-4E7A-8952-5660AAB0B896}" srcId="{DE7CBCB3-79FD-4105-9817-8211059A11D8}" destId="{89C51C80-427E-4266-AC05-823BB5918266}" srcOrd="1" destOrd="0" parTransId="{BAA4D405-3A4C-4DE7-92EF-A77A9E7B862D}" sibTransId="{3C5C03C8-9A83-4375-B8EB-E9D211B74C6D}"/>
    <dgm:cxn modelId="{2FA6967A-9AA7-464F-986E-299C3CF73ACE}" srcId="{AE2C6B04-B015-4FD0-8A40-B19F5639A5FA}" destId="{6A0F834C-6D7F-4785-8AE6-3A3C10FE9680}" srcOrd="5" destOrd="0" parTransId="{B60FE18C-4957-440E-8C37-F0EC66E0F6C5}" sibTransId="{F3BA21F7-2473-43FC-B714-F214FC9B52C1}"/>
    <dgm:cxn modelId="{39619229-DA8D-4D11-80DA-893C43FCDA61}" srcId="{AE2C6B04-B015-4FD0-8A40-B19F5639A5FA}" destId="{DEF12CB0-1BCE-49F8-A305-6D5613CD999B}" srcOrd="2" destOrd="0" parTransId="{2870C0FD-8166-4757-A7FF-5940AFC43189}" sibTransId="{B7C5B71F-1DD0-4788-AB4F-D1B90079CE74}"/>
    <dgm:cxn modelId="{B7736DAE-CAF6-4350-9C8D-609E408AE9FE}" type="presOf" srcId="{DE7CBCB3-79FD-4105-9817-8211059A11D8}" destId="{BA6FD451-9C28-445D-99DC-D2C2AEA77768}" srcOrd="0" destOrd="0" presId="urn:microsoft.com/office/officeart/2005/8/layout/hList1"/>
    <dgm:cxn modelId="{51635138-6CF7-4DC2-819C-3D33D5A963E8}" srcId="{DE7CBCB3-79FD-4105-9817-8211059A11D8}" destId="{074E7C23-6910-4375-8A68-82BE15492D58}" srcOrd="2" destOrd="0" parTransId="{3575C254-A2F7-4683-A567-F7201BA8E7D9}" sibTransId="{FB011900-D0DA-4767-859F-DCC45F18EA2F}"/>
    <dgm:cxn modelId="{FE6D3A6B-3EE5-49A7-8972-868C7FF38AAD}" type="presOf" srcId="{F75D3F11-CF41-4854-9E0C-3290CB576B32}" destId="{6FBA2EDA-2B8C-4B52-A93D-2D857A9B5BF8}" srcOrd="0" destOrd="6" presId="urn:microsoft.com/office/officeart/2005/8/layout/hList1"/>
    <dgm:cxn modelId="{30F96358-5159-40B7-8D48-A931C0CD5023}" srcId="{AE2C6B04-B015-4FD0-8A40-B19F5639A5FA}" destId="{CF040C0E-B9CA-4177-A62D-3C69B14A9658}" srcOrd="1" destOrd="0" parTransId="{3F4CCEF2-9E69-48BC-8B1A-8AD4B6F360F2}" sibTransId="{9A8CB7FE-2C62-4E18-AA4E-094E43992017}"/>
    <dgm:cxn modelId="{875E700C-0487-4275-B32B-FA34301508D1}" type="presOf" srcId="{9FF0D16D-67E8-43FA-8576-ED844EA6EFA5}" destId="{6FBA2EDA-2B8C-4B52-A93D-2D857A9B5BF8}" srcOrd="0" destOrd="4" presId="urn:microsoft.com/office/officeart/2005/8/layout/hList1"/>
    <dgm:cxn modelId="{9A736F4F-8477-488E-8E85-3F73D73C448E}" srcId="{AE2C6B04-B015-4FD0-8A40-B19F5639A5FA}" destId="{9FF0D16D-67E8-43FA-8576-ED844EA6EFA5}" srcOrd="4" destOrd="0" parTransId="{0A378F91-843F-4FA1-892E-527C8D9F14E3}" sibTransId="{DC0B41A5-0E9D-4693-B323-281F58AA2AF9}"/>
    <dgm:cxn modelId="{C28AA8FB-8B77-40CB-A726-9E39BAA26FA9}" type="presOf" srcId="{031314E2-3C2F-4F78-9CF6-29B9DFAF6EE9}" destId="{64CB0366-E14C-41F7-8BA2-AC1EDE267249}" srcOrd="0" destOrd="0" presId="urn:microsoft.com/office/officeart/2005/8/layout/hList1"/>
    <dgm:cxn modelId="{37A47DEF-2CA7-457C-BAB7-2F7DFC037EB9}" type="presOf" srcId="{FD1C6EE4-C3D1-457B-9282-BE57F14D5361}" destId="{4DED6FCC-D2D2-4A67-BD3D-56672ECFEDBA}" srcOrd="0" destOrd="0" presId="urn:microsoft.com/office/officeart/2005/8/layout/hList1"/>
    <dgm:cxn modelId="{8BC9E672-5EC1-4313-8D9A-8C28817926FA}" srcId="{FD1C6EE4-C3D1-457B-9282-BE57F14D5361}" destId="{AE2C6B04-B015-4FD0-8A40-B19F5639A5FA}" srcOrd="1" destOrd="0" parTransId="{22367D24-A8BA-40F9-8E32-04333515B1B0}" sibTransId="{52D287F9-AB84-4FEB-8CC9-4C20888AC04A}"/>
    <dgm:cxn modelId="{9B447955-342C-4AD6-BF01-E62288FB98C4}" srcId="{AE2C6B04-B015-4FD0-8A40-B19F5639A5FA}" destId="{01437B17-3141-43BE-9D04-32B4661625E6}" srcOrd="7" destOrd="0" parTransId="{4F731D89-C1E2-4566-8D63-5666858C0D7A}" sibTransId="{4CAF6197-74F2-460B-BE49-1E2F869BD648}"/>
    <dgm:cxn modelId="{F8EB5F19-7BF5-4E60-8B33-162423606BD5}" type="presOf" srcId="{CF040C0E-B9CA-4177-A62D-3C69B14A9658}" destId="{6FBA2EDA-2B8C-4B52-A93D-2D857A9B5BF8}" srcOrd="0" destOrd="1" presId="urn:microsoft.com/office/officeart/2005/8/layout/hList1"/>
    <dgm:cxn modelId="{3E0BB5D1-BF84-49AB-8E9A-0B477273D6B2}" srcId="{AE2C6B04-B015-4FD0-8A40-B19F5639A5FA}" destId="{39907A80-90DA-4420-A15B-16381B84A261}" srcOrd="0" destOrd="0" parTransId="{D9BE8B1E-FC26-4C51-BD78-43A3853FC82F}" sibTransId="{1341AB67-1367-4E24-B9A0-C4E1B1D32457}"/>
    <dgm:cxn modelId="{FE8FDBB1-3E20-4D0A-810D-C52E0B12BF4C}" type="presOf" srcId="{6A0F834C-6D7F-4785-8AE6-3A3C10FE9680}" destId="{6FBA2EDA-2B8C-4B52-A93D-2D857A9B5BF8}" srcOrd="0" destOrd="5" presId="urn:microsoft.com/office/officeart/2005/8/layout/hList1"/>
    <dgm:cxn modelId="{4563B584-0FA3-4514-ADCE-77FF5A2B2FA5}" type="presParOf" srcId="{4DED6FCC-D2D2-4A67-BD3D-56672ECFEDBA}" destId="{01FA1CEC-2E3C-4448-AE72-D33BBFAE8109}" srcOrd="0" destOrd="0" presId="urn:microsoft.com/office/officeart/2005/8/layout/hList1"/>
    <dgm:cxn modelId="{7221661C-C396-4A3D-8015-B4789E873418}" type="presParOf" srcId="{01FA1CEC-2E3C-4448-AE72-D33BBFAE8109}" destId="{BA6FD451-9C28-445D-99DC-D2C2AEA77768}" srcOrd="0" destOrd="0" presId="urn:microsoft.com/office/officeart/2005/8/layout/hList1"/>
    <dgm:cxn modelId="{50FE900B-C1A1-4ADD-B2C8-1A10EBC4931C}" type="presParOf" srcId="{01FA1CEC-2E3C-4448-AE72-D33BBFAE8109}" destId="{64CB0366-E14C-41F7-8BA2-AC1EDE267249}" srcOrd="1" destOrd="0" presId="urn:microsoft.com/office/officeart/2005/8/layout/hList1"/>
    <dgm:cxn modelId="{B8044E0A-B94C-4961-A12F-1A9ABC88E38C}" type="presParOf" srcId="{4DED6FCC-D2D2-4A67-BD3D-56672ECFEDBA}" destId="{48B3600D-212E-45EB-AAE6-14BB03007D1E}" srcOrd="1" destOrd="0" presId="urn:microsoft.com/office/officeart/2005/8/layout/hList1"/>
    <dgm:cxn modelId="{B3AB2504-CB7F-41C8-BC70-0C4641D27DB9}" type="presParOf" srcId="{4DED6FCC-D2D2-4A67-BD3D-56672ECFEDBA}" destId="{9E48EFBB-4354-480B-8E30-6BA8DC4F7886}" srcOrd="2" destOrd="0" presId="urn:microsoft.com/office/officeart/2005/8/layout/hList1"/>
    <dgm:cxn modelId="{EEF841BD-1D96-4A4B-87DC-27500574C105}" type="presParOf" srcId="{9E48EFBB-4354-480B-8E30-6BA8DC4F7886}" destId="{C8AA16A4-418E-43AD-B2EC-C8479233AE8B}" srcOrd="0" destOrd="0" presId="urn:microsoft.com/office/officeart/2005/8/layout/hList1"/>
    <dgm:cxn modelId="{A8AA4847-5641-4C12-BFDB-5094C5CE7B96}" type="presParOf" srcId="{9E48EFBB-4354-480B-8E30-6BA8DC4F7886}" destId="{6FBA2EDA-2B8C-4B52-A93D-2D857A9B5B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118F4D-5CC8-4986-A594-119B9FAE264A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AFC4DFD-585E-4AF2-B039-5B3233E0125D}">
      <dgm:prSet phldrT="[Metin]"/>
      <dgm:spPr/>
      <dgm:t>
        <a:bodyPr/>
        <a:lstStyle/>
        <a:p>
          <a:r>
            <a:rPr lang="tr-TR" b="1" dirty="0" smtClean="0"/>
            <a:t>DERİ BULGULARININ ÖZELLİKLERİ </a:t>
          </a:r>
          <a:endParaRPr lang="tr-TR" b="1" dirty="0"/>
        </a:p>
      </dgm:t>
    </dgm:pt>
    <dgm:pt modelId="{30B29BF2-5856-4871-8A1A-207488571A21}" type="parTrans" cxnId="{0A7C729B-651B-4E7B-B86C-71A0C0409ABB}">
      <dgm:prSet/>
      <dgm:spPr/>
      <dgm:t>
        <a:bodyPr/>
        <a:lstStyle/>
        <a:p>
          <a:endParaRPr lang="tr-TR"/>
        </a:p>
      </dgm:t>
    </dgm:pt>
    <dgm:pt modelId="{BBE3F65F-03D7-49B7-B0C5-1C06002FDECE}" type="sibTrans" cxnId="{0A7C729B-651B-4E7B-B86C-71A0C0409ABB}">
      <dgm:prSet/>
      <dgm:spPr/>
      <dgm:t>
        <a:bodyPr/>
        <a:lstStyle/>
        <a:p>
          <a:endParaRPr lang="tr-TR"/>
        </a:p>
      </dgm:t>
    </dgm:pt>
    <dgm:pt modelId="{B9362119-EC48-47CF-A27C-6EF6127392EB}">
      <dgm:prSet phldrT="[Metin]"/>
      <dgm:spPr/>
      <dgm:t>
        <a:bodyPr/>
        <a:lstStyle/>
        <a:p>
          <a:r>
            <a:rPr lang="tr-TR" b="1" dirty="0" smtClean="0"/>
            <a:t>MİYOZİTİN ORTAYA ÇIKIŞINDAN  BİRKAÇ AY ÖNCE BAŞLAR, 2 YIL İÇİNDE  BELİRGİNLEŞİR</a:t>
          </a:r>
          <a:endParaRPr lang="tr-TR" b="1" dirty="0"/>
        </a:p>
      </dgm:t>
    </dgm:pt>
    <dgm:pt modelId="{B840EB58-2763-4367-878E-68B70561BB77}" type="parTrans" cxnId="{81C8E937-08B6-4DE5-98FB-2B8E59CDBD9C}">
      <dgm:prSet/>
      <dgm:spPr/>
      <dgm:t>
        <a:bodyPr/>
        <a:lstStyle/>
        <a:p>
          <a:endParaRPr lang="tr-TR"/>
        </a:p>
      </dgm:t>
    </dgm:pt>
    <dgm:pt modelId="{B4620712-DAE9-490A-BB7D-6A946236D3D8}" type="sibTrans" cxnId="{81C8E937-08B6-4DE5-98FB-2B8E59CDBD9C}">
      <dgm:prSet/>
      <dgm:spPr/>
      <dgm:t>
        <a:bodyPr/>
        <a:lstStyle/>
        <a:p>
          <a:endParaRPr lang="tr-TR"/>
        </a:p>
      </dgm:t>
    </dgm:pt>
    <dgm:pt modelId="{4ECF9886-4649-45B4-B215-653C750F4C04}">
      <dgm:prSet phldrT="[Metin]"/>
      <dgm:spPr/>
      <dgm:t>
        <a:bodyPr/>
        <a:lstStyle/>
        <a:p>
          <a:r>
            <a:rPr lang="tr-TR" b="1" dirty="0" smtClean="0"/>
            <a:t>MİYOZİT, DERİ BULGULARINDAN ÖNCE BAŞLAMAZ</a:t>
          </a:r>
          <a:endParaRPr lang="tr-TR" b="1" dirty="0"/>
        </a:p>
      </dgm:t>
    </dgm:pt>
    <dgm:pt modelId="{482276C6-5997-405E-85A0-6062600199B7}" type="parTrans" cxnId="{A4D9317F-1955-4593-B0A9-1708C27F03C3}">
      <dgm:prSet/>
      <dgm:spPr/>
      <dgm:t>
        <a:bodyPr/>
        <a:lstStyle/>
        <a:p>
          <a:endParaRPr lang="tr-TR"/>
        </a:p>
      </dgm:t>
    </dgm:pt>
    <dgm:pt modelId="{337D4F65-8B09-4477-A5E8-59929C73D758}" type="sibTrans" cxnId="{A4D9317F-1955-4593-B0A9-1708C27F03C3}">
      <dgm:prSet/>
      <dgm:spPr/>
      <dgm:t>
        <a:bodyPr/>
        <a:lstStyle/>
        <a:p>
          <a:endParaRPr lang="tr-TR"/>
        </a:p>
      </dgm:t>
    </dgm:pt>
    <dgm:pt modelId="{838F5F20-6730-484C-BC25-2E484B4E4025}">
      <dgm:prSet phldrT="[Metin]"/>
      <dgm:spPr/>
      <dgm:t>
        <a:bodyPr/>
        <a:lstStyle/>
        <a:p>
          <a:r>
            <a:rPr lang="tr-TR" b="1" dirty="0" smtClean="0"/>
            <a:t>DERMATOMİYOZİTİN AKTİF ELEMANIDIR</a:t>
          </a:r>
          <a:endParaRPr lang="tr-TR" b="1" dirty="0"/>
        </a:p>
      </dgm:t>
    </dgm:pt>
    <dgm:pt modelId="{73FAD072-FDFC-48FE-BF64-79A9C2813857}" type="parTrans" cxnId="{1A8EC608-F3F2-4ED8-8E52-1CEF3CAB1C6B}">
      <dgm:prSet/>
      <dgm:spPr/>
      <dgm:t>
        <a:bodyPr/>
        <a:lstStyle/>
        <a:p>
          <a:endParaRPr lang="tr-TR"/>
        </a:p>
      </dgm:t>
    </dgm:pt>
    <dgm:pt modelId="{777E6F83-4AE7-4C33-A936-8AA2FBA087D5}" type="sibTrans" cxnId="{1A8EC608-F3F2-4ED8-8E52-1CEF3CAB1C6B}">
      <dgm:prSet/>
      <dgm:spPr/>
      <dgm:t>
        <a:bodyPr/>
        <a:lstStyle/>
        <a:p>
          <a:endParaRPr lang="tr-TR"/>
        </a:p>
      </dgm:t>
    </dgm:pt>
    <dgm:pt modelId="{A5239FA3-CCBA-417B-B1A4-A8265D29B78D}">
      <dgm:prSet phldrT="[Metin]"/>
      <dgm:spPr/>
      <dgm:t>
        <a:bodyPr/>
        <a:lstStyle/>
        <a:p>
          <a:r>
            <a:rPr lang="tr-TR" b="1" dirty="0" smtClean="0"/>
            <a:t>TEDAVİYE DİRENÇLİDİR</a:t>
          </a:r>
          <a:endParaRPr lang="tr-TR" b="1" dirty="0"/>
        </a:p>
      </dgm:t>
    </dgm:pt>
    <dgm:pt modelId="{FB552C99-7C64-455E-AA3A-C5148E72867A}" type="parTrans" cxnId="{94CD3A51-6240-4210-A443-DAA861365227}">
      <dgm:prSet/>
      <dgm:spPr/>
      <dgm:t>
        <a:bodyPr/>
        <a:lstStyle/>
        <a:p>
          <a:endParaRPr lang="tr-TR"/>
        </a:p>
      </dgm:t>
    </dgm:pt>
    <dgm:pt modelId="{DF513EEA-2181-498B-9994-BC31FAFE16D1}" type="sibTrans" cxnId="{94CD3A51-6240-4210-A443-DAA861365227}">
      <dgm:prSet/>
      <dgm:spPr/>
      <dgm:t>
        <a:bodyPr/>
        <a:lstStyle/>
        <a:p>
          <a:endParaRPr lang="tr-TR"/>
        </a:p>
      </dgm:t>
    </dgm:pt>
    <dgm:pt modelId="{1B03BAB2-DAAC-47D9-AC12-267BCF24C9AD}" type="pres">
      <dgm:prSet presAssocID="{AC118F4D-5CC8-4986-A594-119B9FAE264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F2BAEB-BD73-4D18-B692-B21FB8BCD94D}" type="pres">
      <dgm:prSet presAssocID="{AC118F4D-5CC8-4986-A594-119B9FAE264A}" presName="matrix" presStyleCnt="0"/>
      <dgm:spPr/>
    </dgm:pt>
    <dgm:pt modelId="{2B7467BB-E329-48F1-8F02-B5ED51C093F9}" type="pres">
      <dgm:prSet presAssocID="{AC118F4D-5CC8-4986-A594-119B9FAE264A}" presName="tile1" presStyleLbl="node1" presStyleIdx="0" presStyleCnt="4"/>
      <dgm:spPr/>
      <dgm:t>
        <a:bodyPr/>
        <a:lstStyle/>
        <a:p>
          <a:endParaRPr lang="tr-TR"/>
        </a:p>
      </dgm:t>
    </dgm:pt>
    <dgm:pt modelId="{0DADCEC5-E586-4DA1-BE75-596E011B0DD0}" type="pres">
      <dgm:prSet presAssocID="{AC118F4D-5CC8-4986-A594-119B9FAE264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1372A1-1B15-4509-A414-943F87AA21EC}" type="pres">
      <dgm:prSet presAssocID="{AC118F4D-5CC8-4986-A594-119B9FAE264A}" presName="tile2" presStyleLbl="node1" presStyleIdx="1" presStyleCnt="4"/>
      <dgm:spPr/>
      <dgm:t>
        <a:bodyPr/>
        <a:lstStyle/>
        <a:p>
          <a:endParaRPr lang="tr-TR"/>
        </a:p>
      </dgm:t>
    </dgm:pt>
    <dgm:pt modelId="{43A4360F-7235-4558-A61A-BDC9180E0DEF}" type="pres">
      <dgm:prSet presAssocID="{AC118F4D-5CC8-4986-A594-119B9FAE264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7B3799-E11D-4A54-9F9C-FCF3208889D3}" type="pres">
      <dgm:prSet presAssocID="{AC118F4D-5CC8-4986-A594-119B9FAE264A}" presName="tile3" presStyleLbl="node1" presStyleIdx="2" presStyleCnt="4"/>
      <dgm:spPr/>
    </dgm:pt>
    <dgm:pt modelId="{2ACA9F22-DBEE-4AD7-9747-7795854898DD}" type="pres">
      <dgm:prSet presAssocID="{AC118F4D-5CC8-4986-A594-119B9FAE264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EBA205B-08C4-418E-8221-EF1D3D21E322}" type="pres">
      <dgm:prSet presAssocID="{AC118F4D-5CC8-4986-A594-119B9FAE264A}" presName="tile4" presStyleLbl="node1" presStyleIdx="3" presStyleCnt="4"/>
      <dgm:spPr/>
      <dgm:t>
        <a:bodyPr/>
        <a:lstStyle/>
        <a:p>
          <a:endParaRPr lang="tr-TR"/>
        </a:p>
      </dgm:t>
    </dgm:pt>
    <dgm:pt modelId="{5438C27D-ED63-4274-9E20-F8A75B9C9819}" type="pres">
      <dgm:prSet presAssocID="{AC118F4D-5CC8-4986-A594-119B9FAE264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561DFD-7383-4D32-9737-79A96391C06F}" type="pres">
      <dgm:prSet presAssocID="{AC118F4D-5CC8-4986-A594-119B9FAE264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DB8A74C-FBBE-479D-86A3-72CE853B95A8}" type="presOf" srcId="{A5239FA3-CCBA-417B-B1A4-A8265D29B78D}" destId="{8EBA205B-08C4-418E-8221-EF1D3D21E322}" srcOrd="0" destOrd="0" presId="urn:microsoft.com/office/officeart/2005/8/layout/matrix1"/>
    <dgm:cxn modelId="{94CD3A51-6240-4210-A443-DAA861365227}" srcId="{3AFC4DFD-585E-4AF2-B039-5B3233E0125D}" destId="{A5239FA3-CCBA-417B-B1A4-A8265D29B78D}" srcOrd="3" destOrd="0" parTransId="{FB552C99-7C64-455E-AA3A-C5148E72867A}" sibTransId="{DF513EEA-2181-498B-9994-BC31FAFE16D1}"/>
    <dgm:cxn modelId="{79E89A74-4579-4F69-B579-594636C3BE84}" type="presOf" srcId="{B9362119-EC48-47CF-A27C-6EF6127392EB}" destId="{0DADCEC5-E586-4DA1-BE75-596E011B0DD0}" srcOrd="1" destOrd="0" presId="urn:microsoft.com/office/officeart/2005/8/layout/matrix1"/>
    <dgm:cxn modelId="{4BBA1C4C-5ADE-4C56-8840-B17FA6BE594C}" type="presOf" srcId="{838F5F20-6730-484C-BC25-2E484B4E4025}" destId="{2ACA9F22-DBEE-4AD7-9747-7795854898DD}" srcOrd="1" destOrd="0" presId="urn:microsoft.com/office/officeart/2005/8/layout/matrix1"/>
    <dgm:cxn modelId="{D37A583C-74A6-4D0B-99BE-711204870C7B}" type="presOf" srcId="{AC118F4D-5CC8-4986-A594-119B9FAE264A}" destId="{1B03BAB2-DAAC-47D9-AC12-267BCF24C9AD}" srcOrd="0" destOrd="0" presId="urn:microsoft.com/office/officeart/2005/8/layout/matrix1"/>
    <dgm:cxn modelId="{1F14D54E-3171-4F31-AB7E-01FD34E2BA17}" type="presOf" srcId="{838F5F20-6730-484C-BC25-2E484B4E4025}" destId="{5E7B3799-E11D-4A54-9F9C-FCF3208889D3}" srcOrd="0" destOrd="0" presId="urn:microsoft.com/office/officeart/2005/8/layout/matrix1"/>
    <dgm:cxn modelId="{5C79437F-B52A-4097-9481-29364D64E0BA}" type="presOf" srcId="{A5239FA3-CCBA-417B-B1A4-A8265D29B78D}" destId="{5438C27D-ED63-4274-9E20-F8A75B9C9819}" srcOrd="1" destOrd="0" presId="urn:microsoft.com/office/officeart/2005/8/layout/matrix1"/>
    <dgm:cxn modelId="{0A7C729B-651B-4E7B-B86C-71A0C0409ABB}" srcId="{AC118F4D-5CC8-4986-A594-119B9FAE264A}" destId="{3AFC4DFD-585E-4AF2-B039-5B3233E0125D}" srcOrd="0" destOrd="0" parTransId="{30B29BF2-5856-4871-8A1A-207488571A21}" sibTransId="{BBE3F65F-03D7-49B7-B0C5-1C06002FDECE}"/>
    <dgm:cxn modelId="{3AA51A22-E1D7-438D-98EB-3263088DDAE3}" type="presOf" srcId="{3AFC4DFD-585E-4AF2-B039-5B3233E0125D}" destId="{05561DFD-7383-4D32-9737-79A96391C06F}" srcOrd="0" destOrd="0" presId="urn:microsoft.com/office/officeart/2005/8/layout/matrix1"/>
    <dgm:cxn modelId="{43B44CDA-69E5-49BF-B5EB-F20AC94B6AAD}" type="presOf" srcId="{4ECF9886-4649-45B4-B215-653C750F4C04}" destId="{43A4360F-7235-4558-A61A-BDC9180E0DEF}" srcOrd="1" destOrd="0" presId="urn:microsoft.com/office/officeart/2005/8/layout/matrix1"/>
    <dgm:cxn modelId="{81C8E937-08B6-4DE5-98FB-2B8E59CDBD9C}" srcId="{3AFC4DFD-585E-4AF2-B039-5B3233E0125D}" destId="{B9362119-EC48-47CF-A27C-6EF6127392EB}" srcOrd="0" destOrd="0" parTransId="{B840EB58-2763-4367-878E-68B70561BB77}" sibTransId="{B4620712-DAE9-490A-BB7D-6A946236D3D8}"/>
    <dgm:cxn modelId="{9F549CA0-91C1-4E3A-A040-EE202EA99268}" type="presOf" srcId="{4ECF9886-4649-45B4-B215-653C750F4C04}" destId="{BC1372A1-1B15-4509-A414-943F87AA21EC}" srcOrd="0" destOrd="0" presId="urn:microsoft.com/office/officeart/2005/8/layout/matrix1"/>
    <dgm:cxn modelId="{1A8EC608-F3F2-4ED8-8E52-1CEF3CAB1C6B}" srcId="{3AFC4DFD-585E-4AF2-B039-5B3233E0125D}" destId="{838F5F20-6730-484C-BC25-2E484B4E4025}" srcOrd="2" destOrd="0" parTransId="{73FAD072-FDFC-48FE-BF64-79A9C2813857}" sibTransId="{777E6F83-4AE7-4C33-A936-8AA2FBA087D5}"/>
    <dgm:cxn modelId="{A4D9317F-1955-4593-B0A9-1708C27F03C3}" srcId="{3AFC4DFD-585E-4AF2-B039-5B3233E0125D}" destId="{4ECF9886-4649-45B4-B215-653C750F4C04}" srcOrd="1" destOrd="0" parTransId="{482276C6-5997-405E-85A0-6062600199B7}" sibTransId="{337D4F65-8B09-4477-A5E8-59929C73D758}"/>
    <dgm:cxn modelId="{1585927D-B7EA-425E-B23A-1141E1CDCFAB}" type="presOf" srcId="{B9362119-EC48-47CF-A27C-6EF6127392EB}" destId="{2B7467BB-E329-48F1-8F02-B5ED51C093F9}" srcOrd="0" destOrd="0" presId="urn:microsoft.com/office/officeart/2005/8/layout/matrix1"/>
    <dgm:cxn modelId="{F34F639B-ECB5-4D87-B172-7323348F1460}" type="presParOf" srcId="{1B03BAB2-DAAC-47D9-AC12-267BCF24C9AD}" destId="{DCF2BAEB-BD73-4D18-B692-B21FB8BCD94D}" srcOrd="0" destOrd="0" presId="urn:microsoft.com/office/officeart/2005/8/layout/matrix1"/>
    <dgm:cxn modelId="{D8D1287F-5E14-44C0-BCD7-881D78434980}" type="presParOf" srcId="{DCF2BAEB-BD73-4D18-B692-B21FB8BCD94D}" destId="{2B7467BB-E329-48F1-8F02-B5ED51C093F9}" srcOrd="0" destOrd="0" presId="urn:microsoft.com/office/officeart/2005/8/layout/matrix1"/>
    <dgm:cxn modelId="{7F464FF1-B6A1-43D0-82CB-3E77C72CA72E}" type="presParOf" srcId="{DCF2BAEB-BD73-4D18-B692-B21FB8BCD94D}" destId="{0DADCEC5-E586-4DA1-BE75-596E011B0DD0}" srcOrd="1" destOrd="0" presId="urn:microsoft.com/office/officeart/2005/8/layout/matrix1"/>
    <dgm:cxn modelId="{C8CFF9D0-29FE-4422-8039-43E0BF24F8D1}" type="presParOf" srcId="{DCF2BAEB-BD73-4D18-B692-B21FB8BCD94D}" destId="{BC1372A1-1B15-4509-A414-943F87AA21EC}" srcOrd="2" destOrd="0" presId="urn:microsoft.com/office/officeart/2005/8/layout/matrix1"/>
    <dgm:cxn modelId="{28582250-64FB-49FD-A337-94876BE5BB2F}" type="presParOf" srcId="{DCF2BAEB-BD73-4D18-B692-B21FB8BCD94D}" destId="{43A4360F-7235-4558-A61A-BDC9180E0DEF}" srcOrd="3" destOrd="0" presId="urn:microsoft.com/office/officeart/2005/8/layout/matrix1"/>
    <dgm:cxn modelId="{29FA66AE-5650-4DC2-A76F-1919A0F00181}" type="presParOf" srcId="{DCF2BAEB-BD73-4D18-B692-B21FB8BCD94D}" destId="{5E7B3799-E11D-4A54-9F9C-FCF3208889D3}" srcOrd="4" destOrd="0" presId="urn:microsoft.com/office/officeart/2005/8/layout/matrix1"/>
    <dgm:cxn modelId="{1570A84C-CC52-4A2E-9CC3-BE09A88EAC95}" type="presParOf" srcId="{DCF2BAEB-BD73-4D18-B692-B21FB8BCD94D}" destId="{2ACA9F22-DBEE-4AD7-9747-7795854898DD}" srcOrd="5" destOrd="0" presId="urn:microsoft.com/office/officeart/2005/8/layout/matrix1"/>
    <dgm:cxn modelId="{D6E1C629-14E2-4481-B7B5-4B255CE6078D}" type="presParOf" srcId="{DCF2BAEB-BD73-4D18-B692-B21FB8BCD94D}" destId="{8EBA205B-08C4-418E-8221-EF1D3D21E322}" srcOrd="6" destOrd="0" presId="urn:microsoft.com/office/officeart/2005/8/layout/matrix1"/>
    <dgm:cxn modelId="{987D540B-1165-45E6-92FF-9F7892961EE0}" type="presParOf" srcId="{DCF2BAEB-BD73-4D18-B692-B21FB8BCD94D}" destId="{5438C27D-ED63-4274-9E20-F8A75B9C9819}" srcOrd="7" destOrd="0" presId="urn:microsoft.com/office/officeart/2005/8/layout/matrix1"/>
    <dgm:cxn modelId="{440C3DA0-BF06-4FA5-B12A-82B5CACD642E}" type="presParOf" srcId="{1B03BAB2-DAAC-47D9-AC12-267BCF24C9AD}" destId="{05561DFD-7383-4D32-9737-79A96391C06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C0A3B4-1505-4AAD-9EEC-7B802FEC006D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A45AC910-C539-4DE5-A393-F8F9B037913A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GOTTRON PAPÜLLERİ</a:t>
          </a:r>
          <a:endParaRPr lang="tr-TR" sz="1400" b="1" dirty="0">
            <a:solidFill>
              <a:schemeClr val="tx1"/>
            </a:solidFill>
          </a:endParaRPr>
        </a:p>
      </dgm:t>
    </dgm:pt>
    <dgm:pt modelId="{537EF18D-0C7C-448E-953D-10AF0BF74F44}" type="parTrans" cxnId="{81C6969C-B7C7-4C54-8F0B-F2DD4E3065C0}">
      <dgm:prSet/>
      <dgm:spPr/>
      <dgm:t>
        <a:bodyPr/>
        <a:lstStyle/>
        <a:p>
          <a:endParaRPr lang="tr-TR"/>
        </a:p>
      </dgm:t>
    </dgm:pt>
    <dgm:pt modelId="{2668488B-82D6-4BF5-A122-054D08F82BE6}" type="sibTrans" cxnId="{81C6969C-B7C7-4C54-8F0B-F2DD4E3065C0}">
      <dgm:prSet/>
      <dgm:spPr/>
      <dgm:t>
        <a:bodyPr/>
        <a:lstStyle/>
        <a:p>
          <a:endParaRPr lang="tr-TR"/>
        </a:p>
      </dgm:t>
    </dgm:pt>
    <dgm:pt modelId="{97EDA793-172C-4195-87A7-E6CBC0481C7F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HELIOTROP RAŞ</a:t>
          </a:r>
          <a:endParaRPr lang="tr-TR" sz="1400" b="1" dirty="0">
            <a:solidFill>
              <a:schemeClr val="tx1"/>
            </a:solidFill>
          </a:endParaRPr>
        </a:p>
      </dgm:t>
    </dgm:pt>
    <dgm:pt modelId="{76042C30-1AA0-47CA-9360-6C3D49FEAE1E}" type="parTrans" cxnId="{FB156204-87F9-4AA3-8389-5B66D1DCCA41}">
      <dgm:prSet/>
      <dgm:spPr/>
      <dgm:t>
        <a:bodyPr/>
        <a:lstStyle/>
        <a:p>
          <a:endParaRPr lang="tr-TR"/>
        </a:p>
      </dgm:t>
    </dgm:pt>
    <dgm:pt modelId="{2F87CDE9-92C8-48FD-9EBC-65D6D622AFD7}" type="sibTrans" cxnId="{FB156204-87F9-4AA3-8389-5B66D1DCCA41}">
      <dgm:prSet/>
      <dgm:spPr/>
      <dgm:t>
        <a:bodyPr/>
        <a:lstStyle/>
        <a:p>
          <a:endParaRPr lang="tr-TR"/>
        </a:p>
      </dgm:t>
    </dgm:pt>
    <dgm:pt modelId="{7A273269-47F1-4739-9E90-A6D556187E55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ŞAL İŞARETİ</a:t>
          </a:r>
          <a:endParaRPr lang="tr-TR" sz="1400" b="1" dirty="0">
            <a:solidFill>
              <a:schemeClr val="tx1"/>
            </a:solidFill>
          </a:endParaRPr>
        </a:p>
      </dgm:t>
    </dgm:pt>
    <dgm:pt modelId="{8BFB8103-A572-44C6-879D-4B398CDE798C}" type="parTrans" cxnId="{E31501BB-6E46-44DA-98D3-A7393FD75DC2}">
      <dgm:prSet/>
      <dgm:spPr/>
      <dgm:t>
        <a:bodyPr/>
        <a:lstStyle/>
        <a:p>
          <a:endParaRPr lang="tr-TR"/>
        </a:p>
      </dgm:t>
    </dgm:pt>
    <dgm:pt modelId="{58FC58D2-1E78-4C82-A3C7-5B04D2C45C1F}" type="sibTrans" cxnId="{E31501BB-6E46-44DA-98D3-A7393FD75DC2}">
      <dgm:prSet/>
      <dgm:spPr/>
      <dgm:t>
        <a:bodyPr/>
        <a:lstStyle/>
        <a:p>
          <a:endParaRPr lang="tr-TR"/>
        </a:p>
      </dgm:t>
    </dgm:pt>
    <dgm:pt modelId="{362A66DF-6975-4FD2-AA4C-42F276B96F13}">
      <dgm:prSet phldrT="[Metin]" custT="1"/>
      <dgm:spPr/>
      <dgm:t>
        <a:bodyPr/>
        <a:lstStyle/>
        <a:p>
          <a:r>
            <a:rPr lang="tr-TR" sz="1400" b="1" dirty="0" smtClean="0"/>
            <a:t>MKF/IF EKLEMLERİN DORSAL YÜZÜNDE MENEKŞE RENGİ YASSI PAPÜL VE PLAK </a:t>
          </a:r>
          <a:endParaRPr lang="tr-TR" sz="1400" b="1" dirty="0"/>
        </a:p>
      </dgm:t>
    </dgm:pt>
    <dgm:pt modelId="{64D3CC29-DE91-455D-B89F-3675D831F95C}" type="parTrans" cxnId="{AA3603E5-9097-4401-A753-27273D4D390F}">
      <dgm:prSet/>
      <dgm:spPr/>
      <dgm:t>
        <a:bodyPr/>
        <a:lstStyle/>
        <a:p>
          <a:endParaRPr lang="tr-TR"/>
        </a:p>
      </dgm:t>
    </dgm:pt>
    <dgm:pt modelId="{9E3F5826-7A96-445E-9D34-E9420DDDE6B6}" type="sibTrans" cxnId="{AA3603E5-9097-4401-A753-27273D4D390F}">
      <dgm:prSet/>
      <dgm:spPr/>
      <dgm:t>
        <a:bodyPr/>
        <a:lstStyle/>
        <a:p>
          <a:endParaRPr lang="tr-TR"/>
        </a:p>
      </dgm:t>
    </dgm:pt>
    <dgm:pt modelId="{E799AAE5-96A8-42A4-8528-9B081B6F831F}">
      <dgm:prSet phldrT="[Metin]" custT="1"/>
      <dgm:spPr/>
      <dgm:t>
        <a:bodyPr/>
        <a:lstStyle/>
        <a:p>
          <a:r>
            <a:rPr lang="tr-TR" sz="1400" b="1" dirty="0" smtClean="0"/>
            <a:t>%85 GÖRÜLÜR</a:t>
          </a:r>
          <a:endParaRPr lang="tr-TR" sz="1400" b="1" dirty="0"/>
        </a:p>
      </dgm:t>
    </dgm:pt>
    <dgm:pt modelId="{163EE0AD-FC8A-4BCF-AADF-313078191399}" type="parTrans" cxnId="{0E51454A-CA30-46C3-8E70-FAA3BE1244F2}">
      <dgm:prSet/>
      <dgm:spPr/>
      <dgm:t>
        <a:bodyPr/>
        <a:lstStyle/>
        <a:p>
          <a:endParaRPr lang="tr-TR"/>
        </a:p>
      </dgm:t>
    </dgm:pt>
    <dgm:pt modelId="{6EA7FA79-8B31-44E6-9A86-88BED185AB3F}" type="sibTrans" cxnId="{0E51454A-CA30-46C3-8E70-FAA3BE1244F2}">
      <dgm:prSet/>
      <dgm:spPr/>
      <dgm:t>
        <a:bodyPr/>
        <a:lstStyle/>
        <a:p>
          <a:endParaRPr lang="tr-TR"/>
        </a:p>
      </dgm:t>
    </dgm:pt>
    <dgm:pt modelId="{3B20B70C-0657-4C22-AC4C-67D38215C57D}">
      <dgm:prSet phldrT="[Metin]" custT="1"/>
      <dgm:spPr/>
      <dgm:t>
        <a:bodyPr/>
        <a:lstStyle/>
        <a:p>
          <a:r>
            <a:rPr lang="tr-TR" sz="1400" b="1" dirty="0" smtClean="0"/>
            <a:t>DM İÇİN TİPİKTİR</a:t>
          </a:r>
          <a:endParaRPr lang="tr-TR" sz="1400" b="1" dirty="0"/>
        </a:p>
      </dgm:t>
    </dgm:pt>
    <dgm:pt modelId="{E8B7D3B7-FA75-41D5-B39A-CF257CE95E3A}" type="parTrans" cxnId="{5C63DBC5-A0F3-440C-B5EC-6F3000F4BDDB}">
      <dgm:prSet/>
      <dgm:spPr/>
      <dgm:t>
        <a:bodyPr/>
        <a:lstStyle/>
        <a:p>
          <a:endParaRPr lang="tr-TR"/>
        </a:p>
      </dgm:t>
    </dgm:pt>
    <dgm:pt modelId="{AE08C37F-46BE-4E5C-893A-1B9CC4D25C31}" type="sibTrans" cxnId="{5C63DBC5-A0F3-440C-B5EC-6F3000F4BDDB}">
      <dgm:prSet/>
      <dgm:spPr/>
      <dgm:t>
        <a:bodyPr/>
        <a:lstStyle/>
        <a:p>
          <a:endParaRPr lang="tr-TR"/>
        </a:p>
      </dgm:t>
    </dgm:pt>
    <dgm:pt modelId="{55242885-EB8C-47BF-B6CD-31D18BF2197A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«V» YAKA İŞARETİ</a:t>
          </a:r>
          <a:endParaRPr lang="tr-TR" sz="1400" b="1" dirty="0">
            <a:solidFill>
              <a:schemeClr val="tx1"/>
            </a:solidFill>
          </a:endParaRPr>
        </a:p>
      </dgm:t>
    </dgm:pt>
    <dgm:pt modelId="{33038390-87B3-4CE9-9728-A219C0B2B0A9}" type="parTrans" cxnId="{B07A2EF2-C806-43FC-A96C-E5DB3AB00230}">
      <dgm:prSet/>
      <dgm:spPr/>
      <dgm:t>
        <a:bodyPr/>
        <a:lstStyle/>
        <a:p>
          <a:endParaRPr lang="tr-TR"/>
        </a:p>
      </dgm:t>
    </dgm:pt>
    <dgm:pt modelId="{BAD1F332-6008-441D-B5F1-EF88EF068A16}" type="sibTrans" cxnId="{B07A2EF2-C806-43FC-A96C-E5DB3AB00230}">
      <dgm:prSet/>
      <dgm:spPr/>
      <dgm:t>
        <a:bodyPr/>
        <a:lstStyle/>
        <a:p>
          <a:endParaRPr lang="tr-TR"/>
        </a:p>
      </dgm:t>
    </dgm:pt>
    <dgm:pt modelId="{213168C2-5403-45BE-9B5B-33A55953A34F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TAMİRCİ ELİ</a:t>
          </a:r>
          <a:endParaRPr lang="tr-TR" sz="1400" b="1" dirty="0">
            <a:solidFill>
              <a:schemeClr val="tx1"/>
            </a:solidFill>
          </a:endParaRPr>
        </a:p>
      </dgm:t>
    </dgm:pt>
    <dgm:pt modelId="{136A29FB-65C5-4723-B4EE-FEEA8F1773A8}" type="parTrans" cxnId="{F64957BC-9CCF-4956-9103-CE4D63F65946}">
      <dgm:prSet/>
      <dgm:spPr/>
      <dgm:t>
        <a:bodyPr/>
        <a:lstStyle/>
        <a:p>
          <a:endParaRPr lang="tr-TR"/>
        </a:p>
      </dgm:t>
    </dgm:pt>
    <dgm:pt modelId="{648EFBC5-F69B-4A00-B8DA-5E10F07E3A59}" type="sibTrans" cxnId="{F64957BC-9CCF-4956-9103-CE4D63F65946}">
      <dgm:prSet/>
      <dgm:spPr/>
      <dgm:t>
        <a:bodyPr/>
        <a:lstStyle/>
        <a:p>
          <a:endParaRPr lang="tr-TR"/>
        </a:p>
      </dgm:t>
    </dgm:pt>
    <dgm:pt modelId="{7395ADA4-CFBB-40FF-AEE3-96412787A96E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TIRNAK YATAĞI TELENJİEKTA-ZİLERİ</a:t>
          </a:r>
          <a:r>
            <a:rPr lang="tr-TR" sz="900" dirty="0" smtClean="0">
              <a:solidFill>
                <a:schemeClr val="tx1"/>
              </a:solidFill>
            </a:rPr>
            <a:t> </a:t>
          </a:r>
          <a:endParaRPr lang="tr-TR" sz="900" dirty="0">
            <a:solidFill>
              <a:schemeClr val="tx1"/>
            </a:solidFill>
          </a:endParaRPr>
        </a:p>
      </dgm:t>
    </dgm:pt>
    <dgm:pt modelId="{7D7ED064-2B3E-48E2-943C-6CFBBC83D6F3}" type="parTrans" cxnId="{2FB9BD9C-7A5B-4893-8D50-2D18F26FDD4D}">
      <dgm:prSet/>
      <dgm:spPr/>
      <dgm:t>
        <a:bodyPr/>
        <a:lstStyle/>
        <a:p>
          <a:endParaRPr lang="tr-TR"/>
        </a:p>
      </dgm:t>
    </dgm:pt>
    <dgm:pt modelId="{F7E522F4-55CD-42C9-AEE9-7AE788475C3D}" type="sibTrans" cxnId="{2FB9BD9C-7A5B-4893-8D50-2D18F26FDD4D}">
      <dgm:prSet/>
      <dgm:spPr/>
      <dgm:t>
        <a:bodyPr/>
        <a:lstStyle/>
        <a:p>
          <a:endParaRPr lang="tr-TR"/>
        </a:p>
      </dgm:t>
    </dgm:pt>
    <dgm:pt modelId="{83569878-8E18-42BB-B959-0EB1F078B687}" type="pres">
      <dgm:prSet presAssocID="{B1C0A3B4-1505-4AAD-9EEC-7B802FEC006D}" presName="Name0" presStyleCnt="0">
        <dgm:presLayoutVars>
          <dgm:dir/>
          <dgm:resizeHandles val="exact"/>
        </dgm:presLayoutVars>
      </dgm:prSet>
      <dgm:spPr/>
    </dgm:pt>
    <dgm:pt modelId="{2A5E8914-4AFF-4E9B-980D-5D7DC9EFD567}" type="pres">
      <dgm:prSet presAssocID="{B1C0A3B4-1505-4AAD-9EEC-7B802FEC006D}" presName="bkgdShp" presStyleLbl="alignAccFollowNode1" presStyleIdx="0" presStyleCnt="1"/>
      <dgm:spPr/>
    </dgm:pt>
    <dgm:pt modelId="{0F08A1C1-ACFB-4193-8897-87A4F47046D0}" type="pres">
      <dgm:prSet presAssocID="{B1C0A3B4-1505-4AAD-9EEC-7B802FEC006D}" presName="linComp" presStyleCnt="0"/>
      <dgm:spPr/>
    </dgm:pt>
    <dgm:pt modelId="{4E7EB549-919C-4E7C-AC19-E6D053E00BD4}" type="pres">
      <dgm:prSet presAssocID="{A45AC910-C539-4DE5-A393-F8F9B037913A}" presName="compNode" presStyleCnt="0"/>
      <dgm:spPr/>
    </dgm:pt>
    <dgm:pt modelId="{32A197FF-1C7F-40EC-960D-B54785E0A4B8}" type="pres">
      <dgm:prSet presAssocID="{A45AC910-C539-4DE5-A393-F8F9B037913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E05914-2F55-493F-9C1E-17E704CC7C3B}" type="pres">
      <dgm:prSet presAssocID="{A45AC910-C539-4DE5-A393-F8F9B037913A}" presName="invisiNode" presStyleLbl="node1" presStyleIdx="0" presStyleCnt="6"/>
      <dgm:spPr/>
    </dgm:pt>
    <dgm:pt modelId="{9E6566B5-E664-4A73-B8E1-6A1FFBE024F9}" type="pres">
      <dgm:prSet presAssocID="{A45AC910-C539-4DE5-A393-F8F9B037913A}" presName="imagNode" presStyleLbl="fgImgPlace1" presStyleIdx="0" presStyleCnt="6" custScaleY="7937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0406BB9-BCE5-4AEE-8B49-53E8B5E1E60B}" type="pres">
      <dgm:prSet presAssocID="{2668488B-82D6-4BF5-A122-054D08F82BE6}" presName="sibTrans" presStyleLbl="sibTrans2D1" presStyleIdx="0" presStyleCnt="0"/>
      <dgm:spPr/>
    </dgm:pt>
    <dgm:pt modelId="{308962C1-873A-4C0B-97F6-0EFEAD15536C}" type="pres">
      <dgm:prSet presAssocID="{97EDA793-172C-4195-87A7-E6CBC0481C7F}" presName="compNode" presStyleCnt="0"/>
      <dgm:spPr/>
    </dgm:pt>
    <dgm:pt modelId="{08AAD4B5-B2F0-4558-BE06-2A48245B898B}" type="pres">
      <dgm:prSet presAssocID="{97EDA793-172C-4195-87A7-E6CBC0481C7F}" presName="node" presStyleLbl="node1" presStyleIdx="1" presStyleCnt="6">
        <dgm:presLayoutVars>
          <dgm:bulletEnabled val="1"/>
        </dgm:presLayoutVars>
      </dgm:prSet>
      <dgm:spPr/>
    </dgm:pt>
    <dgm:pt modelId="{7A8926A1-BA08-4133-92F7-F2BACD803E5B}" type="pres">
      <dgm:prSet presAssocID="{97EDA793-172C-4195-87A7-E6CBC0481C7F}" presName="invisiNode" presStyleLbl="node1" presStyleIdx="1" presStyleCnt="6"/>
      <dgm:spPr/>
    </dgm:pt>
    <dgm:pt modelId="{428DBF86-7138-4011-B51C-25711A973FB5}" type="pres">
      <dgm:prSet presAssocID="{97EDA793-172C-4195-87A7-E6CBC0481C7F}" presName="imagNode" presStyleLbl="fgImgPlace1" presStyleIdx="1" presStyleCnt="6" custScaleX="85106" custScaleY="8789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168FF5B-AD02-4D5B-90A9-FFE5C7B53ACA}" type="pres">
      <dgm:prSet presAssocID="{2F87CDE9-92C8-48FD-9EBC-65D6D622AFD7}" presName="sibTrans" presStyleLbl="sibTrans2D1" presStyleIdx="0" presStyleCnt="0"/>
      <dgm:spPr/>
    </dgm:pt>
    <dgm:pt modelId="{7F6D52C2-7F66-472B-8B45-0934098534CB}" type="pres">
      <dgm:prSet presAssocID="{7A273269-47F1-4739-9E90-A6D556187E55}" presName="compNode" presStyleCnt="0"/>
      <dgm:spPr/>
    </dgm:pt>
    <dgm:pt modelId="{42816D42-17E8-4972-983E-B771B37183C6}" type="pres">
      <dgm:prSet presAssocID="{7A273269-47F1-4739-9E90-A6D556187E55}" presName="node" presStyleLbl="node1" presStyleIdx="2" presStyleCnt="6">
        <dgm:presLayoutVars>
          <dgm:bulletEnabled val="1"/>
        </dgm:presLayoutVars>
      </dgm:prSet>
      <dgm:spPr/>
    </dgm:pt>
    <dgm:pt modelId="{DCC7ACB9-1CA2-40BB-9070-C254DA0B48EC}" type="pres">
      <dgm:prSet presAssocID="{7A273269-47F1-4739-9E90-A6D556187E55}" presName="invisiNode" presStyleLbl="node1" presStyleIdx="2" presStyleCnt="6"/>
      <dgm:spPr/>
    </dgm:pt>
    <dgm:pt modelId="{C420097A-9190-4095-8E31-4AA19F7A0C1E}" type="pres">
      <dgm:prSet presAssocID="{7A273269-47F1-4739-9E90-A6D556187E55}" presName="imagNode" presStyleLbl="fgImgPlace1" presStyleIdx="2" presStyleCnt="6" custScaleY="836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0CC17FB-491F-40A3-A0B8-803B954C0B6D}" type="pres">
      <dgm:prSet presAssocID="{58FC58D2-1E78-4C82-A3C7-5B04D2C45C1F}" presName="sibTrans" presStyleLbl="sibTrans2D1" presStyleIdx="0" presStyleCnt="0"/>
      <dgm:spPr/>
    </dgm:pt>
    <dgm:pt modelId="{A42E7953-5D7C-44D2-80F7-C9BB946AC398}" type="pres">
      <dgm:prSet presAssocID="{55242885-EB8C-47BF-B6CD-31D18BF2197A}" presName="compNode" presStyleCnt="0"/>
      <dgm:spPr/>
    </dgm:pt>
    <dgm:pt modelId="{19676046-F0DB-4799-A818-0C52DE24AF1A}" type="pres">
      <dgm:prSet presAssocID="{55242885-EB8C-47BF-B6CD-31D18BF2197A}" presName="node" presStyleLbl="node1" presStyleIdx="3" presStyleCnt="6" custScaleY="1008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FE1056-D15E-441F-9A5B-77F8CBEEA619}" type="pres">
      <dgm:prSet presAssocID="{55242885-EB8C-47BF-B6CD-31D18BF2197A}" presName="invisiNode" presStyleLbl="node1" presStyleIdx="3" presStyleCnt="6"/>
      <dgm:spPr/>
    </dgm:pt>
    <dgm:pt modelId="{1D41558F-9D59-4696-90A1-CC8CB981F5BC}" type="pres">
      <dgm:prSet presAssocID="{55242885-EB8C-47BF-B6CD-31D18BF2197A}" presName="imagNode" presStyleLbl="fgImgPlace1" presStyleIdx="3" presStyleCnt="6" custScaleY="8647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0F62433-33C4-4A33-8283-DF21F7A1A7C6}" type="pres">
      <dgm:prSet presAssocID="{BAD1F332-6008-441D-B5F1-EF88EF068A16}" presName="sibTrans" presStyleLbl="sibTrans2D1" presStyleIdx="0" presStyleCnt="0"/>
      <dgm:spPr/>
    </dgm:pt>
    <dgm:pt modelId="{9A184F7C-C761-4095-BB2D-A0A8D2F37ECA}" type="pres">
      <dgm:prSet presAssocID="{213168C2-5403-45BE-9B5B-33A55953A34F}" presName="compNode" presStyleCnt="0"/>
      <dgm:spPr/>
    </dgm:pt>
    <dgm:pt modelId="{6AE719D8-F830-47BB-8C2A-A8A42EE46BB7}" type="pres">
      <dgm:prSet presAssocID="{213168C2-5403-45BE-9B5B-33A55953A34F}" presName="node" presStyleLbl="node1" presStyleIdx="4" presStyleCnt="6">
        <dgm:presLayoutVars>
          <dgm:bulletEnabled val="1"/>
        </dgm:presLayoutVars>
      </dgm:prSet>
      <dgm:spPr/>
    </dgm:pt>
    <dgm:pt modelId="{BDA0454B-EC5E-4235-BB05-CAC325976C5D}" type="pres">
      <dgm:prSet presAssocID="{213168C2-5403-45BE-9B5B-33A55953A34F}" presName="invisiNode" presStyleLbl="node1" presStyleIdx="4" presStyleCnt="6"/>
      <dgm:spPr/>
    </dgm:pt>
    <dgm:pt modelId="{7F12F954-F9C2-45F3-9C9A-383949EC265F}" type="pres">
      <dgm:prSet presAssocID="{213168C2-5403-45BE-9B5B-33A55953A34F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2ED7980-19DF-4C6A-B13C-71BFBF8F1ED0}" type="pres">
      <dgm:prSet presAssocID="{648EFBC5-F69B-4A00-B8DA-5E10F07E3A59}" presName="sibTrans" presStyleLbl="sibTrans2D1" presStyleIdx="0" presStyleCnt="0"/>
      <dgm:spPr/>
    </dgm:pt>
    <dgm:pt modelId="{0E862D91-E145-4E93-A1E2-AE5726C41B72}" type="pres">
      <dgm:prSet presAssocID="{7395ADA4-CFBB-40FF-AEE3-96412787A96E}" presName="compNode" presStyleCnt="0"/>
      <dgm:spPr/>
    </dgm:pt>
    <dgm:pt modelId="{28FD6B22-75D7-4FCB-8A02-267A7968FEE4}" type="pres">
      <dgm:prSet presAssocID="{7395ADA4-CFBB-40FF-AEE3-96412787A96E}" presName="node" presStyleLbl="node1" presStyleIdx="5" presStyleCnt="6">
        <dgm:presLayoutVars>
          <dgm:bulletEnabled val="1"/>
        </dgm:presLayoutVars>
      </dgm:prSet>
      <dgm:spPr/>
    </dgm:pt>
    <dgm:pt modelId="{299B4B41-7A98-4588-A50C-4B45370DAD1F}" type="pres">
      <dgm:prSet presAssocID="{7395ADA4-CFBB-40FF-AEE3-96412787A96E}" presName="invisiNode" presStyleLbl="node1" presStyleIdx="5" presStyleCnt="6"/>
      <dgm:spPr/>
    </dgm:pt>
    <dgm:pt modelId="{925C6A08-66BE-45AE-9332-F9682842397E}" type="pres">
      <dgm:prSet presAssocID="{7395ADA4-CFBB-40FF-AEE3-96412787A96E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CBA72A78-8CCC-4817-9B9A-72D6A1ADEFEE}" type="presOf" srcId="{213168C2-5403-45BE-9B5B-33A55953A34F}" destId="{6AE719D8-F830-47BB-8C2A-A8A42EE46BB7}" srcOrd="0" destOrd="0" presId="urn:microsoft.com/office/officeart/2005/8/layout/pList2"/>
    <dgm:cxn modelId="{A435A662-401E-4915-82DD-FFD075E4191E}" type="presOf" srcId="{58FC58D2-1E78-4C82-A3C7-5B04D2C45C1F}" destId="{10CC17FB-491F-40A3-A0B8-803B954C0B6D}" srcOrd="0" destOrd="0" presId="urn:microsoft.com/office/officeart/2005/8/layout/pList2"/>
    <dgm:cxn modelId="{00DFF299-076F-492F-9784-F74B65D18509}" type="presOf" srcId="{2668488B-82D6-4BF5-A122-054D08F82BE6}" destId="{F0406BB9-BCE5-4AEE-8B49-53E8B5E1E60B}" srcOrd="0" destOrd="0" presId="urn:microsoft.com/office/officeart/2005/8/layout/pList2"/>
    <dgm:cxn modelId="{C8F8BF2D-5324-4798-9A9B-6C131132173E}" type="presOf" srcId="{BAD1F332-6008-441D-B5F1-EF88EF068A16}" destId="{40F62433-33C4-4A33-8283-DF21F7A1A7C6}" srcOrd="0" destOrd="0" presId="urn:microsoft.com/office/officeart/2005/8/layout/pList2"/>
    <dgm:cxn modelId="{AA3603E5-9097-4401-A753-27273D4D390F}" srcId="{A45AC910-C539-4DE5-A393-F8F9B037913A}" destId="{362A66DF-6975-4FD2-AA4C-42F276B96F13}" srcOrd="0" destOrd="0" parTransId="{64D3CC29-DE91-455D-B89F-3675D831F95C}" sibTransId="{9E3F5826-7A96-445E-9D34-E9420DDDE6B6}"/>
    <dgm:cxn modelId="{B07A2EF2-C806-43FC-A96C-E5DB3AB00230}" srcId="{B1C0A3B4-1505-4AAD-9EEC-7B802FEC006D}" destId="{55242885-EB8C-47BF-B6CD-31D18BF2197A}" srcOrd="3" destOrd="0" parTransId="{33038390-87B3-4CE9-9728-A219C0B2B0A9}" sibTransId="{BAD1F332-6008-441D-B5F1-EF88EF068A16}"/>
    <dgm:cxn modelId="{FB156204-87F9-4AA3-8389-5B66D1DCCA41}" srcId="{B1C0A3B4-1505-4AAD-9EEC-7B802FEC006D}" destId="{97EDA793-172C-4195-87A7-E6CBC0481C7F}" srcOrd="1" destOrd="0" parTransId="{76042C30-1AA0-47CA-9360-6C3D49FEAE1E}" sibTransId="{2F87CDE9-92C8-48FD-9EBC-65D6D622AFD7}"/>
    <dgm:cxn modelId="{F64957BC-9CCF-4956-9103-CE4D63F65946}" srcId="{B1C0A3B4-1505-4AAD-9EEC-7B802FEC006D}" destId="{213168C2-5403-45BE-9B5B-33A55953A34F}" srcOrd="4" destOrd="0" parTransId="{136A29FB-65C5-4723-B4EE-FEEA8F1773A8}" sibTransId="{648EFBC5-F69B-4A00-B8DA-5E10F07E3A59}"/>
    <dgm:cxn modelId="{8DBD45F3-1A35-4A66-9696-5388C22CC1F6}" type="presOf" srcId="{B1C0A3B4-1505-4AAD-9EEC-7B802FEC006D}" destId="{83569878-8E18-42BB-B959-0EB1F078B687}" srcOrd="0" destOrd="0" presId="urn:microsoft.com/office/officeart/2005/8/layout/pList2"/>
    <dgm:cxn modelId="{1D2A3AD0-7946-4153-A6C7-7D37DEDBE902}" type="presOf" srcId="{97EDA793-172C-4195-87A7-E6CBC0481C7F}" destId="{08AAD4B5-B2F0-4558-BE06-2A48245B898B}" srcOrd="0" destOrd="0" presId="urn:microsoft.com/office/officeart/2005/8/layout/pList2"/>
    <dgm:cxn modelId="{F3A080C4-979E-43FE-BC5E-BD61274B311B}" type="presOf" srcId="{7395ADA4-CFBB-40FF-AEE3-96412787A96E}" destId="{28FD6B22-75D7-4FCB-8A02-267A7968FEE4}" srcOrd="0" destOrd="0" presId="urn:microsoft.com/office/officeart/2005/8/layout/pList2"/>
    <dgm:cxn modelId="{E31501BB-6E46-44DA-98D3-A7393FD75DC2}" srcId="{B1C0A3B4-1505-4AAD-9EEC-7B802FEC006D}" destId="{7A273269-47F1-4739-9E90-A6D556187E55}" srcOrd="2" destOrd="0" parTransId="{8BFB8103-A572-44C6-879D-4B398CDE798C}" sibTransId="{58FC58D2-1E78-4C82-A3C7-5B04D2C45C1F}"/>
    <dgm:cxn modelId="{A1786301-9ADA-410D-8999-99ECE26E4DD8}" type="presOf" srcId="{648EFBC5-F69B-4A00-B8DA-5E10F07E3A59}" destId="{D2ED7980-19DF-4C6A-B13C-71BFBF8F1ED0}" srcOrd="0" destOrd="0" presId="urn:microsoft.com/office/officeart/2005/8/layout/pList2"/>
    <dgm:cxn modelId="{0F0056E5-0111-46DE-910F-32904E18B5E7}" type="presOf" srcId="{E799AAE5-96A8-42A4-8528-9B081B6F831F}" destId="{32A197FF-1C7F-40EC-960D-B54785E0A4B8}" srcOrd="0" destOrd="2" presId="urn:microsoft.com/office/officeart/2005/8/layout/pList2"/>
    <dgm:cxn modelId="{34C17624-7515-40D4-85EE-F98763F3D620}" type="presOf" srcId="{A45AC910-C539-4DE5-A393-F8F9B037913A}" destId="{32A197FF-1C7F-40EC-960D-B54785E0A4B8}" srcOrd="0" destOrd="0" presId="urn:microsoft.com/office/officeart/2005/8/layout/pList2"/>
    <dgm:cxn modelId="{0823DCEF-1585-4191-A48E-BDD52C39B0F6}" type="presOf" srcId="{7A273269-47F1-4739-9E90-A6D556187E55}" destId="{42816D42-17E8-4972-983E-B771B37183C6}" srcOrd="0" destOrd="0" presId="urn:microsoft.com/office/officeart/2005/8/layout/pList2"/>
    <dgm:cxn modelId="{0E51454A-CA30-46C3-8E70-FAA3BE1244F2}" srcId="{A45AC910-C539-4DE5-A393-F8F9B037913A}" destId="{E799AAE5-96A8-42A4-8528-9B081B6F831F}" srcOrd="1" destOrd="0" parTransId="{163EE0AD-FC8A-4BCF-AADF-313078191399}" sibTransId="{6EA7FA79-8B31-44E6-9A86-88BED185AB3F}"/>
    <dgm:cxn modelId="{5C63DBC5-A0F3-440C-B5EC-6F3000F4BDDB}" srcId="{A45AC910-C539-4DE5-A393-F8F9B037913A}" destId="{3B20B70C-0657-4C22-AC4C-67D38215C57D}" srcOrd="2" destOrd="0" parTransId="{E8B7D3B7-FA75-41D5-B39A-CF257CE95E3A}" sibTransId="{AE08C37F-46BE-4E5C-893A-1B9CC4D25C31}"/>
    <dgm:cxn modelId="{FCFB66B3-3EDA-449C-9143-3992354E8D5D}" type="presOf" srcId="{362A66DF-6975-4FD2-AA4C-42F276B96F13}" destId="{32A197FF-1C7F-40EC-960D-B54785E0A4B8}" srcOrd="0" destOrd="1" presId="urn:microsoft.com/office/officeart/2005/8/layout/pList2"/>
    <dgm:cxn modelId="{81C6969C-B7C7-4C54-8F0B-F2DD4E3065C0}" srcId="{B1C0A3B4-1505-4AAD-9EEC-7B802FEC006D}" destId="{A45AC910-C539-4DE5-A393-F8F9B037913A}" srcOrd="0" destOrd="0" parTransId="{537EF18D-0C7C-448E-953D-10AF0BF74F44}" sibTransId="{2668488B-82D6-4BF5-A122-054D08F82BE6}"/>
    <dgm:cxn modelId="{93D7AB4F-CA93-4188-AF77-3A0C9E610E0A}" type="presOf" srcId="{3B20B70C-0657-4C22-AC4C-67D38215C57D}" destId="{32A197FF-1C7F-40EC-960D-B54785E0A4B8}" srcOrd="0" destOrd="3" presId="urn:microsoft.com/office/officeart/2005/8/layout/pList2"/>
    <dgm:cxn modelId="{77EF1A7F-EBEE-4664-9B37-50C4E33F680D}" type="presOf" srcId="{2F87CDE9-92C8-48FD-9EBC-65D6D622AFD7}" destId="{9168FF5B-AD02-4D5B-90A9-FFE5C7B53ACA}" srcOrd="0" destOrd="0" presId="urn:microsoft.com/office/officeart/2005/8/layout/pList2"/>
    <dgm:cxn modelId="{2FB9BD9C-7A5B-4893-8D50-2D18F26FDD4D}" srcId="{B1C0A3B4-1505-4AAD-9EEC-7B802FEC006D}" destId="{7395ADA4-CFBB-40FF-AEE3-96412787A96E}" srcOrd="5" destOrd="0" parTransId="{7D7ED064-2B3E-48E2-943C-6CFBBC83D6F3}" sibTransId="{F7E522F4-55CD-42C9-AEE9-7AE788475C3D}"/>
    <dgm:cxn modelId="{B322203E-915D-4CCD-B86B-86B82A6F4D51}" type="presOf" srcId="{55242885-EB8C-47BF-B6CD-31D18BF2197A}" destId="{19676046-F0DB-4799-A818-0C52DE24AF1A}" srcOrd="0" destOrd="0" presId="urn:microsoft.com/office/officeart/2005/8/layout/pList2"/>
    <dgm:cxn modelId="{CB154D2D-8614-477A-A9BB-121B7A64BEC0}" type="presParOf" srcId="{83569878-8E18-42BB-B959-0EB1F078B687}" destId="{2A5E8914-4AFF-4E9B-980D-5D7DC9EFD567}" srcOrd="0" destOrd="0" presId="urn:microsoft.com/office/officeart/2005/8/layout/pList2"/>
    <dgm:cxn modelId="{22F35BEB-B3ED-428B-85A7-18B1395B5A62}" type="presParOf" srcId="{83569878-8E18-42BB-B959-0EB1F078B687}" destId="{0F08A1C1-ACFB-4193-8897-87A4F47046D0}" srcOrd="1" destOrd="0" presId="urn:microsoft.com/office/officeart/2005/8/layout/pList2"/>
    <dgm:cxn modelId="{D590570E-9F58-40B4-A629-20B34BC28DF1}" type="presParOf" srcId="{0F08A1C1-ACFB-4193-8897-87A4F47046D0}" destId="{4E7EB549-919C-4E7C-AC19-E6D053E00BD4}" srcOrd="0" destOrd="0" presId="urn:microsoft.com/office/officeart/2005/8/layout/pList2"/>
    <dgm:cxn modelId="{D951C4DD-5378-4C46-BF0E-9BB95E372A21}" type="presParOf" srcId="{4E7EB549-919C-4E7C-AC19-E6D053E00BD4}" destId="{32A197FF-1C7F-40EC-960D-B54785E0A4B8}" srcOrd="0" destOrd="0" presId="urn:microsoft.com/office/officeart/2005/8/layout/pList2"/>
    <dgm:cxn modelId="{6FDCCCF2-44A3-4F20-A808-4B858D8FDCDE}" type="presParOf" srcId="{4E7EB549-919C-4E7C-AC19-E6D053E00BD4}" destId="{D5E05914-2F55-493F-9C1E-17E704CC7C3B}" srcOrd="1" destOrd="0" presId="urn:microsoft.com/office/officeart/2005/8/layout/pList2"/>
    <dgm:cxn modelId="{E4E55570-F49D-4F41-8686-9B0EF6F4F3E0}" type="presParOf" srcId="{4E7EB549-919C-4E7C-AC19-E6D053E00BD4}" destId="{9E6566B5-E664-4A73-B8E1-6A1FFBE024F9}" srcOrd="2" destOrd="0" presId="urn:microsoft.com/office/officeart/2005/8/layout/pList2"/>
    <dgm:cxn modelId="{411F7484-22D6-4049-AA5C-74421A2B5E89}" type="presParOf" srcId="{0F08A1C1-ACFB-4193-8897-87A4F47046D0}" destId="{F0406BB9-BCE5-4AEE-8B49-53E8B5E1E60B}" srcOrd="1" destOrd="0" presId="urn:microsoft.com/office/officeart/2005/8/layout/pList2"/>
    <dgm:cxn modelId="{192C12C8-CC1B-44AD-B6B6-CF4D56CB289F}" type="presParOf" srcId="{0F08A1C1-ACFB-4193-8897-87A4F47046D0}" destId="{308962C1-873A-4C0B-97F6-0EFEAD15536C}" srcOrd="2" destOrd="0" presId="urn:microsoft.com/office/officeart/2005/8/layout/pList2"/>
    <dgm:cxn modelId="{E535872C-C984-47A0-89CC-025729AE5AE7}" type="presParOf" srcId="{308962C1-873A-4C0B-97F6-0EFEAD15536C}" destId="{08AAD4B5-B2F0-4558-BE06-2A48245B898B}" srcOrd="0" destOrd="0" presId="urn:microsoft.com/office/officeart/2005/8/layout/pList2"/>
    <dgm:cxn modelId="{4227EF34-5904-457E-AFF5-F8F02C4D29AC}" type="presParOf" srcId="{308962C1-873A-4C0B-97F6-0EFEAD15536C}" destId="{7A8926A1-BA08-4133-92F7-F2BACD803E5B}" srcOrd="1" destOrd="0" presId="urn:microsoft.com/office/officeart/2005/8/layout/pList2"/>
    <dgm:cxn modelId="{CCAB5586-E87B-4070-A4FB-F3EC4CD69637}" type="presParOf" srcId="{308962C1-873A-4C0B-97F6-0EFEAD15536C}" destId="{428DBF86-7138-4011-B51C-25711A973FB5}" srcOrd="2" destOrd="0" presId="urn:microsoft.com/office/officeart/2005/8/layout/pList2"/>
    <dgm:cxn modelId="{FA2BD1D5-012A-45F6-9F8D-484F8AC559F4}" type="presParOf" srcId="{0F08A1C1-ACFB-4193-8897-87A4F47046D0}" destId="{9168FF5B-AD02-4D5B-90A9-FFE5C7B53ACA}" srcOrd="3" destOrd="0" presId="urn:microsoft.com/office/officeart/2005/8/layout/pList2"/>
    <dgm:cxn modelId="{AF2C706F-A93E-472D-BAC8-7207142F029B}" type="presParOf" srcId="{0F08A1C1-ACFB-4193-8897-87A4F47046D0}" destId="{7F6D52C2-7F66-472B-8B45-0934098534CB}" srcOrd="4" destOrd="0" presId="urn:microsoft.com/office/officeart/2005/8/layout/pList2"/>
    <dgm:cxn modelId="{18C97D5A-1368-4CF6-8B5C-DA428DB5724E}" type="presParOf" srcId="{7F6D52C2-7F66-472B-8B45-0934098534CB}" destId="{42816D42-17E8-4972-983E-B771B37183C6}" srcOrd="0" destOrd="0" presId="urn:microsoft.com/office/officeart/2005/8/layout/pList2"/>
    <dgm:cxn modelId="{D9CDB66F-BE4A-4006-B05B-81B52D7B85D6}" type="presParOf" srcId="{7F6D52C2-7F66-472B-8B45-0934098534CB}" destId="{DCC7ACB9-1CA2-40BB-9070-C254DA0B48EC}" srcOrd="1" destOrd="0" presId="urn:microsoft.com/office/officeart/2005/8/layout/pList2"/>
    <dgm:cxn modelId="{552E4171-97D9-47C9-88B3-F5F2839CFAD7}" type="presParOf" srcId="{7F6D52C2-7F66-472B-8B45-0934098534CB}" destId="{C420097A-9190-4095-8E31-4AA19F7A0C1E}" srcOrd="2" destOrd="0" presId="urn:microsoft.com/office/officeart/2005/8/layout/pList2"/>
    <dgm:cxn modelId="{ECF63F26-BE8C-4579-9D9F-CB47D37F855E}" type="presParOf" srcId="{0F08A1C1-ACFB-4193-8897-87A4F47046D0}" destId="{10CC17FB-491F-40A3-A0B8-803B954C0B6D}" srcOrd="5" destOrd="0" presId="urn:microsoft.com/office/officeart/2005/8/layout/pList2"/>
    <dgm:cxn modelId="{B408CEE2-936B-4774-837B-3774273D5738}" type="presParOf" srcId="{0F08A1C1-ACFB-4193-8897-87A4F47046D0}" destId="{A42E7953-5D7C-44D2-80F7-C9BB946AC398}" srcOrd="6" destOrd="0" presId="urn:microsoft.com/office/officeart/2005/8/layout/pList2"/>
    <dgm:cxn modelId="{03D06CAC-1B17-4D54-A691-4A9813B5F4DA}" type="presParOf" srcId="{A42E7953-5D7C-44D2-80F7-C9BB946AC398}" destId="{19676046-F0DB-4799-A818-0C52DE24AF1A}" srcOrd="0" destOrd="0" presId="urn:microsoft.com/office/officeart/2005/8/layout/pList2"/>
    <dgm:cxn modelId="{80F6F40F-24E7-4ADA-98EA-082195635711}" type="presParOf" srcId="{A42E7953-5D7C-44D2-80F7-C9BB946AC398}" destId="{29FE1056-D15E-441F-9A5B-77F8CBEEA619}" srcOrd="1" destOrd="0" presId="urn:microsoft.com/office/officeart/2005/8/layout/pList2"/>
    <dgm:cxn modelId="{60F62CD6-16B4-47C1-8EAC-0BD78F336DD0}" type="presParOf" srcId="{A42E7953-5D7C-44D2-80F7-C9BB946AC398}" destId="{1D41558F-9D59-4696-90A1-CC8CB981F5BC}" srcOrd="2" destOrd="0" presId="urn:microsoft.com/office/officeart/2005/8/layout/pList2"/>
    <dgm:cxn modelId="{72800915-3AFD-4295-9014-A392545297F9}" type="presParOf" srcId="{0F08A1C1-ACFB-4193-8897-87A4F47046D0}" destId="{40F62433-33C4-4A33-8283-DF21F7A1A7C6}" srcOrd="7" destOrd="0" presId="urn:microsoft.com/office/officeart/2005/8/layout/pList2"/>
    <dgm:cxn modelId="{4712F33F-4350-49A4-84A5-717866889090}" type="presParOf" srcId="{0F08A1C1-ACFB-4193-8897-87A4F47046D0}" destId="{9A184F7C-C761-4095-BB2D-A0A8D2F37ECA}" srcOrd="8" destOrd="0" presId="urn:microsoft.com/office/officeart/2005/8/layout/pList2"/>
    <dgm:cxn modelId="{1D7F2207-678F-4774-8D78-39E472BC3A9B}" type="presParOf" srcId="{9A184F7C-C761-4095-BB2D-A0A8D2F37ECA}" destId="{6AE719D8-F830-47BB-8C2A-A8A42EE46BB7}" srcOrd="0" destOrd="0" presId="urn:microsoft.com/office/officeart/2005/8/layout/pList2"/>
    <dgm:cxn modelId="{31D722F8-E6D2-4726-A1D2-58F44D40254F}" type="presParOf" srcId="{9A184F7C-C761-4095-BB2D-A0A8D2F37ECA}" destId="{BDA0454B-EC5E-4235-BB05-CAC325976C5D}" srcOrd="1" destOrd="0" presId="urn:microsoft.com/office/officeart/2005/8/layout/pList2"/>
    <dgm:cxn modelId="{1EE30474-2D21-439D-9F9C-9A6F68B25052}" type="presParOf" srcId="{9A184F7C-C761-4095-BB2D-A0A8D2F37ECA}" destId="{7F12F954-F9C2-45F3-9C9A-383949EC265F}" srcOrd="2" destOrd="0" presId="urn:microsoft.com/office/officeart/2005/8/layout/pList2"/>
    <dgm:cxn modelId="{AE974764-3CDC-47C5-893D-7B243032F546}" type="presParOf" srcId="{0F08A1C1-ACFB-4193-8897-87A4F47046D0}" destId="{D2ED7980-19DF-4C6A-B13C-71BFBF8F1ED0}" srcOrd="9" destOrd="0" presId="urn:microsoft.com/office/officeart/2005/8/layout/pList2"/>
    <dgm:cxn modelId="{FB4DC514-AE8F-4A81-BF54-89C7F9FAD773}" type="presParOf" srcId="{0F08A1C1-ACFB-4193-8897-87A4F47046D0}" destId="{0E862D91-E145-4E93-A1E2-AE5726C41B72}" srcOrd="10" destOrd="0" presId="urn:microsoft.com/office/officeart/2005/8/layout/pList2"/>
    <dgm:cxn modelId="{96C72C8F-48EA-41E3-9266-10E179878B8C}" type="presParOf" srcId="{0E862D91-E145-4E93-A1E2-AE5726C41B72}" destId="{28FD6B22-75D7-4FCB-8A02-267A7968FEE4}" srcOrd="0" destOrd="0" presId="urn:microsoft.com/office/officeart/2005/8/layout/pList2"/>
    <dgm:cxn modelId="{D53CB838-0D7B-4057-816F-7B3889D295A1}" type="presParOf" srcId="{0E862D91-E145-4E93-A1E2-AE5726C41B72}" destId="{299B4B41-7A98-4588-A50C-4B45370DAD1F}" srcOrd="1" destOrd="0" presId="urn:microsoft.com/office/officeart/2005/8/layout/pList2"/>
    <dgm:cxn modelId="{7DB199BF-CA92-433F-B8B9-1083A7B3CC11}" type="presParOf" srcId="{0E862D91-E145-4E93-A1E2-AE5726C41B72}" destId="{925C6A08-66BE-45AE-9332-F9682842397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0A601A-E610-4C2D-BDDC-0191474FBF48}" type="doc">
      <dgm:prSet loTypeId="urn:microsoft.com/office/officeart/2005/8/layout/p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7EA29388-0A9E-494A-A26C-0A1C8926AB72}">
      <dgm:prSet phldrT="[Metin]"/>
      <dgm:spPr/>
      <dgm:t>
        <a:bodyPr/>
        <a:lstStyle/>
        <a:p>
          <a:r>
            <a:rPr lang="tr-TR" b="1" dirty="0" smtClean="0"/>
            <a:t>PALPE EDİLEBİLEN PURPURA</a:t>
          </a:r>
          <a:endParaRPr lang="tr-TR" b="1" dirty="0"/>
        </a:p>
      </dgm:t>
    </dgm:pt>
    <dgm:pt modelId="{C048DB3C-4E59-417A-9E25-4EC3E52FC148}" type="parTrans" cxnId="{EF00395A-5D80-4A05-B3A7-5E0EB1B8863D}">
      <dgm:prSet/>
      <dgm:spPr/>
      <dgm:t>
        <a:bodyPr/>
        <a:lstStyle/>
        <a:p>
          <a:endParaRPr lang="tr-TR"/>
        </a:p>
      </dgm:t>
    </dgm:pt>
    <dgm:pt modelId="{B5564518-DC9A-48ED-9B29-E21042AFC776}" type="sibTrans" cxnId="{EF00395A-5D80-4A05-B3A7-5E0EB1B8863D}">
      <dgm:prSet/>
      <dgm:spPr/>
      <dgm:t>
        <a:bodyPr/>
        <a:lstStyle/>
        <a:p>
          <a:endParaRPr lang="tr-TR"/>
        </a:p>
      </dgm:t>
    </dgm:pt>
    <dgm:pt modelId="{53EE8256-F9A9-40B8-869A-2AC357149661}">
      <dgm:prSet phldrT="[Metin]"/>
      <dgm:spPr/>
      <dgm:t>
        <a:bodyPr/>
        <a:lstStyle/>
        <a:p>
          <a:r>
            <a:rPr lang="tr-TR" b="1" dirty="0" smtClean="0"/>
            <a:t>ÜRTİKER BENZERİ LEZYONLAR</a:t>
          </a:r>
          <a:endParaRPr lang="tr-TR" b="1" dirty="0"/>
        </a:p>
      </dgm:t>
    </dgm:pt>
    <dgm:pt modelId="{DB99F916-B45A-499A-B081-CF31E59D316A}" type="parTrans" cxnId="{A3F6D82B-7857-492B-AFA9-3299DEE2C759}">
      <dgm:prSet/>
      <dgm:spPr/>
      <dgm:t>
        <a:bodyPr/>
        <a:lstStyle/>
        <a:p>
          <a:endParaRPr lang="tr-TR"/>
        </a:p>
      </dgm:t>
    </dgm:pt>
    <dgm:pt modelId="{4214CADD-8F0B-4069-9EA0-E1F66114C7A1}" type="sibTrans" cxnId="{A3F6D82B-7857-492B-AFA9-3299DEE2C759}">
      <dgm:prSet/>
      <dgm:spPr/>
      <dgm:t>
        <a:bodyPr/>
        <a:lstStyle/>
        <a:p>
          <a:endParaRPr lang="tr-TR"/>
        </a:p>
      </dgm:t>
    </dgm:pt>
    <dgm:pt modelId="{4500ED66-8898-4AA9-BB16-6D7146300168}">
      <dgm:prSet phldrT="[Metin]"/>
      <dgm:spPr/>
      <dgm:t>
        <a:bodyPr/>
        <a:lstStyle/>
        <a:p>
          <a:r>
            <a:rPr lang="tr-TR" b="1" dirty="0" smtClean="0"/>
            <a:t>LİVEDO RETİKÜLARİS</a:t>
          </a:r>
          <a:endParaRPr lang="tr-TR" b="1" dirty="0"/>
        </a:p>
      </dgm:t>
    </dgm:pt>
    <dgm:pt modelId="{7B84EA14-630B-4D67-85D1-73D5B180901B}" type="parTrans" cxnId="{CF041BA0-C0DB-4C7E-85EC-F3811E5CB2CF}">
      <dgm:prSet/>
      <dgm:spPr/>
      <dgm:t>
        <a:bodyPr/>
        <a:lstStyle/>
        <a:p>
          <a:endParaRPr lang="tr-TR"/>
        </a:p>
      </dgm:t>
    </dgm:pt>
    <dgm:pt modelId="{86346A71-9724-4FD4-9A4B-B7F4BA8EDFE8}" type="sibTrans" cxnId="{CF041BA0-C0DB-4C7E-85EC-F3811E5CB2CF}">
      <dgm:prSet/>
      <dgm:spPr/>
      <dgm:t>
        <a:bodyPr/>
        <a:lstStyle/>
        <a:p>
          <a:endParaRPr lang="tr-TR"/>
        </a:p>
      </dgm:t>
    </dgm:pt>
    <dgm:pt modelId="{DCD32053-2A6F-4D75-98C8-0785B2A4A786}">
      <dgm:prSet phldrT="[Metin]"/>
      <dgm:spPr/>
      <dgm:t>
        <a:bodyPr/>
        <a:lstStyle/>
        <a:p>
          <a:r>
            <a:rPr lang="tr-TR" b="1" dirty="0" smtClean="0"/>
            <a:t>DİJİTAL ÜLSERLER</a:t>
          </a:r>
          <a:endParaRPr lang="tr-TR" b="1" dirty="0"/>
        </a:p>
      </dgm:t>
    </dgm:pt>
    <dgm:pt modelId="{6A5523F1-385E-4E67-AA80-14E19BB46D41}" type="parTrans" cxnId="{4F5B2DED-CACB-439A-9E87-A5B005FE6CDC}">
      <dgm:prSet/>
      <dgm:spPr/>
      <dgm:t>
        <a:bodyPr/>
        <a:lstStyle/>
        <a:p>
          <a:endParaRPr lang="tr-TR"/>
        </a:p>
      </dgm:t>
    </dgm:pt>
    <dgm:pt modelId="{7174F9B6-8E13-4816-9319-03889902D55D}" type="sibTrans" cxnId="{4F5B2DED-CACB-439A-9E87-A5B005FE6CDC}">
      <dgm:prSet/>
      <dgm:spPr/>
      <dgm:t>
        <a:bodyPr/>
        <a:lstStyle/>
        <a:p>
          <a:endParaRPr lang="tr-TR"/>
        </a:p>
      </dgm:t>
    </dgm:pt>
    <dgm:pt modelId="{F9C8468C-A0A3-44F7-A368-482AAA21DCCA}" type="pres">
      <dgm:prSet presAssocID="{DE0A601A-E610-4C2D-BDDC-0191474FBF48}" presName="Name0" presStyleCnt="0">
        <dgm:presLayoutVars>
          <dgm:dir/>
          <dgm:resizeHandles val="exact"/>
        </dgm:presLayoutVars>
      </dgm:prSet>
      <dgm:spPr/>
    </dgm:pt>
    <dgm:pt modelId="{929A2D28-E2F5-40AF-8437-7831DB5515AF}" type="pres">
      <dgm:prSet presAssocID="{7EA29388-0A9E-494A-A26C-0A1C8926AB72}" presName="compNode" presStyleCnt="0"/>
      <dgm:spPr/>
    </dgm:pt>
    <dgm:pt modelId="{DCE27164-5A37-460D-95A6-8352A4CFF5E4}" type="pres">
      <dgm:prSet presAssocID="{7EA29388-0A9E-494A-A26C-0A1C8926AB72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B5BE09-DD40-4408-9B0D-87A3CA7F82A4}" type="pres">
      <dgm:prSet presAssocID="{7EA29388-0A9E-494A-A26C-0A1C8926AB72}" presName="textRect" presStyleLbl="revTx" presStyleIdx="0" presStyleCnt="4">
        <dgm:presLayoutVars>
          <dgm:bulletEnabled val="1"/>
        </dgm:presLayoutVars>
      </dgm:prSet>
      <dgm:spPr/>
    </dgm:pt>
    <dgm:pt modelId="{1B36BB0C-44D5-44B0-A56D-1514C810B517}" type="pres">
      <dgm:prSet presAssocID="{B5564518-DC9A-48ED-9B29-E21042AFC776}" presName="sibTrans" presStyleLbl="sibTrans2D1" presStyleIdx="0" presStyleCnt="0"/>
      <dgm:spPr/>
    </dgm:pt>
    <dgm:pt modelId="{82AAA4EF-B6AD-4D13-940F-963AC187BCDD}" type="pres">
      <dgm:prSet presAssocID="{53EE8256-F9A9-40B8-869A-2AC357149661}" presName="compNode" presStyleCnt="0"/>
      <dgm:spPr/>
    </dgm:pt>
    <dgm:pt modelId="{DF7F9165-878E-49F7-88B3-C2720CE3AFBE}" type="pres">
      <dgm:prSet presAssocID="{53EE8256-F9A9-40B8-869A-2AC357149661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C56DBC1-E373-4D54-9EF4-4AB85AE8CD15}" type="pres">
      <dgm:prSet presAssocID="{53EE8256-F9A9-40B8-869A-2AC357149661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78AC1F-7EDC-45FF-BB0B-91387D233131}" type="pres">
      <dgm:prSet presAssocID="{4214CADD-8F0B-4069-9EA0-E1F66114C7A1}" presName="sibTrans" presStyleLbl="sibTrans2D1" presStyleIdx="0" presStyleCnt="0"/>
      <dgm:spPr/>
    </dgm:pt>
    <dgm:pt modelId="{EC51D0B7-3C0E-4993-904B-29A0DA20A9D7}" type="pres">
      <dgm:prSet presAssocID="{4500ED66-8898-4AA9-BB16-6D7146300168}" presName="compNode" presStyleCnt="0"/>
      <dgm:spPr/>
    </dgm:pt>
    <dgm:pt modelId="{60163AE8-60AA-4EEC-892E-B81C4063281D}" type="pres">
      <dgm:prSet presAssocID="{4500ED66-8898-4AA9-BB16-6D7146300168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43E8D42-1BA5-4553-BFEE-2EF81DC46387}" type="pres">
      <dgm:prSet presAssocID="{4500ED66-8898-4AA9-BB16-6D7146300168}" presName="textRect" presStyleLbl="revTx" presStyleIdx="2" presStyleCnt="4">
        <dgm:presLayoutVars>
          <dgm:bulletEnabled val="1"/>
        </dgm:presLayoutVars>
      </dgm:prSet>
      <dgm:spPr/>
    </dgm:pt>
    <dgm:pt modelId="{B1F73DC0-CA3F-4A73-9DB9-F384E5BADFAC}" type="pres">
      <dgm:prSet presAssocID="{86346A71-9724-4FD4-9A4B-B7F4BA8EDFE8}" presName="sibTrans" presStyleLbl="sibTrans2D1" presStyleIdx="0" presStyleCnt="0"/>
      <dgm:spPr/>
    </dgm:pt>
    <dgm:pt modelId="{F192E982-5049-46CE-84F6-CFB717F40D3D}" type="pres">
      <dgm:prSet presAssocID="{DCD32053-2A6F-4D75-98C8-0785B2A4A786}" presName="compNode" presStyleCnt="0"/>
      <dgm:spPr/>
    </dgm:pt>
    <dgm:pt modelId="{894DC56A-5D6C-4F89-A87A-6285538BBE97}" type="pres">
      <dgm:prSet presAssocID="{DCD32053-2A6F-4D75-98C8-0785B2A4A786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F3C8449-1458-4FE5-8CFB-DE21AA1FA80F}" type="pres">
      <dgm:prSet presAssocID="{DCD32053-2A6F-4D75-98C8-0785B2A4A78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81930A3C-8FE7-4B7B-9AF3-2946A53D7C4D}" type="presOf" srcId="{53EE8256-F9A9-40B8-869A-2AC357149661}" destId="{1C56DBC1-E373-4D54-9EF4-4AB85AE8CD15}" srcOrd="0" destOrd="0" presId="urn:microsoft.com/office/officeart/2005/8/layout/pList1"/>
    <dgm:cxn modelId="{CF041BA0-C0DB-4C7E-85EC-F3811E5CB2CF}" srcId="{DE0A601A-E610-4C2D-BDDC-0191474FBF48}" destId="{4500ED66-8898-4AA9-BB16-6D7146300168}" srcOrd="2" destOrd="0" parTransId="{7B84EA14-630B-4D67-85D1-73D5B180901B}" sibTransId="{86346A71-9724-4FD4-9A4B-B7F4BA8EDFE8}"/>
    <dgm:cxn modelId="{EF00395A-5D80-4A05-B3A7-5E0EB1B8863D}" srcId="{DE0A601A-E610-4C2D-BDDC-0191474FBF48}" destId="{7EA29388-0A9E-494A-A26C-0A1C8926AB72}" srcOrd="0" destOrd="0" parTransId="{C048DB3C-4E59-417A-9E25-4EC3E52FC148}" sibTransId="{B5564518-DC9A-48ED-9B29-E21042AFC776}"/>
    <dgm:cxn modelId="{3FB8FC10-BD2A-442F-A531-D61489121ACC}" type="presOf" srcId="{B5564518-DC9A-48ED-9B29-E21042AFC776}" destId="{1B36BB0C-44D5-44B0-A56D-1514C810B517}" srcOrd="0" destOrd="0" presId="urn:microsoft.com/office/officeart/2005/8/layout/pList1"/>
    <dgm:cxn modelId="{BAED0857-8381-4E31-B35A-82229DB95785}" type="presOf" srcId="{DCD32053-2A6F-4D75-98C8-0785B2A4A786}" destId="{CF3C8449-1458-4FE5-8CFB-DE21AA1FA80F}" srcOrd="0" destOrd="0" presId="urn:microsoft.com/office/officeart/2005/8/layout/pList1"/>
    <dgm:cxn modelId="{CCC1A324-032D-4C9C-9C46-39D78E563EE8}" type="presOf" srcId="{4214CADD-8F0B-4069-9EA0-E1F66114C7A1}" destId="{1F78AC1F-7EDC-45FF-BB0B-91387D233131}" srcOrd="0" destOrd="0" presId="urn:microsoft.com/office/officeart/2005/8/layout/pList1"/>
    <dgm:cxn modelId="{B9E0AFFD-0381-4FDA-9D16-8C7CE5E897FA}" type="presOf" srcId="{7EA29388-0A9E-494A-A26C-0A1C8926AB72}" destId="{1FB5BE09-DD40-4408-9B0D-87A3CA7F82A4}" srcOrd="0" destOrd="0" presId="urn:microsoft.com/office/officeart/2005/8/layout/pList1"/>
    <dgm:cxn modelId="{C46E43A9-B0DE-4AB2-87CF-7DE56DDE0600}" type="presOf" srcId="{86346A71-9724-4FD4-9A4B-B7F4BA8EDFE8}" destId="{B1F73DC0-CA3F-4A73-9DB9-F384E5BADFAC}" srcOrd="0" destOrd="0" presId="urn:microsoft.com/office/officeart/2005/8/layout/pList1"/>
    <dgm:cxn modelId="{4F5B2DED-CACB-439A-9E87-A5B005FE6CDC}" srcId="{DE0A601A-E610-4C2D-BDDC-0191474FBF48}" destId="{DCD32053-2A6F-4D75-98C8-0785B2A4A786}" srcOrd="3" destOrd="0" parTransId="{6A5523F1-385E-4E67-AA80-14E19BB46D41}" sibTransId="{7174F9B6-8E13-4816-9319-03889902D55D}"/>
    <dgm:cxn modelId="{DA8FF504-837D-4D69-9EF0-0DB321EE57F1}" type="presOf" srcId="{4500ED66-8898-4AA9-BB16-6D7146300168}" destId="{243E8D42-1BA5-4553-BFEE-2EF81DC46387}" srcOrd="0" destOrd="0" presId="urn:microsoft.com/office/officeart/2005/8/layout/pList1"/>
    <dgm:cxn modelId="{A3F6D82B-7857-492B-AFA9-3299DEE2C759}" srcId="{DE0A601A-E610-4C2D-BDDC-0191474FBF48}" destId="{53EE8256-F9A9-40B8-869A-2AC357149661}" srcOrd="1" destOrd="0" parTransId="{DB99F916-B45A-499A-B081-CF31E59D316A}" sibTransId="{4214CADD-8F0B-4069-9EA0-E1F66114C7A1}"/>
    <dgm:cxn modelId="{7C21322C-71D5-4114-AF97-8FCECBF5BDFC}" type="presOf" srcId="{DE0A601A-E610-4C2D-BDDC-0191474FBF48}" destId="{F9C8468C-A0A3-44F7-A368-482AAA21DCCA}" srcOrd="0" destOrd="0" presId="urn:microsoft.com/office/officeart/2005/8/layout/pList1"/>
    <dgm:cxn modelId="{ABD20309-C416-4D9C-A823-A18B5C1D1E12}" type="presParOf" srcId="{F9C8468C-A0A3-44F7-A368-482AAA21DCCA}" destId="{929A2D28-E2F5-40AF-8437-7831DB5515AF}" srcOrd="0" destOrd="0" presId="urn:microsoft.com/office/officeart/2005/8/layout/pList1"/>
    <dgm:cxn modelId="{2A52F780-5F94-4D6D-B0D2-FC6AAB6D69A7}" type="presParOf" srcId="{929A2D28-E2F5-40AF-8437-7831DB5515AF}" destId="{DCE27164-5A37-460D-95A6-8352A4CFF5E4}" srcOrd="0" destOrd="0" presId="urn:microsoft.com/office/officeart/2005/8/layout/pList1"/>
    <dgm:cxn modelId="{3C02F063-865E-402D-8B5D-78FD98A0A130}" type="presParOf" srcId="{929A2D28-E2F5-40AF-8437-7831DB5515AF}" destId="{1FB5BE09-DD40-4408-9B0D-87A3CA7F82A4}" srcOrd="1" destOrd="0" presId="urn:microsoft.com/office/officeart/2005/8/layout/pList1"/>
    <dgm:cxn modelId="{739561C6-F669-40E4-B0E9-DB11947804BB}" type="presParOf" srcId="{F9C8468C-A0A3-44F7-A368-482AAA21DCCA}" destId="{1B36BB0C-44D5-44B0-A56D-1514C810B517}" srcOrd="1" destOrd="0" presId="urn:microsoft.com/office/officeart/2005/8/layout/pList1"/>
    <dgm:cxn modelId="{797B67E7-5CF9-44DD-ABC5-FED5831B6468}" type="presParOf" srcId="{F9C8468C-A0A3-44F7-A368-482AAA21DCCA}" destId="{82AAA4EF-B6AD-4D13-940F-963AC187BCDD}" srcOrd="2" destOrd="0" presId="urn:microsoft.com/office/officeart/2005/8/layout/pList1"/>
    <dgm:cxn modelId="{EAA37F82-C0AB-48A2-A6F5-58A3E76EBD91}" type="presParOf" srcId="{82AAA4EF-B6AD-4D13-940F-963AC187BCDD}" destId="{DF7F9165-878E-49F7-88B3-C2720CE3AFBE}" srcOrd="0" destOrd="0" presId="urn:microsoft.com/office/officeart/2005/8/layout/pList1"/>
    <dgm:cxn modelId="{58646A38-F392-4D15-A64C-3022F6291FF0}" type="presParOf" srcId="{82AAA4EF-B6AD-4D13-940F-963AC187BCDD}" destId="{1C56DBC1-E373-4D54-9EF4-4AB85AE8CD15}" srcOrd="1" destOrd="0" presId="urn:microsoft.com/office/officeart/2005/8/layout/pList1"/>
    <dgm:cxn modelId="{95110FFA-BD51-4C04-B54A-A032ED9C348B}" type="presParOf" srcId="{F9C8468C-A0A3-44F7-A368-482AAA21DCCA}" destId="{1F78AC1F-7EDC-45FF-BB0B-91387D233131}" srcOrd="3" destOrd="0" presId="urn:microsoft.com/office/officeart/2005/8/layout/pList1"/>
    <dgm:cxn modelId="{044B0B42-033D-44FC-A7E4-E426206291DC}" type="presParOf" srcId="{F9C8468C-A0A3-44F7-A368-482AAA21DCCA}" destId="{EC51D0B7-3C0E-4993-904B-29A0DA20A9D7}" srcOrd="4" destOrd="0" presId="urn:microsoft.com/office/officeart/2005/8/layout/pList1"/>
    <dgm:cxn modelId="{7400C46F-D3FF-4B31-8A95-AAB139384FF8}" type="presParOf" srcId="{EC51D0B7-3C0E-4993-904B-29A0DA20A9D7}" destId="{60163AE8-60AA-4EEC-892E-B81C4063281D}" srcOrd="0" destOrd="0" presId="urn:microsoft.com/office/officeart/2005/8/layout/pList1"/>
    <dgm:cxn modelId="{9CDC686F-0B7A-4BB5-B463-A4BB6E8A37E3}" type="presParOf" srcId="{EC51D0B7-3C0E-4993-904B-29A0DA20A9D7}" destId="{243E8D42-1BA5-4553-BFEE-2EF81DC46387}" srcOrd="1" destOrd="0" presId="urn:microsoft.com/office/officeart/2005/8/layout/pList1"/>
    <dgm:cxn modelId="{87C06012-E34B-4F86-A83C-D17F9F673774}" type="presParOf" srcId="{F9C8468C-A0A3-44F7-A368-482AAA21DCCA}" destId="{B1F73DC0-CA3F-4A73-9DB9-F384E5BADFAC}" srcOrd="5" destOrd="0" presId="urn:microsoft.com/office/officeart/2005/8/layout/pList1"/>
    <dgm:cxn modelId="{A4BD2E19-93D1-49FF-8D26-EEA384B336FF}" type="presParOf" srcId="{F9C8468C-A0A3-44F7-A368-482AAA21DCCA}" destId="{F192E982-5049-46CE-84F6-CFB717F40D3D}" srcOrd="6" destOrd="0" presId="urn:microsoft.com/office/officeart/2005/8/layout/pList1"/>
    <dgm:cxn modelId="{DBB00A11-EC01-4C06-B318-1FB5AA8AA408}" type="presParOf" srcId="{F192E982-5049-46CE-84F6-CFB717F40D3D}" destId="{894DC56A-5D6C-4F89-A87A-6285538BBE97}" srcOrd="0" destOrd="0" presId="urn:microsoft.com/office/officeart/2005/8/layout/pList1"/>
    <dgm:cxn modelId="{CECA9A9F-F4D9-4FF0-AB9E-9450E87E33B9}" type="presParOf" srcId="{F192E982-5049-46CE-84F6-CFB717F40D3D}" destId="{CF3C8449-1458-4FE5-8CFB-DE21AA1FA80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A87617-3DBE-473D-A4E8-9ED5626514AB}" type="doc">
      <dgm:prSet loTypeId="urn:microsoft.com/office/officeart/2008/layout/PictureStrips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A7A03F2F-5DF7-4D4C-A12A-4AC404B9B58C}">
      <dgm:prSet phldrT="[Metin]"/>
      <dgm:spPr/>
      <dgm:t>
        <a:bodyPr/>
        <a:lstStyle/>
        <a:p>
          <a:r>
            <a:rPr lang="tr-TR" dirty="0" smtClean="0"/>
            <a:t>KALSİNOZİS KUTİS</a:t>
          </a:r>
          <a:endParaRPr lang="tr-TR" dirty="0"/>
        </a:p>
      </dgm:t>
    </dgm:pt>
    <dgm:pt modelId="{64AAEAFF-21EB-4A58-9D90-72F8ABF2EB5C}" type="parTrans" cxnId="{328F313A-42A0-40E9-AED0-C9E29FF98AB4}">
      <dgm:prSet/>
      <dgm:spPr/>
      <dgm:t>
        <a:bodyPr/>
        <a:lstStyle/>
        <a:p>
          <a:endParaRPr lang="tr-TR"/>
        </a:p>
      </dgm:t>
    </dgm:pt>
    <dgm:pt modelId="{83268846-2C41-448C-B61E-B776E789913A}" type="sibTrans" cxnId="{328F313A-42A0-40E9-AED0-C9E29FF98AB4}">
      <dgm:prSet/>
      <dgm:spPr/>
      <dgm:t>
        <a:bodyPr/>
        <a:lstStyle/>
        <a:p>
          <a:endParaRPr lang="tr-TR"/>
        </a:p>
      </dgm:t>
    </dgm:pt>
    <dgm:pt modelId="{E2DD674B-1303-49E7-B63E-05623D6BF6FD}">
      <dgm:prSet phldrT="[Metin]"/>
      <dgm:spPr/>
      <dgm:t>
        <a:bodyPr/>
        <a:lstStyle/>
        <a:p>
          <a:r>
            <a:rPr lang="tr-TR" dirty="0" smtClean="0"/>
            <a:t>VASKÜLİTİK DERİ LEZYONU</a:t>
          </a:r>
          <a:endParaRPr lang="tr-TR" dirty="0"/>
        </a:p>
      </dgm:t>
    </dgm:pt>
    <dgm:pt modelId="{B62DEFA5-8934-4487-9D91-84667BF3476F}" type="parTrans" cxnId="{33F22E72-532A-4DDE-8FAB-9A848FE410B2}">
      <dgm:prSet/>
      <dgm:spPr/>
      <dgm:t>
        <a:bodyPr/>
        <a:lstStyle/>
        <a:p>
          <a:endParaRPr lang="tr-TR"/>
        </a:p>
      </dgm:t>
    </dgm:pt>
    <dgm:pt modelId="{84A0284B-E308-40E2-A0C1-FBCD5CF61045}" type="sibTrans" cxnId="{33F22E72-532A-4DDE-8FAB-9A848FE410B2}">
      <dgm:prSet/>
      <dgm:spPr/>
      <dgm:t>
        <a:bodyPr/>
        <a:lstStyle/>
        <a:p>
          <a:endParaRPr lang="tr-TR"/>
        </a:p>
      </dgm:t>
    </dgm:pt>
    <dgm:pt modelId="{71888015-4E9A-4218-A7B1-BFAC77D74A77}">
      <dgm:prSet phldrT="[Metin]"/>
      <dgm:spPr/>
      <dgm:t>
        <a:bodyPr/>
        <a:lstStyle/>
        <a:p>
          <a:r>
            <a:rPr lang="tr-TR" dirty="0" smtClean="0"/>
            <a:t>EL SIRTINDA IŞINSAL ERİTEM </a:t>
          </a:r>
          <a:endParaRPr lang="tr-TR" dirty="0"/>
        </a:p>
      </dgm:t>
    </dgm:pt>
    <dgm:pt modelId="{8669519F-5962-4101-B67F-C2B5FEF63209}" type="parTrans" cxnId="{01BC5C06-E0B2-4D16-9003-623B0A62DB32}">
      <dgm:prSet/>
      <dgm:spPr/>
      <dgm:t>
        <a:bodyPr/>
        <a:lstStyle/>
        <a:p>
          <a:endParaRPr lang="tr-TR"/>
        </a:p>
      </dgm:t>
    </dgm:pt>
    <dgm:pt modelId="{2B943ED3-328A-4D58-A3AA-670613A4E200}" type="sibTrans" cxnId="{01BC5C06-E0B2-4D16-9003-623B0A62DB32}">
      <dgm:prSet/>
      <dgm:spPr/>
      <dgm:t>
        <a:bodyPr/>
        <a:lstStyle/>
        <a:p>
          <a:endParaRPr lang="tr-TR"/>
        </a:p>
      </dgm:t>
    </dgm:pt>
    <dgm:pt modelId="{8B47FCAC-220A-4DBF-988A-E9DD11300302}" type="pres">
      <dgm:prSet presAssocID="{9AA87617-3DBE-473D-A4E8-9ED5626514AB}" presName="Name0" presStyleCnt="0">
        <dgm:presLayoutVars>
          <dgm:dir/>
          <dgm:resizeHandles val="exact"/>
        </dgm:presLayoutVars>
      </dgm:prSet>
      <dgm:spPr/>
    </dgm:pt>
    <dgm:pt modelId="{752FC3B6-E1A1-451A-8CB3-E6048315666A}" type="pres">
      <dgm:prSet presAssocID="{A7A03F2F-5DF7-4D4C-A12A-4AC404B9B58C}" presName="composite" presStyleCnt="0"/>
      <dgm:spPr/>
    </dgm:pt>
    <dgm:pt modelId="{B85CD8DC-81BF-4B36-8BFC-35309C357DBD}" type="pres">
      <dgm:prSet presAssocID="{A7A03F2F-5DF7-4D4C-A12A-4AC404B9B58C}" presName="rect1" presStyleLbl="trAlignAcc1" presStyleIdx="0" presStyleCnt="3">
        <dgm:presLayoutVars>
          <dgm:bulletEnabled val="1"/>
        </dgm:presLayoutVars>
      </dgm:prSet>
      <dgm:spPr/>
    </dgm:pt>
    <dgm:pt modelId="{68CD4004-677C-4BA7-9202-BC847454FECD}" type="pres">
      <dgm:prSet presAssocID="{A7A03F2F-5DF7-4D4C-A12A-4AC404B9B58C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23EB93E-A3E1-43B3-BD2C-F2BB5946CA34}" type="pres">
      <dgm:prSet presAssocID="{83268846-2C41-448C-B61E-B776E789913A}" presName="sibTrans" presStyleCnt="0"/>
      <dgm:spPr/>
    </dgm:pt>
    <dgm:pt modelId="{D35471C9-C2D9-4F50-B91C-90F017E1F9A3}" type="pres">
      <dgm:prSet presAssocID="{E2DD674B-1303-49E7-B63E-05623D6BF6FD}" presName="composite" presStyleCnt="0"/>
      <dgm:spPr/>
    </dgm:pt>
    <dgm:pt modelId="{6F573E40-0C33-456F-A722-D39918C9BB53}" type="pres">
      <dgm:prSet presAssocID="{E2DD674B-1303-49E7-B63E-05623D6BF6FD}" presName="rect1" presStyleLbl="trAlignAcc1" presStyleIdx="1" presStyleCnt="3">
        <dgm:presLayoutVars>
          <dgm:bulletEnabled val="1"/>
        </dgm:presLayoutVars>
      </dgm:prSet>
      <dgm:spPr/>
    </dgm:pt>
    <dgm:pt modelId="{5DAFCF2D-08BD-4CD0-BCA6-7E38576445BF}" type="pres">
      <dgm:prSet presAssocID="{E2DD674B-1303-49E7-B63E-05623D6BF6FD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5C06A84-81C8-477A-B8D3-258A9D98E604}" type="pres">
      <dgm:prSet presAssocID="{84A0284B-E308-40E2-A0C1-FBCD5CF61045}" presName="sibTrans" presStyleCnt="0"/>
      <dgm:spPr/>
    </dgm:pt>
    <dgm:pt modelId="{8C617F1A-EE1E-4851-A3AF-0C12B016F0AA}" type="pres">
      <dgm:prSet presAssocID="{71888015-4E9A-4218-A7B1-BFAC77D74A77}" presName="composite" presStyleCnt="0"/>
      <dgm:spPr/>
    </dgm:pt>
    <dgm:pt modelId="{9510F1BF-0CB3-4191-8882-04E0701F95F3}" type="pres">
      <dgm:prSet presAssocID="{71888015-4E9A-4218-A7B1-BFAC77D74A77}" presName="rect1" presStyleLbl="trAlignAcc1" presStyleIdx="2" presStyleCnt="3">
        <dgm:presLayoutVars>
          <dgm:bulletEnabled val="1"/>
        </dgm:presLayoutVars>
      </dgm:prSet>
      <dgm:spPr/>
    </dgm:pt>
    <dgm:pt modelId="{84A86254-07A5-46BC-865E-7000BFD2ED01}" type="pres">
      <dgm:prSet presAssocID="{71888015-4E9A-4218-A7B1-BFAC77D74A77}" presName="rect2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1BC5C06-E0B2-4D16-9003-623B0A62DB32}" srcId="{9AA87617-3DBE-473D-A4E8-9ED5626514AB}" destId="{71888015-4E9A-4218-A7B1-BFAC77D74A77}" srcOrd="2" destOrd="0" parTransId="{8669519F-5962-4101-B67F-C2B5FEF63209}" sibTransId="{2B943ED3-328A-4D58-A3AA-670613A4E200}"/>
    <dgm:cxn modelId="{49D015CE-9757-4777-82AC-69DCF87B8609}" type="presOf" srcId="{A7A03F2F-5DF7-4D4C-A12A-4AC404B9B58C}" destId="{B85CD8DC-81BF-4B36-8BFC-35309C357DBD}" srcOrd="0" destOrd="0" presId="urn:microsoft.com/office/officeart/2008/layout/PictureStrips"/>
    <dgm:cxn modelId="{EB0741B5-4397-485B-BE4F-3CFFB0F1BA68}" type="presOf" srcId="{71888015-4E9A-4218-A7B1-BFAC77D74A77}" destId="{9510F1BF-0CB3-4191-8882-04E0701F95F3}" srcOrd="0" destOrd="0" presId="urn:microsoft.com/office/officeart/2008/layout/PictureStrips"/>
    <dgm:cxn modelId="{328F313A-42A0-40E9-AED0-C9E29FF98AB4}" srcId="{9AA87617-3DBE-473D-A4E8-9ED5626514AB}" destId="{A7A03F2F-5DF7-4D4C-A12A-4AC404B9B58C}" srcOrd="0" destOrd="0" parTransId="{64AAEAFF-21EB-4A58-9D90-72F8ABF2EB5C}" sibTransId="{83268846-2C41-448C-B61E-B776E789913A}"/>
    <dgm:cxn modelId="{78AB26C7-EE85-421B-A0FB-8D7C7EFAB933}" type="presOf" srcId="{E2DD674B-1303-49E7-B63E-05623D6BF6FD}" destId="{6F573E40-0C33-456F-A722-D39918C9BB53}" srcOrd="0" destOrd="0" presId="urn:microsoft.com/office/officeart/2008/layout/PictureStrips"/>
    <dgm:cxn modelId="{33F22E72-532A-4DDE-8FAB-9A848FE410B2}" srcId="{9AA87617-3DBE-473D-A4E8-9ED5626514AB}" destId="{E2DD674B-1303-49E7-B63E-05623D6BF6FD}" srcOrd="1" destOrd="0" parTransId="{B62DEFA5-8934-4487-9D91-84667BF3476F}" sibTransId="{84A0284B-E308-40E2-A0C1-FBCD5CF61045}"/>
    <dgm:cxn modelId="{ED3092B7-C1C3-449B-BD23-0FD9AD2A2909}" type="presOf" srcId="{9AA87617-3DBE-473D-A4E8-9ED5626514AB}" destId="{8B47FCAC-220A-4DBF-988A-E9DD11300302}" srcOrd="0" destOrd="0" presId="urn:microsoft.com/office/officeart/2008/layout/PictureStrips"/>
    <dgm:cxn modelId="{B110B97F-CEEB-4C2E-98EA-EBFF436A7AC9}" type="presParOf" srcId="{8B47FCAC-220A-4DBF-988A-E9DD11300302}" destId="{752FC3B6-E1A1-451A-8CB3-E6048315666A}" srcOrd="0" destOrd="0" presId="urn:microsoft.com/office/officeart/2008/layout/PictureStrips"/>
    <dgm:cxn modelId="{26E06FEE-336E-4961-95AF-E849C20B9DF3}" type="presParOf" srcId="{752FC3B6-E1A1-451A-8CB3-E6048315666A}" destId="{B85CD8DC-81BF-4B36-8BFC-35309C357DBD}" srcOrd="0" destOrd="0" presId="urn:microsoft.com/office/officeart/2008/layout/PictureStrips"/>
    <dgm:cxn modelId="{69FCB612-0ACC-442A-BD7E-536FB4134EB2}" type="presParOf" srcId="{752FC3B6-E1A1-451A-8CB3-E6048315666A}" destId="{68CD4004-677C-4BA7-9202-BC847454FECD}" srcOrd="1" destOrd="0" presId="urn:microsoft.com/office/officeart/2008/layout/PictureStrips"/>
    <dgm:cxn modelId="{4C7EC6D1-C643-41E9-8935-E6ED433E4486}" type="presParOf" srcId="{8B47FCAC-220A-4DBF-988A-E9DD11300302}" destId="{D23EB93E-A3E1-43B3-BD2C-F2BB5946CA34}" srcOrd="1" destOrd="0" presId="urn:microsoft.com/office/officeart/2008/layout/PictureStrips"/>
    <dgm:cxn modelId="{BAAC17AC-5950-4446-B3C4-A48957D1702F}" type="presParOf" srcId="{8B47FCAC-220A-4DBF-988A-E9DD11300302}" destId="{D35471C9-C2D9-4F50-B91C-90F017E1F9A3}" srcOrd="2" destOrd="0" presId="urn:microsoft.com/office/officeart/2008/layout/PictureStrips"/>
    <dgm:cxn modelId="{33C1B2C4-DF9B-4C3A-8F81-6DE378412F15}" type="presParOf" srcId="{D35471C9-C2D9-4F50-B91C-90F017E1F9A3}" destId="{6F573E40-0C33-456F-A722-D39918C9BB53}" srcOrd="0" destOrd="0" presId="urn:microsoft.com/office/officeart/2008/layout/PictureStrips"/>
    <dgm:cxn modelId="{EB8C7540-823C-4A13-9AD9-CCFF8263340A}" type="presParOf" srcId="{D35471C9-C2D9-4F50-B91C-90F017E1F9A3}" destId="{5DAFCF2D-08BD-4CD0-BCA6-7E38576445BF}" srcOrd="1" destOrd="0" presId="urn:microsoft.com/office/officeart/2008/layout/PictureStrips"/>
    <dgm:cxn modelId="{337C4D54-1D9F-4EE6-8C20-284A2BFB3D51}" type="presParOf" srcId="{8B47FCAC-220A-4DBF-988A-E9DD11300302}" destId="{35C06A84-81C8-477A-B8D3-258A9D98E604}" srcOrd="3" destOrd="0" presId="urn:microsoft.com/office/officeart/2008/layout/PictureStrips"/>
    <dgm:cxn modelId="{D8136E8A-FCA5-4909-B469-AF7D9206C1EF}" type="presParOf" srcId="{8B47FCAC-220A-4DBF-988A-E9DD11300302}" destId="{8C617F1A-EE1E-4851-A3AF-0C12B016F0AA}" srcOrd="4" destOrd="0" presId="urn:microsoft.com/office/officeart/2008/layout/PictureStrips"/>
    <dgm:cxn modelId="{8AE15651-FF0C-4A98-BCF7-C1BC6A1A999E}" type="presParOf" srcId="{8C617F1A-EE1E-4851-A3AF-0C12B016F0AA}" destId="{9510F1BF-0CB3-4191-8882-04E0701F95F3}" srcOrd="0" destOrd="0" presId="urn:microsoft.com/office/officeart/2008/layout/PictureStrips"/>
    <dgm:cxn modelId="{0CF90178-5E6E-405E-8EFD-41ACD271183D}" type="presParOf" srcId="{8C617F1A-EE1E-4851-A3AF-0C12B016F0AA}" destId="{84A86254-07A5-46BC-865E-7000BFD2ED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8E1C05-0EDC-4D48-BF88-870D35F6453E}" type="doc">
      <dgm:prSet loTypeId="urn:microsoft.com/office/officeart/2005/8/layout/matrix1" loCatId="matrix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AB0D2BA4-4CBC-4FB3-B239-384D4B923318}">
      <dgm:prSet phldrT="[Metin]" custT="1"/>
      <dgm:spPr/>
      <dgm:t>
        <a:bodyPr/>
        <a:lstStyle/>
        <a:p>
          <a:r>
            <a:rPr lang="tr-TR" sz="1200" b="1" dirty="0" smtClean="0">
              <a:solidFill>
                <a:srgbClr val="FF0000"/>
              </a:solidFill>
            </a:rPr>
            <a:t>KARDİYAK TUTULUMDA ANORMAL BULGULAR</a:t>
          </a:r>
          <a:endParaRPr lang="tr-TR" sz="1200" b="1" dirty="0">
            <a:solidFill>
              <a:srgbClr val="FF0000"/>
            </a:solidFill>
          </a:endParaRPr>
        </a:p>
      </dgm:t>
    </dgm:pt>
    <dgm:pt modelId="{13CF7889-FC00-4A07-91AD-AF8EE4155B91}" type="parTrans" cxnId="{08297DE8-913F-4432-B52E-0FF3F95C4854}">
      <dgm:prSet/>
      <dgm:spPr/>
      <dgm:t>
        <a:bodyPr/>
        <a:lstStyle/>
        <a:p>
          <a:endParaRPr lang="tr-TR"/>
        </a:p>
      </dgm:t>
    </dgm:pt>
    <dgm:pt modelId="{835BC109-2F6C-45D7-BB21-6B6B7B3B9958}" type="sibTrans" cxnId="{08297DE8-913F-4432-B52E-0FF3F95C4854}">
      <dgm:prSet/>
      <dgm:spPr/>
      <dgm:t>
        <a:bodyPr/>
        <a:lstStyle/>
        <a:p>
          <a:endParaRPr lang="tr-TR"/>
        </a:p>
      </dgm:t>
    </dgm:pt>
    <dgm:pt modelId="{9C4A7890-7587-4B5E-940E-55BE90A36BDD}">
      <dgm:prSet phldrT="[Metin]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EKG</a:t>
          </a:r>
          <a:endParaRPr lang="tr-TR" sz="1400" b="1" dirty="0">
            <a:solidFill>
              <a:schemeClr val="bg1"/>
            </a:solidFill>
          </a:endParaRPr>
        </a:p>
      </dgm:t>
    </dgm:pt>
    <dgm:pt modelId="{CB6553E3-7B77-408B-8163-68D14E8DB36A}" type="parTrans" cxnId="{3FBDE7B0-08E3-4A48-AB34-20F3C87FDCF0}">
      <dgm:prSet/>
      <dgm:spPr/>
      <dgm:t>
        <a:bodyPr/>
        <a:lstStyle/>
        <a:p>
          <a:endParaRPr lang="tr-TR"/>
        </a:p>
      </dgm:t>
    </dgm:pt>
    <dgm:pt modelId="{D8D5A46A-56EC-4EB0-BEE7-5BF75E83ED05}" type="sibTrans" cxnId="{3FBDE7B0-08E3-4A48-AB34-20F3C87FDCF0}">
      <dgm:prSet/>
      <dgm:spPr/>
      <dgm:t>
        <a:bodyPr/>
        <a:lstStyle/>
        <a:p>
          <a:endParaRPr lang="tr-TR"/>
        </a:p>
      </dgm:t>
    </dgm:pt>
    <dgm:pt modelId="{5DA6F4A9-B047-47EF-85B1-7A2D7545A171}">
      <dgm:prSet phldrT="[Metin]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MONİTORİZASYON</a:t>
          </a:r>
          <a:endParaRPr lang="tr-TR" sz="1400" b="1" dirty="0">
            <a:solidFill>
              <a:schemeClr val="bg1"/>
            </a:solidFill>
          </a:endParaRPr>
        </a:p>
      </dgm:t>
    </dgm:pt>
    <dgm:pt modelId="{5C5B0943-F5D3-458E-8776-73D78A6D3A8C}" type="parTrans" cxnId="{7B0FD37A-A097-4410-BAB0-5BAFC0B600B8}">
      <dgm:prSet/>
      <dgm:spPr/>
      <dgm:t>
        <a:bodyPr/>
        <a:lstStyle/>
        <a:p>
          <a:endParaRPr lang="tr-TR"/>
        </a:p>
      </dgm:t>
    </dgm:pt>
    <dgm:pt modelId="{CE99E082-A722-45AB-8546-BCAF3E4CB249}" type="sibTrans" cxnId="{7B0FD37A-A097-4410-BAB0-5BAFC0B600B8}">
      <dgm:prSet/>
      <dgm:spPr/>
      <dgm:t>
        <a:bodyPr/>
        <a:lstStyle/>
        <a:p>
          <a:endParaRPr lang="tr-TR"/>
        </a:p>
      </dgm:t>
    </dgm:pt>
    <dgm:pt modelId="{A29D8ECC-527B-410E-8F9C-F4357DE020D5}">
      <dgm:prSet phldrT="[Metin]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EKO</a:t>
          </a:r>
          <a:endParaRPr lang="tr-TR" sz="1400" b="1" dirty="0">
            <a:solidFill>
              <a:schemeClr val="bg1"/>
            </a:solidFill>
          </a:endParaRPr>
        </a:p>
      </dgm:t>
    </dgm:pt>
    <dgm:pt modelId="{64B40A9C-4F1B-4971-B6A6-B993022E0917}" type="parTrans" cxnId="{674A046A-259D-483F-9395-44A60BD0827F}">
      <dgm:prSet/>
      <dgm:spPr/>
      <dgm:t>
        <a:bodyPr/>
        <a:lstStyle/>
        <a:p>
          <a:endParaRPr lang="tr-TR"/>
        </a:p>
      </dgm:t>
    </dgm:pt>
    <dgm:pt modelId="{803DC09D-2124-4563-9FC3-CF07E3206967}" type="sibTrans" cxnId="{674A046A-259D-483F-9395-44A60BD0827F}">
      <dgm:prSet/>
      <dgm:spPr/>
      <dgm:t>
        <a:bodyPr/>
        <a:lstStyle/>
        <a:p>
          <a:endParaRPr lang="tr-TR"/>
        </a:p>
      </dgm:t>
    </dgm:pt>
    <dgm:pt modelId="{DF80E678-11D8-4485-9102-4F47C5A22872}">
      <dgm:prSet phldrT="[Metin]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RADYONÜKLİD VENTRİKÜLOGRAFİ </a:t>
          </a:r>
          <a:endParaRPr lang="tr-TR" sz="1400" b="1" dirty="0">
            <a:solidFill>
              <a:schemeClr val="bg1"/>
            </a:solidFill>
          </a:endParaRPr>
        </a:p>
      </dgm:t>
    </dgm:pt>
    <dgm:pt modelId="{58A6E84D-C147-4E75-90CD-9FA3F85A3893}" type="parTrans" cxnId="{09333639-6AA4-470D-9F01-DE5543F3F2F1}">
      <dgm:prSet/>
      <dgm:spPr/>
      <dgm:t>
        <a:bodyPr/>
        <a:lstStyle/>
        <a:p>
          <a:endParaRPr lang="tr-TR"/>
        </a:p>
      </dgm:t>
    </dgm:pt>
    <dgm:pt modelId="{F16F0D09-E4B0-4081-85FB-405759F65C77}" type="sibTrans" cxnId="{09333639-6AA4-470D-9F01-DE5543F3F2F1}">
      <dgm:prSet/>
      <dgm:spPr/>
      <dgm:t>
        <a:bodyPr/>
        <a:lstStyle/>
        <a:p>
          <a:endParaRPr lang="tr-TR"/>
        </a:p>
      </dgm:t>
    </dgm:pt>
    <dgm:pt modelId="{32CA3637-D344-489D-87EC-C708099A0B14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%8,5</a:t>
          </a:r>
          <a:endParaRPr lang="tr-TR" sz="1400" b="1" dirty="0">
            <a:solidFill>
              <a:schemeClr val="bg1"/>
            </a:solidFill>
          </a:endParaRPr>
        </a:p>
      </dgm:t>
    </dgm:pt>
    <dgm:pt modelId="{90220ED0-8353-4705-82A4-2A20DAA787BD}" type="parTrans" cxnId="{E44B876B-1E4F-4C77-9C6D-37C4F6AB8862}">
      <dgm:prSet/>
      <dgm:spPr/>
      <dgm:t>
        <a:bodyPr/>
        <a:lstStyle/>
        <a:p>
          <a:endParaRPr lang="tr-TR"/>
        </a:p>
      </dgm:t>
    </dgm:pt>
    <dgm:pt modelId="{8C180953-96BD-4B1F-93C9-D1E7E12E762A}" type="sibTrans" cxnId="{E44B876B-1E4F-4C77-9C6D-37C4F6AB8862}">
      <dgm:prSet/>
      <dgm:spPr/>
      <dgm:t>
        <a:bodyPr/>
        <a:lstStyle/>
        <a:p>
          <a:endParaRPr lang="tr-TR"/>
        </a:p>
      </dgm:t>
    </dgm:pt>
    <dgm:pt modelId="{B091CCFB-BF43-438D-9600-DA7EFDBF0FAC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%77</a:t>
          </a:r>
          <a:endParaRPr lang="tr-TR" sz="1400" b="1" dirty="0">
            <a:solidFill>
              <a:schemeClr val="bg1"/>
            </a:solidFill>
          </a:endParaRPr>
        </a:p>
      </dgm:t>
    </dgm:pt>
    <dgm:pt modelId="{723024F2-F31B-45A4-9633-890653749852}" type="parTrans" cxnId="{C3049222-2C34-4F1F-BEC9-BED92F385164}">
      <dgm:prSet/>
      <dgm:spPr/>
      <dgm:t>
        <a:bodyPr/>
        <a:lstStyle/>
        <a:p>
          <a:endParaRPr lang="tr-TR"/>
        </a:p>
      </dgm:t>
    </dgm:pt>
    <dgm:pt modelId="{A93F8E48-6747-4C53-934B-FA69A4AF4CEC}" type="sibTrans" cxnId="{C3049222-2C34-4F1F-BEC9-BED92F385164}">
      <dgm:prSet/>
      <dgm:spPr/>
      <dgm:t>
        <a:bodyPr/>
        <a:lstStyle/>
        <a:p>
          <a:endParaRPr lang="tr-TR"/>
        </a:p>
      </dgm:t>
    </dgm:pt>
    <dgm:pt modelId="{EAEEF3F6-0AF5-4283-A313-BEFF880C414D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%42</a:t>
          </a:r>
          <a:endParaRPr lang="tr-TR" sz="1400" b="1" dirty="0">
            <a:solidFill>
              <a:schemeClr val="bg1"/>
            </a:solidFill>
          </a:endParaRPr>
        </a:p>
      </dgm:t>
    </dgm:pt>
    <dgm:pt modelId="{4A44807A-2DD7-4046-9F03-8DF3A6BF6E43}" type="parTrans" cxnId="{60E3CE22-5DAE-4D37-BF44-16A5DE985DBA}">
      <dgm:prSet/>
      <dgm:spPr/>
      <dgm:t>
        <a:bodyPr/>
        <a:lstStyle/>
        <a:p>
          <a:endParaRPr lang="tr-TR"/>
        </a:p>
      </dgm:t>
    </dgm:pt>
    <dgm:pt modelId="{11D3505E-2ADF-4A6D-8DFF-587D60DA1446}" type="sibTrans" cxnId="{60E3CE22-5DAE-4D37-BF44-16A5DE985DBA}">
      <dgm:prSet/>
      <dgm:spPr/>
      <dgm:t>
        <a:bodyPr/>
        <a:lstStyle/>
        <a:p>
          <a:endParaRPr lang="tr-TR"/>
        </a:p>
      </dgm:t>
    </dgm:pt>
    <dgm:pt modelId="{696042A8-D093-4B9F-9D72-73485651D979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</a:rPr>
            <a:t>%15</a:t>
          </a:r>
          <a:endParaRPr lang="tr-TR" sz="1400" b="1" dirty="0">
            <a:solidFill>
              <a:schemeClr val="bg1"/>
            </a:solidFill>
          </a:endParaRPr>
        </a:p>
      </dgm:t>
    </dgm:pt>
    <dgm:pt modelId="{C172DA29-16CA-4400-8995-256AB96D07CA}" type="parTrans" cxnId="{C0B02F18-49FD-4A4B-9CB2-65543542917E}">
      <dgm:prSet/>
      <dgm:spPr/>
      <dgm:t>
        <a:bodyPr/>
        <a:lstStyle/>
        <a:p>
          <a:endParaRPr lang="tr-TR"/>
        </a:p>
      </dgm:t>
    </dgm:pt>
    <dgm:pt modelId="{ABBBC59F-6F78-4475-B792-9E661D67F5CB}" type="sibTrans" cxnId="{C0B02F18-49FD-4A4B-9CB2-65543542917E}">
      <dgm:prSet/>
      <dgm:spPr/>
      <dgm:t>
        <a:bodyPr/>
        <a:lstStyle/>
        <a:p>
          <a:endParaRPr lang="tr-TR"/>
        </a:p>
      </dgm:t>
    </dgm:pt>
    <dgm:pt modelId="{572FAF4C-19A1-4274-9604-0E39C33FD30D}" type="pres">
      <dgm:prSet presAssocID="{018E1C05-0EDC-4D48-BF88-870D35F6453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465993-BFAD-40DC-A65A-4E5F16C9CB97}" type="pres">
      <dgm:prSet presAssocID="{018E1C05-0EDC-4D48-BF88-870D35F6453E}" presName="matrix" presStyleCnt="0"/>
      <dgm:spPr/>
    </dgm:pt>
    <dgm:pt modelId="{465C75D2-5CF3-4291-A3D1-A06149F38BB3}" type="pres">
      <dgm:prSet presAssocID="{018E1C05-0EDC-4D48-BF88-870D35F6453E}" presName="tile1" presStyleLbl="node1" presStyleIdx="0" presStyleCnt="4"/>
      <dgm:spPr/>
    </dgm:pt>
    <dgm:pt modelId="{B249FE0F-6423-4E35-AE03-FC94D1FFFCE1}" type="pres">
      <dgm:prSet presAssocID="{018E1C05-0EDC-4D48-BF88-870D35F6453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AFAE598-9C32-4E65-949D-ACE34321DF11}" type="pres">
      <dgm:prSet presAssocID="{018E1C05-0EDC-4D48-BF88-870D35F6453E}" presName="tile2" presStyleLbl="node1" presStyleIdx="1" presStyleCnt="4" custLinFactNeighborX="2120"/>
      <dgm:spPr/>
      <dgm:t>
        <a:bodyPr/>
        <a:lstStyle/>
        <a:p>
          <a:endParaRPr lang="tr-TR"/>
        </a:p>
      </dgm:t>
    </dgm:pt>
    <dgm:pt modelId="{CDA3B54D-110D-40D7-85ED-F2EFDF17B200}" type="pres">
      <dgm:prSet presAssocID="{018E1C05-0EDC-4D48-BF88-870D35F6453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137886-8204-40A0-96A3-260D21C0393E}" type="pres">
      <dgm:prSet presAssocID="{018E1C05-0EDC-4D48-BF88-870D35F6453E}" presName="tile3" presStyleLbl="node1" presStyleIdx="2" presStyleCnt="4"/>
      <dgm:spPr/>
      <dgm:t>
        <a:bodyPr/>
        <a:lstStyle/>
        <a:p>
          <a:endParaRPr lang="tr-TR"/>
        </a:p>
      </dgm:t>
    </dgm:pt>
    <dgm:pt modelId="{31BC7BDD-0841-4804-8D7A-1EA1D13CAC43}" type="pres">
      <dgm:prSet presAssocID="{018E1C05-0EDC-4D48-BF88-870D35F6453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448918-D24C-4E0E-98C9-8ABCCCD831A5}" type="pres">
      <dgm:prSet presAssocID="{018E1C05-0EDC-4D48-BF88-870D35F6453E}" presName="tile4" presStyleLbl="node1" presStyleIdx="3" presStyleCnt="4"/>
      <dgm:spPr/>
      <dgm:t>
        <a:bodyPr/>
        <a:lstStyle/>
        <a:p>
          <a:endParaRPr lang="tr-TR"/>
        </a:p>
      </dgm:t>
    </dgm:pt>
    <dgm:pt modelId="{7FCE5A49-9E05-4C4C-951A-BFECD1C25CC7}" type="pres">
      <dgm:prSet presAssocID="{018E1C05-0EDC-4D48-BF88-870D35F6453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688A3C-9C0D-4405-88C7-2B74251F79F6}" type="pres">
      <dgm:prSet presAssocID="{018E1C05-0EDC-4D48-BF88-870D35F6453E}" presName="centerTile" presStyleLbl="fgShp" presStyleIdx="0" presStyleCnt="1" custScaleX="135615" custScaleY="169697">
        <dgm:presLayoutVars>
          <dgm:chMax val="0"/>
          <dgm:chPref val="0"/>
        </dgm:presLayoutVars>
      </dgm:prSet>
      <dgm:spPr/>
    </dgm:pt>
  </dgm:ptLst>
  <dgm:cxnLst>
    <dgm:cxn modelId="{4A8E897E-C67D-47A6-A478-24FC74B736CB}" type="presOf" srcId="{EAEEF3F6-0AF5-4283-A313-BEFF880C414D}" destId="{3A137886-8204-40A0-96A3-260D21C0393E}" srcOrd="0" destOrd="1" presId="urn:microsoft.com/office/officeart/2005/8/layout/matrix1"/>
    <dgm:cxn modelId="{674A046A-259D-483F-9395-44A60BD0827F}" srcId="{AB0D2BA4-4CBC-4FB3-B239-384D4B923318}" destId="{A29D8ECC-527B-410E-8F9C-F4357DE020D5}" srcOrd="2" destOrd="0" parTransId="{64B40A9C-4F1B-4971-B6A6-B993022E0917}" sibTransId="{803DC09D-2124-4563-9FC3-CF07E3206967}"/>
    <dgm:cxn modelId="{0D7D758B-6B70-4037-A5EC-1EC48F7BF504}" type="presOf" srcId="{A29D8ECC-527B-410E-8F9C-F4357DE020D5}" destId="{31BC7BDD-0841-4804-8D7A-1EA1D13CAC43}" srcOrd="1" destOrd="0" presId="urn:microsoft.com/office/officeart/2005/8/layout/matrix1"/>
    <dgm:cxn modelId="{C0B02F18-49FD-4A4B-9CB2-65543542917E}" srcId="{DF80E678-11D8-4485-9102-4F47C5A22872}" destId="{696042A8-D093-4B9F-9D72-73485651D979}" srcOrd="0" destOrd="0" parTransId="{C172DA29-16CA-4400-8995-256AB96D07CA}" sibTransId="{ABBBC59F-6F78-4475-B792-9E661D67F5CB}"/>
    <dgm:cxn modelId="{51A44FEE-A53D-4470-91D5-DD5E988C62D7}" type="presOf" srcId="{32CA3637-D344-489D-87EC-C708099A0B14}" destId="{B249FE0F-6423-4E35-AE03-FC94D1FFFCE1}" srcOrd="1" destOrd="1" presId="urn:microsoft.com/office/officeart/2005/8/layout/matrix1"/>
    <dgm:cxn modelId="{7ECDD999-F6F1-4A16-9F01-9E0537585B1A}" type="presOf" srcId="{AB0D2BA4-4CBC-4FB3-B239-384D4B923318}" destId="{0B688A3C-9C0D-4405-88C7-2B74251F79F6}" srcOrd="0" destOrd="0" presId="urn:microsoft.com/office/officeart/2005/8/layout/matrix1"/>
    <dgm:cxn modelId="{C3049222-2C34-4F1F-BEC9-BED92F385164}" srcId="{5DA6F4A9-B047-47EF-85B1-7A2D7545A171}" destId="{B091CCFB-BF43-438D-9600-DA7EFDBF0FAC}" srcOrd="0" destOrd="0" parTransId="{723024F2-F31B-45A4-9633-890653749852}" sibTransId="{A93F8E48-6747-4C53-934B-FA69A4AF4CEC}"/>
    <dgm:cxn modelId="{AB78383C-5F9F-409F-9244-09EAFF19E139}" type="presOf" srcId="{5DA6F4A9-B047-47EF-85B1-7A2D7545A171}" destId="{4AFAE598-9C32-4E65-949D-ACE34321DF11}" srcOrd="0" destOrd="0" presId="urn:microsoft.com/office/officeart/2005/8/layout/matrix1"/>
    <dgm:cxn modelId="{C2D86ADB-8671-46CF-9A26-5DE854E7A52A}" type="presOf" srcId="{A29D8ECC-527B-410E-8F9C-F4357DE020D5}" destId="{3A137886-8204-40A0-96A3-260D21C0393E}" srcOrd="0" destOrd="0" presId="urn:microsoft.com/office/officeart/2005/8/layout/matrix1"/>
    <dgm:cxn modelId="{DC6EE369-C2DF-4DB5-80F9-F03F15C262F8}" type="presOf" srcId="{B091CCFB-BF43-438D-9600-DA7EFDBF0FAC}" destId="{CDA3B54D-110D-40D7-85ED-F2EFDF17B200}" srcOrd="1" destOrd="1" presId="urn:microsoft.com/office/officeart/2005/8/layout/matrix1"/>
    <dgm:cxn modelId="{49778B07-A552-4DA2-A92B-7253086C586D}" type="presOf" srcId="{DF80E678-11D8-4485-9102-4F47C5A22872}" destId="{7FCE5A49-9E05-4C4C-951A-BFECD1C25CC7}" srcOrd="1" destOrd="0" presId="urn:microsoft.com/office/officeart/2005/8/layout/matrix1"/>
    <dgm:cxn modelId="{3FBDE7B0-08E3-4A48-AB34-20F3C87FDCF0}" srcId="{AB0D2BA4-4CBC-4FB3-B239-384D4B923318}" destId="{9C4A7890-7587-4B5E-940E-55BE90A36BDD}" srcOrd="0" destOrd="0" parTransId="{CB6553E3-7B77-408B-8163-68D14E8DB36A}" sibTransId="{D8D5A46A-56EC-4EB0-BEE7-5BF75E83ED05}"/>
    <dgm:cxn modelId="{661002D2-81B6-45BE-9002-DBD648E642F1}" type="presOf" srcId="{9C4A7890-7587-4B5E-940E-55BE90A36BDD}" destId="{465C75D2-5CF3-4291-A3D1-A06149F38BB3}" srcOrd="0" destOrd="0" presId="urn:microsoft.com/office/officeart/2005/8/layout/matrix1"/>
    <dgm:cxn modelId="{1A1696B5-D808-4CA0-8066-CB59A75764DE}" type="presOf" srcId="{696042A8-D093-4B9F-9D72-73485651D979}" destId="{7FCE5A49-9E05-4C4C-951A-BFECD1C25CC7}" srcOrd="1" destOrd="1" presId="urn:microsoft.com/office/officeart/2005/8/layout/matrix1"/>
    <dgm:cxn modelId="{60E3CE22-5DAE-4D37-BF44-16A5DE985DBA}" srcId="{A29D8ECC-527B-410E-8F9C-F4357DE020D5}" destId="{EAEEF3F6-0AF5-4283-A313-BEFF880C414D}" srcOrd="0" destOrd="0" parTransId="{4A44807A-2DD7-4046-9F03-8DF3A6BF6E43}" sibTransId="{11D3505E-2ADF-4A6D-8DFF-587D60DA1446}"/>
    <dgm:cxn modelId="{81A63AF6-7AA5-47B4-80C0-6BDE1C479B3E}" type="presOf" srcId="{EAEEF3F6-0AF5-4283-A313-BEFF880C414D}" destId="{31BC7BDD-0841-4804-8D7A-1EA1D13CAC43}" srcOrd="1" destOrd="1" presId="urn:microsoft.com/office/officeart/2005/8/layout/matrix1"/>
    <dgm:cxn modelId="{75E80905-0D89-4820-82F3-2B07DE033B8A}" type="presOf" srcId="{018E1C05-0EDC-4D48-BF88-870D35F6453E}" destId="{572FAF4C-19A1-4274-9604-0E39C33FD30D}" srcOrd="0" destOrd="0" presId="urn:microsoft.com/office/officeart/2005/8/layout/matrix1"/>
    <dgm:cxn modelId="{7B0FD37A-A097-4410-BAB0-5BAFC0B600B8}" srcId="{AB0D2BA4-4CBC-4FB3-B239-384D4B923318}" destId="{5DA6F4A9-B047-47EF-85B1-7A2D7545A171}" srcOrd="1" destOrd="0" parTransId="{5C5B0943-F5D3-458E-8776-73D78A6D3A8C}" sibTransId="{CE99E082-A722-45AB-8546-BCAF3E4CB249}"/>
    <dgm:cxn modelId="{059AAB86-0193-4063-9EBA-08647E212F7F}" type="presOf" srcId="{DF80E678-11D8-4485-9102-4F47C5A22872}" destId="{2D448918-D24C-4E0E-98C9-8ABCCCD831A5}" srcOrd="0" destOrd="0" presId="urn:microsoft.com/office/officeart/2005/8/layout/matrix1"/>
    <dgm:cxn modelId="{1C9DC361-092A-4A19-8FD5-2ACF83F6FA1A}" type="presOf" srcId="{32CA3637-D344-489D-87EC-C708099A0B14}" destId="{465C75D2-5CF3-4291-A3D1-A06149F38BB3}" srcOrd="0" destOrd="1" presId="urn:microsoft.com/office/officeart/2005/8/layout/matrix1"/>
    <dgm:cxn modelId="{C675E5B4-0468-4B9D-87A1-941FCD8DD94D}" type="presOf" srcId="{5DA6F4A9-B047-47EF-85B1-7A2D7545A171}" destId="{CDA3B54D-110D-40D7-85ED-F2EFDF17B200}" srcOrd="1" destOrd="0" presId="urn:microsoft.com/office/officeart/2005/8/layout/matrix1"/>
    <dgm:cxn modelId="{6CA984B3-627B-40B3-A3A1-90C3B4854B88}" type="presOf" srcId="{696042A8-D093-4B9F-9D72-73485651D979}" destId="{2D448918-D24C-4E0E-98C9-8ABCCCD831A5}" srcOrd="0" destOrd="1" presId="urn:microsoft.com/office/officeart/2005/8/layout/matrix1"/>
    <dgm:cxn modelId="{E44B876B-1E4F-4C77-9C6D-37C4F6AB8862}" srcId="{9C4A7890-7587-4B5E-940E-55BE90A36BDD}" destId="{32CA3637-D344-489D-87EC-C708099A0B14}" srcOrd="0" destOrd="0" parTransId="{90220ED0-8353-4705-82A4-2A20DAA787BD}" sibTransId="{8C180953-96BD-4B1F-93C9-D1E7E12E762A}"/>
    <dgm:cxn modelId="{09333639-6AA4-470D-9F01-DE5543F3F2F1}" srcId="{AB0D2BA4-4CBC-4FB3-B239-384D4B923318}" destId="{DF80E678-11D8-4485-9102-4F47C5A22872}" srcOrd="3" destOrd="0" parTransId="{58A6E84D-C147-4E75-90CD-9FA3F85A3893}" sibTransId="{F16F0D09-E4B0-4081-85FB-405759F65C77}"/>
    <dgm:cxn modelId="{08297DE8-913F-4432-B52E-0FF3F95C4854}" srcId="{018E1C05-0EDC-4D48-BF88-870D35F6453E}" destId="{AB0D2BA4-4CBC-4FB3-B239-384D4B923318}" srcOrd="0" destOrd="0" parTransId="{13CF7889-FC00-4A07-91AD-AF8EE4155B91}" sibTransId="{835BC109-2F6C-45D7-BB21-6B6B7B3B9958}"/>
    <dgm:cxn modelId="{CB1B6B08-37CB-43FF-9613-CA4BDB0FCF9D}" type="presOf" srcId="{9C4A7890-7587-4B5E-940E-55BE90A36BDD}" destId="{B249FE0F-6423-4E35-AE03-FC94D1FFFCE1}" srcOrd="1" destOrd="0" presId="urn:microsoft.com/office/officeart/2005/8/layout/matrix1"/>
    <dgm:cxn modelId="{E3421022-55B4-4F29-A98C-56F1C96F9B5A}" type="presOf" srcId="{B091CCFB-BF43-438D-9600-DA7EFDBF0FAC}" destId="{4AFAE598-9C32-4E65-949D-ACE34321DF11}" srcOrd="0" destOrd="1" presId="urn:microsoft.com/office/officeart/2005/8/layout/matrix1"/>
    <dgm:cxn modelId="{E6C2FEAE-B9E4-4C93-B65B-0CB1EA182AF8}" type="presParOf" srcId="{572FAF4C-19A1-4274-9604-0E39C33FD30D}" destId="{55465993-BFAD-40DC-A65A-4E5F16C9CB97}" srcOrd="0" destOrd="0" presId="urn:microsoft.com/office/officeart/2005/8/layout/matrix1"/>
    <dgm:cxn modelId="{B2F983BB-7355-4161-B1BC-DF46ED51AA13}" type="presParOf" srcId="{55465993-BFAD-40DC-A65A-4E5F16C9CB97}" destId="{465C75D2-5CF3-4291-A3D1-A06149F38BB3}" srcOrd="0" destOrd="0" presId="urn:microsoft.com/office/officeart/2005/8/layout/matrix1"/>
    <dgm:cxn modelId="{10DF6260-1A74-4254-B91E-317CB7EDA5B2}" type="presParOf" srcId="{55465993-BFAD-40DC-A65A-4E5F16C9CB97}" destId="{B249FE0F-6423-4E35-AE03-FC94D1FFFCE1}" srcOrd="1" destOrd="0" presId="urn:microsoft.com/office/officeart/2005/8/layout/matrix1"/>
    <dgm:cxn modelId="{DE3F3636-C08F-46B2-BEC8-163FE47382CD}" type="presParOf" srcId="{55465993-BFAD-40DC-A65A-4E5F16C9CB97}" destId="{4AFAE598-9C32-4E65-949D-ACE34321DF11}" srcOrd="2" destOrd="0" presId="urn:microsoft.com/office/officeart/2005/8/layout/matrix1"/>
    <dgm:cxn modelId="{F4B2EDAC-F20C-400A-B636-A7F703E3DA9D}" type="presParOf" srcId="{55465993-BFAD-40DC-A65A-4E5F16C9CB97}" destId="{CDA3B54D-110D-40D7-85ED-F2EFDF17B200}" srcOrd="3" destOrd="0" presId="urn:microsoft.com/office/officeart/2005/8/layout/matrix1"/>
    <dgm:cxn modelId="{193D21BF-1102-4436-98EB-87392101F443}" type="presParOf" srcId="{55465993-BFAD-40DC-A65A-4E5F16C9CB97}" destId="{3A137886-8204-40A0-96A3-260D21C0393E}" srcOrd="4" destOrd="0" presId="urn:microsoft.com/office/officeart/2005/8/layout/matrix1"/>
    <dgm:cxn modelId="{E20A9EB1-6CD8-42BD-881A-DA97EBA9166B}" type="presParOf" srcId="{55465993-BFAD-40DC-A65A-4E5F16C9CB97}" destId="{31BC7BDD-0841-4804-8D7A-1EA1D13CAC43}" srcOrd="5" destOrd="0" presId="urn:microsoft.com/office/officeart/2005/8/layout/matrix1"/>
    <dgm:cxn modelId="{F79EDA39-D580-4F88-8D75-EF9E53A4E7B5}" type="presParOf" srcId="{55465993-BFAD-40DC-A65A-4E5F16C9CB97}" destId="{2D448918-D24C-4E0E-98C9-8ABCCCD831A5}" srcOrd="6" destOrd="0" presId="urn:microsoft.com/office/officeart/2005/8/layout/matrix1"/>
    <dgm:cxn modelId="{3C002AD7-9D2D-497E-B322-4781D70F8161}" type="presParOf" srcId="{55465993-BFAD-40DC-A65A-4E5F16C9CB97}" destId="{7FCE5A49-9E05-4C4C-951A-BFECD1C25CC7}" srcOrd="7" destOrd="0" presId="urn:microsoft.com/office/officeart/2005/8/layout/matrix1"/>
    <dgm:cxn modelId="{B5D26225-7B3F-4576-A31E-E82FF1D7EAA9}" type="presParOf" srcId="{572FAF4C-19A1-4274-9604-0E39C33FD30D}" destId="{0B688A3C-9C0D-4405-88C7-2B74251F79F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9CE376-7CE9-441C-8DEA-59C6990EAAE7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C14A64B-E023-47ED-9BAA-7D14B18C60E9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POLİMİYOZİTTE KARDİYAK TUTULUM</a:t>
          </a:r>
          <a:endParaRPr lang="tr-TR" b="1" dirty="0">
            <a:solidFill>
              <a:schemeClr val="tx1"/>
            </a:solidFill>
          </a:endParaRPr>
        </a:p>
      </dgm:t>
    </dgm:pt>
    <dgm:pt modelId="{A9ADAB59-28B9-4617-81D5-55DDF234CE7C}" type="parTrans" cxnId="{001C1085-BFC4-456E-8686-FB6075E3702F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859FD2F6-417C-4B01-844F-9CFED1875D1F}" type="sibTrans" cxnId="{001C1085-BFC4-456E-8686-FB6075E3702F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F106CD41-21EB-41AD-AAAD-AFE50D5EA5AF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ARİTMİ</a:t>
          </a:r>
          <a:endParaRPr lang="tr-TR" sz="1200" b="1" dirty="0">
            <a:solidFill>
              <a:schemeClr val="tx1"/>
            </a:solidFill>
          </a:endParaRPr>
        </a:p>
      </dgm:t>
    </dgm:pt>
    <dgm:pt modelId="{911CDF49-E448-46EC-88E5-E54E744A3FB4}" type="parTrans" cxnId="{4AFE5688-1BA6-4ACF-8D56-4400DD739334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6C47BFBF-1E69-49C9-952C-7CB75E473F31}" type="sibTrans" cxnId="{4AFE5688-1BA6-4ACF-8D56-4400DD739334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6D65331A-E9F4-42DA-9ED9-D937C8CAAA77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İLETİM BOZUKLUĞU</a:t>
          </a:r>
          <a:endParaRPr lang="tr-TR" sz="1200" b="1" dirty="0">
            <a:solidFill>
              <a:schemeClr val="tx1"/>
            </a:solidFill>
          </a:endParaRPr>
        </a:p>
      </dgm:t>
    </dgm:pt>
    <dgm:pt modelId="{7AB478AE-714C-4E51-A597-BA60F764BE85}" type="parTrans" cxnId="{A5A10DA8-1933-436A-BA5B-D8F41940D271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7E265A2B-1415-4F7C-9212-C5B8ACBA98F9}" type="sibTrans" cxnId="{A5A10DA8-1933-436A-BA5B-D8F41940D271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FF5AAFFA-A976-4D0D-AB41-771C81954310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KARDİYAK ARREST</a:t>
          </a:r>
          <a:endParaRPr lang="tr-TR" sz="1200" b="1" dirty="0">
            <a:solidFill>
              <a:schemeClr val="tx1"/>
            </a:solidFill>
          </a:endParaRPr>
        </a:p>
      </dgm:t>
    </dgm:pt>
    <dgm:pt modelId="{11AF12C8-0678-4FE1-B09D-9B2FAFCBBF63}" type="parTrans" cxnId="{1AB5549A-3098-4879-ACDC-F5A53EFFF2A8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70B31C18-49FB-466A-9888-A55CE1285459}" type="sibTrans" cxnId="{1AB5549A-3098-4879-ACDC-F5A53EFFF2A8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122F899B-1538-49EF-84F4-E3445799A986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KKY</a:t>
          </a:r>
          <a:endParaRPr lang="tr-TR" sz="1200" b="1" dirty="0">
            <a:solidFill>
              <a:schemeClr val="tx1"/>
            </a:solidFill>
          </a:endParaRPr>
        </a:p>
      </dgm:t>
    </dgm:pt>
    <dgm:pt modelId="{7F50E930-30DE-49AD-9132-BAC0FC9B6F45}" type="parTrans" cxnId="{3383B01A-627C-431D-9B43-1FC09AAEBD6B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3D9DB3DD-2CAC-4B87-81A9-58F3C37C6095}" type="sibTrans" cxnId="{3383B01A-627C-431D-9B43-1FC09AAEBD6B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03A16B04-778C-4BFA-B80F-D37030AEE6AD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MİYOKARDİT</a:t>
          </a:r>
          <a:endParaRPr lang="tr-TR" sz="1200" b="1" dirty="0">
            <a:solidFill>
              <a:schemeClr val="tx1"/>
            </a:solidFill>
          </a:endParaRPr>
        </a:p>
      </dgm:t>
    </dgm:pt>
    <dgm:pt modelId="{6A4EFDC7-DFEA-40B3-8CC0-E77CB0F74233}" type="parTrans" cxnId="{968DA3EC-B613-4167-9574-42E3084F6F5C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0575C889-FB86-4268-A05D-47588429BC72}" type="sibTrans" cxnId="{968DA3EC-B613-4167-9574-42E3084F6F5C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756C537D-D2A1-4A5F-A91F-A1077CD16B32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PERİKARDİT</a:t>
          </a:r>
          <a:endParaRPr lang="tr-TR" sz="1200" b="1" dirty="0">
            <a:solidFill>
              <a:schemeClr val="tx1"/>
            </a:solidFill>
          </a:endParaRPr>
        </a:p>
      </dgm:t>
    </dgm:pt>
    <dgm:pt modelId="{4D805BEA-E493-4FAA-8983-C7FB06EC92C9}" type="parTrans" cxnId="{CCD9F4E0-12A4-46F2-A0FD-99EC47A072A7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1BC5E4D9-1B7F-4DF4-9B3E-F10CF5ED8BE9}" type="sibTrans" cxnId="{CCD9F4E0-12A4-46F2-A0FD-99EC47A072A7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FCFA5932-2F72-4C23-9982-0263296C31A5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ANGİNA PEKTORİS</a:t>
          </a:r>
          <a:endParaRPr lang="tr-TR" sz="1200" b="1" dirty="0">
            <a:solidFill>
              <a:schemeClr val="tx1"/>
            </a:solidFill>
          </a:endParaRPr>
        </a:p>
      </dgm:t>
    </dgm:pt>
    <dgm:pt modelId="{9B620B5F-763E-458E-A6A4-3D4FAA11B9E2}" type="parTrans" cxnId="{CFC3DC01-66C5-40AA-9DD2-BAAF08775F15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739B8F9F-F08C-4998-8CAE-9890D25BE8BD}" type="sibTrans" cxnId="{CFC3DC01-66C5-40AA-9DD2-BAAF08775F15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22B49293-30F5-433A-A0FC-3F5797802A46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tx1"/>
              </a:solidFill>
            </a:rPr>
            <a:t>SEKONDER FİBROZİS</a:t>
          </a:r>
          <a:endParaRPr lang="tr-TR" sz="1200" b="1" dirty="0">
            <a:solidFill>
              <a:schemeClr val="tx1"/>
            </a:solidFill>
          </a:endParaRPr>
        </a:p>
      </dgm:t>
    </dgm:pt>
    <dgm:pt modelId="{3E9B5ECD-28BB-4EEB-899A-9FE8A892B357}" type="parTrans" cxnId="{A7BE662F-B94B-438C-9245-0709BAD425A3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0AF01E04-F307-4EC4-8172-668BB5D71C59}" type="sibTrans" cxnId="{A7BE662F-B94B-438C-9245-0709BAD425A3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A2F67960-D829-4492-BBA8-21C2D1DFAB65}" type="pres">
      <dgm:prSet presAssocID="{CC9CE376-7CE9-441C-8DEA-59C6990EAAE7}" presName="composite" presStyleCnt="0">
        <dgm:presLayoutVars>
          <dgm:chMax val="1"/>
          <dgm:dir/>
          <dgm:resizeHandles val="exact"/>
        </dgm:presLayoutVars>
      </dgm:prSet>
      <dgm:spPr/>
    </dgm:pt>
    <dgm:pt modelId="{6268B92C-80E6-4EBB-9723-909A86105255}" type="pres">
      <dgm:prSet presAssocID="{AC14A64B-E023-47ED-9BAA-7D14B18C60E9}" presName="roof" presStyleLbl="dkBgShp" presStyleIdx="0" presStyleCnt="2" custLinFactNeighborX="0" custLinFactNeighborY="0"/>
      <dgm:spPr/>
      <dgm:t>
        <a:bodyPr/>
        <a:lstStyle/>
        <a:p>
          <a:endParaRPr lang="tr-TR"/>
        </a:p>
      </dgm:t>
    </dgm:pt>
    <dgm:pt modelId="{90908206-CF6E-493B-A443-0BDC3456ADDB}" type="pres">
      <dgm:prSet presAssocID="{AC14A64B-E023-47ED-9BAA-7D14B18C60E9}" presName="pillars" presStyleCnt="0"/>
      <dgm:spPr/>
    </dgm:pt>
    <dgm:pt modelId="{2398FF35-0946-438E-9A22-B556399DE788}" type="pres">
      <dgm:prSet presAssocID="{AC14A64B-E023-47ED-9BAA-7D14B18C60E9}" presName="pillar1" presStyleLbl="node1" presStyleIdx="0" presStyleCnt="8">
        <dgm:presLayoutVars>
          <dgm:bulletEnabled val="1"/>
        </dgm:presLayoutVars>
      </dgm:prSet>
      <dgm:spPr/>
    </dgm:pt>
    <dgm:pt modelId="{4DDBF283-87D8-41B4-99ED-A2EDDD9C2DBE}" type="pres">
      <dgm:prSet presAssocID="{6D65331A-E9F4-42DA-9ED9-D937C8CAAA77}" presName="pillarX" presStyleLbl="node1" presStyleIdx="1" presStyleCnt="8">
        <dgm:presLayoutVars>
          <dgm:bulletEnabled val="1"/>
        </dgm:presLayoutVars>
      </dgm:prSet>
      <dgm:spPr/>
    </dgm:pt>
    <dgm:pt modelId="{2DB90AFE-A603-468C-B31F-A15BC3122F70}" type="pres">
      <dgm:prSet presAssocID="{FF5AAFFA-A976-4D0D-AB41-771C81954310}" presName="pillarX" presStyleLbl="node1" presStyleIdx="2" presStyleCnt="8">
        <dgm:presLayoutVars>
          <dgm:bulletEnabled val="1"/>
        </dgm:presLayoutVars>
      </dgm:prSet>
      <dgm:spPr/>
    </dgm:pt>
    <dgm:pt modelId="{3C25EBDA-5B01-44FF-9645-A6FCB39EECD5}" type="pres">
      <dgm:prSet presAssocID="{122F899B-1538-49EF-84F4-E3445799A986}" presName="pillarX" presStyleLbl="node1" presStyleIdx="3" presStyleCnt="8">
        <dgm:presLayoutVars>
          <dgm:bulletEnabled val="1"/>
        </dgm:presLayoutVars>
      </dgm:prSet>
      <dgm:spPr/>
    </dgm:pt>
    <dgm:pt modelId="{4FFEA695-F172-4343-9D14-17CF70C367F5}" type="pres">
      <dgm:prSet presAssocID="{03A16B04-778C-4BFA-B80F-D37030AEE6AD}" presName="pillarX" presStyleLbl="node1" presStyleIdx="4" presStyleCnt="8">
        <dgm:presLayoutVars>
          <dgm:bulletEnabled val="1"/>
        </dgm:presLayoutVars>
      </dgm:prSet>
      <dgm:spPr/>
    </dgm:pt>
    <dgm:pt modelId="{07647742-6BDD-4DE4-AAB3-85D016C9E624}" type="pres">
      <dgm:prSet presAssocID="{756C537D-D2A1-4A5F-A91F-A1077CD16B32}" presName="pillarX" presStyleLbl="node1" presStyleIdx="5" presStyleCnt="8">
        <dgm:presLayoutVars>
          <dgm:bulletEnabled val="1"/>
        </dgm:presLayoutVars>
      </dgm:prSet>
      <dgm:spPr/>
    </dgm:pt>
    <dgm:pt modelId="{06DB0D35-02B6-40A7-987E-6CF543E436F7}" type="pres">
      <dgm:prSet presAssocID="{FCFA5932-2F72-4C23-9982-0263296C31A5}" presName="pillarX" presStyleLbl="node1" presStyleIdx="6" presStyleCnt="8">
        <dgm:presLayoutVars>
          <dgm:bulletEnabled val="1"/>
        </dgm:presLayoutVars>
      </dgm:prSet>
      <dgm:spPr/>
    </dgm:pt>
    <dgm:pt modelId="{3CABDA92-585F-4D9A-90F4-1003387519EA}" type="pres">
      <dgm:prSet presAssocID="{22B49293-30F5-433A-A0FC-3F5797802A46}" presName="pillar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ADF181-B86B-4876-BE80-A03DA95214FB}" type="pres">
      <dgm:prSet presAssocID="{AC14A64B-E023-47ED-9BAA-7D14B18C60E9}" presName="base" presStyleLbl="dkBgShp" presStyleIdx="1" presStyleCnt="2"/>
      <dgm:spPr/>
    </dgm:pt>
  </dgm:ptLst>
  <dgm:cxnLst>
    <dgm:cxn modelId="{4AFE5688-1BA6-4ACF-8D56-4400DD739334}" srcId="{AC14A64B-E023-47ED-9BAA-7D14B18C60E9}" destId="{F106CD41-21EB-41AD-AAAD-AFE50D5EA5AF}" srcOrd="0" destOrd="0" parTransId="{911CDF49-E448-46EC-88E5-E54E744A3FB4}" sibTransId="{6C47BFBF-1E69-49C9-952C-7CB75E473F31}"/>
    <dgm:cxn modelId="{CCD9F4E0-12A4-46F2-A0FD-99EC47A072A7}" srcId="{AC14A64B-E023-47ED-9BAA-7D14B18C60E9}" destId="{756C537D-D2A1-4A5F-A91F-A1077CD16B32}" srcOrd="5" destOrd="0" parTransId="{4D805BEA-E493-4FAA-8983-C7FB06EC92C9}" sibTransId="{1BC5E4D9-1B7F-4DF4-9B3E-F10CF5ED8BE9}"/>
    <dgm:cxn modelId="{968DA3EC-B613-4167-9574-42E3084F6F5C}" srcId="{AC14A64B-E023-47ED-9BAA-7D14B18C60E9}" destId="{03A16B04-778C-4BFA-B80F-D37030AEE6AD}" srcOrd="4" destOrd="0" parTransId="{6A4EFDC7-DFEA-40B3-8CC0-E77CB0F74233}" sibTransId="{0575C889-FB86-4268-A05D-47588429BC72}"/>
    <dgm:cxn modelId="{3383B01A-627C-431D-9B43-1FC09AAEBD6B}" srcId="{AC14A64B-E023-47ED-9BAA-7D14B18C60E9}" destId="{122F899B-1538-49EF-84F4-E3445799A986}" srcOrd="3" destOrd="0" parTransId="{7F50E930-30DE-49AD-9132-BAC0FC9B6F45}" sibTransId="{3D9DB3DD-2CAC-4B87-81A9-58F3C37C6095}"/>
    <dgm:cxn modelId="{9351A169-F07E-4AF8-83B0-06C3576B698C}" type="presOf" srcId="{6D65331A-E9F4-42DA-9ED9-D937C8CAAA77}" destId="{4DDBF283-87D8-41B4-99ED-A2EDDD9C2DBE}" srcOrd="0" destOrd="0" presId="urn:microsoft.com/office/officeart/2005/8/layout/hList3"/>
    <dgm:cxn modelId="{BD841429-E02A-4BC0-AC64-CB6091D5397E}" type="presOf" srcId="{122F899B-1538-49EF-84F4-E3445799A986}" destId="{3C25EBDA-5B01-44FF-9645-A6FCB39EECD5}" srcOrd="0" destOrd="0" presId="urn:microsoft.com/office/officeart/2005/8/layout/hList3"/>
    <dgm:cxn modelId="{1BD2BFEE-D219-42A3-8A38-1E4D335E20D0}" type="presOf" srcId="{FF5AAFFA-A976-4D0D-AB41-771C81954310}" destId="{2DB90AFE-A603-468C-B31F-A15BC3122F70}" srcOrd="0" destOrd="0" presId="urn:microsoft.com/office/officeart/2005/8/layout/hList3"/>
    <dgm:cxn modelId="{B3AAC2FA-4220-462B-BA54-829F39DDE4A2}" type="presOf" srcId="{AC14A64B-E023-47ED-9BAA-7D14B18C60E9}" destId="{6268B92C-80E6-4EBB-9723-909A86105255}" srcOrd="0" destOrd="0" presId="urn:microsoft.com/office/officeart/2005/8/layout/hList3"/>
    <dgm:cxn modelId="{CF70642D-D64C-43A5-853A-6314A9426AC4}" type="presOf" srcId="{F106CD41-21EB-41AD-AAAD-AFE50D5EA5AF}" destId="{2398FF35-0946-438E-9A22-B556399DE788}" srcOrd="0" destOrd="0" presId="urn:microsoft.com/office/officeart/2005/8/layout/hList3"/>
    <dgm:cxn modelId="{62AFF84F-E938-407F-BEDE-71FAB79008BB}" type="presOf" srcId="{22B49293-30F5-433A-A0FC-3F5797802A46}" destId="{3CABDA92-585F-4D9A-90F4-1003387519EA}" srcOrd="0" destOrd="0" presId="urn:microsoft.com/office/officeart/2005/8/layout/hList3"/>
    <dgm:cxn modelId="{CFC3DC01-66C5-40AA-9DD2-BAAF08775F15}" srcId="{AC14A64B-E023-47ED-9BAA-7D14B18C60E9}" destId="{FCFA5932-2F72-4C23-9982-0263296C31A5}" srcOrd="6" destOrd="0" parTransId="{9B620B5F-763E-458E-A6A4-3D4FAA11B9E2}" sibTransId="{739B8F9F-F08C-4998-8CAE-9890D25BE8BD}"/>
    <dgm:cxn modelId="{37F0D9EB-BAB5-4445-A751-63E554B6E20A}" type="presOf" srcId="{CC9CE376-7CE9-441C-8DEA-59C6990EAAE7}" destId="{A2F67960-D829-4492-BBA8-21C2D1DFAB65}" srcOrd="0" destOrd="0" presId="urn:microsoft.com/office/officeart/2005/8/layout/hList3"/>
    <dgm:cxn modelId="{A5A10DA8-1933-436A-BA5B-D8F41940D271}" srcId="{AC14A64B-E023-47ED-9BAA-7D14B18C60E9}" destId="{6D65331A-E9F4-42DA-9ED9-D937C8CAAA77}" srcOrd="1" destOrd="0" parTransId="{7AB478AE-714C-4E51-A597-BA60F764BE85}" sibTransId="{7E265A2B-1415-4F7C-9212-C5B8ACBA98F9}"/>
    <dgm:cxn modelId="{192F8354-25DE-4593-B7A0-9F6298DF677D}" type="presOf" srcId="{756C537D-D2A1-4A5F-A91F-A1077CD16B32}" destId="{07647742-6BDD-4DE4-AAB3-85D016C9E624}" srcOrd="0" destOrd="0" presId="urn:microsoft.com/office/officeart/2005/8/layout/hList3"/>
    <dgm:cxn modelId="{1AB5549A-3098-4879-ACDC-F5A53EFFF2A8}" srcId="{AC14A64B-E023-47ED-9BAA-7D14B18C60E9}" destId="{FF5AAFFA-A976-4D0D-AB41-771C81954310}" srcOrd="2" destOrd="0" parTransId="{11AF12C8-0678-4FE1-B09D-9B2FAFCBBF63}" sibTransId="{70B31C18-49FB-466A-9888-A55CE1285459}"/>
    <dgm:cxn modelId="{3C087900-011D-47F7-AD0E-9D099E737B3A}" type="presOf" srcId="{03A16B04-778C-4BFA-B80F-D37030AEE6AD}" destId="{4FFEA695-F172-4343-9D14-17CF70C367F5}" srcOrd="0" destOrd="0" presId="urn:microsoft.com/office/officeart/2005/8/layout/hList3"/>
    <dgm:cxn modelId="{A7BE662F-B94B-438C-9245-0709BAD425A3}" srcId="{AC14A64B-E023-47ED-9BAA-7D14B18C60E9}" destId="{22B49293-30F5-433A-A0FC-3F5797802A46}" srcOrd="7" destOrd="0" parTransId="{3E9B5ECD-28BB-4EEB-899A-9FE8A892B357}" sibTransId="{0AF01E04-F307-4EC4-8172-668BB5D71C59}"/>
    <dgm:cxn modelId="{72D7DF17-2C8E-453F-A0FB-D84103378479}" type="presOf" srcId="{FCFA5932-2F72-4C23-9982-0263296C31A5}" destId="{06DB0D35-02B6-40A7-987E-6CF543E436F7}" srcOrd="0" destOrd="0" presId="urn:microsoft.com/office/officeart/2005/8/layout/hList3"/>
    <dgm:cxn modelId="{001C1085-BFC4-456E-8686-FB6075E3702F}" srcId="{CC9CE376-7CE9-441C-8DEA-59C6990EAAE7}" destId="{AC14A64B-E023-47ED-9BAA-7D14B18C60E9}" srcOrd="0" destOrd="0" parTransId="{A9ADAB59-28B9-4617-81D5-55DDF234CE7C}" sibTransId="{859FD2F6-417C-4B01-844F-9CFED1875D1F}"/>
    <dgm:cxn modelId="{6D96BB92-3A7E-4EE7-B6D8-4F359BFB40CD}" type="presParOf" srcId="{A2F67960-D829-4492-BBA8-21C2D1DFAB65}" destId="{6268B92C-80E6-4EBB-9723-909A86105255}" srcOrd="0" destOrd="0" presId="urn:microsoft.com/office/officeart/2005/8/layout/hList3"/>
    <dgm:cxn modelId="{C9425DDA-4DF8-4E45-A668-0AAE007CBAD4}" type="presParOf" srcId="{A2F67960-D829-4492-BBA8-21C2D1DFAB65}" destId="{90908206-CF6E-493B-A443-0BDC3456ADDB}" srcOrd="1" destOrd="0" presId="urn:microsoft.com/office/officeart/2005/8/layout/hList3"/>
    <dgm:cxn modelId="{6360E54B-7C2F-4F0A-9B87-14A8C333FFDC}" type="presParOf" srcId="{90908206-CF6E-493B-A443-0BDC3456ADDB}" destId="{2398FF35-0946-438E-9A22-B556399DE788}" srcOrd="0" destOrd="0" presId="urn:microsoft.com/office/officeart/2005/8/layout/hList3"/>
    <dgm:cxn modelId="{DBEA7C30-C8EE-460B-808B-B42D9E57C44C}" type="presParOf" srcId="{90908206-CF6E-493B-A443-0BDC3456ADDB}" destId="{4DDBF283-87D8-41B4-99ED-A2EDDD9C2DBE}" srcOrd="1" destOrd="0" presId="urn:microsoft.com/office/officeart/2005/8/layout/hList3"/>
    <dgm:cxn modelId="{F1F22915-A347-43E0-B7A4-380ADE308573}" type="presParOf" srcId="{90908206-CF6E-493B-A443-0BDC3456ADDB}" destId="{2DB90AFE-A603-468C-B31F-A15BC3122F70}" srcOrd="2" destOrd="0" presId="urn:microsoft.com/office/officeart/2005/8/layout/hList3"/>
    <dgm:cxn modelId="{3627BD4F-A8A5-4536-84EA-F91E36DA6122}" type="presParOf" srcId="{90908206-CF6E-493B-A443-0BDC3456ADDB}" destId="{3C25EBDA-5B01-44FF-9645-A6FCB39EECD5}" srcOrd="3" destOrd="0" presId="urn:microsoft.com/office/officeart/2005/8/layout/hList3"/>
    <dgm:cxn modelId="{80662FBC-8318-4B1E-A630-F52EFC405C59}" type="presParOf" srcId="{90908206-CF6E-493B-A443-0BDC3456ADDB}" destId="{4FFEA695-F172-4343-9D14-17CF70C367F5}" srcOrd="4" destOrd="0" presId="urn:microsoft.com/office/officeart/2005/8/layout/hList3"/>
    <dgm:cxn modelId="{46297800-D8DD-426D-98D2-250D503B54E7}" type="presParOf" srcId="{90908206-CF6E-493B-A443-0BDC3456ADDB}" destId="{07647742-6BDD-4DE4-AAB3-85D016C9E624}" srcOrd="5" destOrd="0" presId="urn:microsoft.com/office/officeart/2005/8/layout/hList3"/>
    <dgm:cxn modelId="{058A7273-F560-4C66-8E5D-691E999DC4E9}" type="presParOf" srcId="{90908206-CF6E-493B-A443-0BDC3456ADDB}" destId="{06DB0D35-02B6-40A7-987E-6CF543E436F7}" srcOrd="6" destOrd="0" presId="urn:microsoft.com/office/officeart/2005/8/layout/hList3"/>
    <dgm:cxn modelId="{2FB4DCDB-1FBB-442A-BE08-7C0E212BEB87}" type="presParOf" srcId="{90908206-CF6E-493B-A443-0BDC3456ADDB}" destId="{3CABDA92-585F-4D9A-90F4-1003387519EA}" srcOrd="7" destOrd="0" presId="urn:microsoft.com/office/officeart/2005/8/layout/hList3"/>
    <dgm:cxn modelId="{3E8AB208-4006-42D4-A044-FBAE1C558198}" type="presParOf" srcId="{A2F67960-D829-4492-BBA8-21C2D1DFAB65}" destId="{7AADF181-B86B-4876-BE80-A03DA95214F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50F7BE-3293-47C5-96FE-5D7EF1021748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0D8973A8-A4BF-4F38-B486-9C43575D5994}">
      <dgm:prSet phldrT="[Metin]" custT="1"/>
      <dgm:spPr/>
      <dgm:t>
        <a:bodyPr/>
        <a:lstStyle/>
        <a:p>
          <a:pPr rtl="0"/>
          <a:r>
            <a:rPr lang="tr-TR" sz="1400" b="1" i="0" u="none" strike="noStrike" cap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PULMONER TUTULUMA BAĞLI KOMPLİKASYONLAR</a:t>
          </a:r>
          <a:endParaRPr lang="tr-TR" sz="1400" dirty="0">
            <a:solidFill>
              <a:schemeClr val="tx1"/>
            </a:solidFill>
          </a:endParaRPr>
        </a:p>
      </dgm:t>
    </dgm:pt>
    <dgm:pt modelId="{23E08123-56B4-4F5E-AB05-2309840E5574}" type="parTrans" cxnId="{5B219E49-D801-49F0-9603-6EFDE59D4745}">
      <dgm:prSet/>
      <dgm:spPr/>
      <dgm:t>
        <a:bodyPr/>
        <a:lstStyle/>
        <a:p>
          <a:endParaRPr lang="tr-TR"/>
        </a:p>
      </dgm:t>
    </dgm:pt>
    <dgm:pt modelId="{16928234-C8B3-48A9-BDD3-17D8FEBCCDC0}" type="sibTrans" cxnId="{5B219E49-D801-49F0-9603-6EFDE59D4745}">
      <dgm:prSet/>
      <dgm:spPr/>
      <dgm:t>
        <a:bodyPr/>
        <a:lstStyle/>
        <a:p>
          <a:endParaRPr lang="tr-TR"/>
        </a:p>
      </dgm:t>
    </dgm:pt>
    <dgm:pt modelId="{C5A978EA-1A8A-4982-B6D2-D3B9D15B94B7}">
      <dgm:prSet phldrT="[Metin]" custT="1"/>
      <dgm:spPr/>
      <dgm:t>
        <a:bodyPr/>
        <a:lstStyle/>
        <a:p>
          <a:pPr rtl="0"/>
          <a:r>
            <a:rPr lang="tr-TR" sz="14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HİPOVENTİLASYON</a:t>
          </a:r>
          <a:endParaRPr lang="tr-TR" sz="1400" dirty="0">
            <a:solidFill>
              <a:schemeClr val="tx1"/>
            </a:solidFill>
          </a:endParaRPr>
        </a:p>
      </dgm:t>
    </dgm:pt>
    <dgm:pt modelId="{A775F060-AF8E-467B-9385-F880E282CB64}" type="parTrans" cxnId="{42FFEAC4-B510-41F8-9FEA-94891A4EEFAD}">
      <dgm:prSet/>
      <dgm:spPr/>
      <dgm:t>
        <a:bodyPr/>
        <a:lstStyle/>
        <a:p>
          <a:endParaRPr lang="tr-TR"/>
        </a:p>
      </dgm:t>
    </dgm:pt>
    <dgm:pt modelId="{40A1A43E-8089-4443-9849-634CD23868BC}" type="sibTrans" cxnId="{42FFEAC4-B510-41F8-9FEA-94891A4EEFAD}">
      <dgm:prSet/>
      <dgm:spPr/>
      <dgm:t>
        <a:bodyPr/>
        <a:lstStyle/>
        <a:p>
          <a:endParaRPr lang="tr-TR"/>
        </a:p>
      </dgm:t>
    </dgm:pt>
    <dgm:pt modelId="{6D4544B6-52A5-46D9-BBFB-8FB6647F5B35}">
      <dgm:prSet phldrT="[Metin]" custT="1"/>
      <dgm:spPr/>
      <dgm:t>
        <a:bodyPr/>
        <a:lstStyle/>
        <a:p>
          <a:pPr rtl="0"/>
          <a:r>
            <a:rPr lang="tr-TR" sz="14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ASPİRASYON PNÖMONİSİ</a:t>
          </a:r>
          <a:endParaRPr lang="tr-TR" sz="1400" dirty="0">
            <a:solidFill>
              <a:schemeClr val="tx1"/>
            </a:solidFill>
          </a:endParaRPr>
        </a:p>
      </dgm:t>
    </dgm:pt>
    <dgm:pt modelId="{6106938D-CD42-41D6-8A6F-20DDF8A82620}" type="parTrans" cxnId="{4F14F283-EC03-4341-846A-F02624577C13}">
      <dgm:prSet/>
      <dgm:spPr/>
      <dgm:t>
        <a:bodyPr/>
        <a:lstStyle/>
        <a:p>
          <a:endParaRPr lang="tr-TR"/>
        </a:p>
      </dgm:t>
    </dgm:pt>
    <dgm:pt modelId="{923BF2E0-94E0-4C30-899C-D66EBAFA9573}" type="sibTrans" cxnId="{4F14F283-EC03-4341-846A-F02624577C13}">
      <dgm:prSet/>
      <dgm:spPr/>
      <dgm:t>
        <a:bodyPr/>
        <a:lstStyle/>
        <a:p>
          <a:endParaRPr lang="tr-TR"/>
        </a:p>
      </dgm:t>
    </dgm:pt>
    <dgm:pt modelId="{074CDE1D-79ED-4FD5-8C1F-824BCD06AAFB}">
      <dgm:prSet phldrT="[Metin]" custT="1"/>
      <dgm:spPr/>
      <dgm:t>
        <a:bodyPr/>
        <a:lstStyle/>
        <a:p>
          <a:pPr rtl="0"/>
          <a:r>
            <a:rPr lang="tr-TR" sz="14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İNTERSTİSYEL AKCİĞER HASTALIĞI</a:t>
          </a:r>
          <a:endParaRPr lang="tr-TR" sz="1400" dirty="0">
            <a:solidFill>
              <a:schemeClr val="tx1"/>
            </a:solidFill>
          </a:endParaRPr>
        </a:p>
      </dgm:t>
    </dgm:pt>
    <dgm:pt modelId="{3C0E1F0A-C06C-493B-8091-5F909AE4C8F0}" type="parTrans" cxnId="{8FA29529-5EC8-4A7C-A8E8-FA9EE2FC7646}">
      <dgm:prSet/>
      <dgm:spPr/>
      <dgm:t>
        <a:bodyPr/>
        <a:lstStyle/>
        <a:p>
          <a:endParaRPr lang="tr-TR"/>
        </a:p>
      </dgm:t>
    </dgm:pt>
    <dgm:pt modelId="{4E9CCC75-D4D9-4309-9AE6-AD0B1BD8344C}" type="sibTrans" cxnId="{8FA29529-5EC8-4A7C-A8E8-FA9EE2FC7646}">
      <dgm:prSet/>
      <dgm:spPr/>
      <dgm:t>
        <a:bodyPr/>
        <a:lstStyle/>
        <a:p>
          <a:endParaRPr lang="tr-TR"/>
        </a:p>
      </dgm:t>
    </dgm:pt>
    <dgm:pt modelId="{D7F7E9A8-EE45-4C95-9510-5A6AD2F2F166}">
      <dgm:prSet phldrT="[Metin]" custT="1"/>
      <dgm:spPr/>
      <dgm:t>
        <a:bodyPr/>
        <a:lstStyle/>
        <a:p>
          <a:pPr rtl="0"/>
          <a:r>
            <a:rPr lang="tr-TR" sz="14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SPONTAN PNÖMOMEDİASTİNUM</a:t>
          </a:r>
          <a:endParaRPr lang="tr-TR" sz="1400" dirty="0">
            <a:solidFill>
              <a:schemeClr val="tx1"/>
            </a:solidFill>
          </a:endParaRPr>
        </a:p>
      </dgm:t>
    </dgm:pt>
    <dgm:pt modelId="{A38B5857-0EBE-4674-8BAF-DBB5DF26723B}" type="parTrans" cxnId="{8868B9F4-F63D-4429-85B9-1E4BA884F0F9}">
      <dgm:prSet/>
      <dgm:spPr/>
      <dgm:t>
        <a:bodyPr/>
        <a:lstStyle/>
        <a:p>
          <a:endParaRPr lang="tr-TR"/>
        </a:p>
      </dgm:t>
    </dgm:pt>
    <dgm:pt modelId="{C8455BB6-2B0C-418D-8110-7047B56B6CB7}" type="sibTrans" cxnId="{8868B9F4-F63D-4429-85B9-1E4BA884F0F9}">
      <dgm:prSet/>
      <dgm:spPr/>
      <dgm:t>
        <a:bodyPr/>
        <a:lstStyle/>
        <a:p>
          <a:endParaRPr lang="tr-TR"/>
        </a:p>
      </dgm:t>
    </dgm:pt>
    <dgm:pt modelId="{3A8892C8-648E-434A-916A-3CFC69507B29}">
      <dgm:prSet phldrT="[Metin]" custT="1"/>
      <dgm:spPr/>
      <dgm:t>
        <a:bodyPr/>
        <a:lstStyle/>
        <a:p>
          <a:pPr rtl="0"/>
          <a:r>
            <a:rPr lang="tr-TR" sz="14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SOLUNUM KASLARININ ZAYIFLIĞINA VEYA İNFLAMASYONA BAĞLI SOLUNUM YETMEZLİĞİ</a:t>
          </a:r>
          <a:endParaRPr lang="tr-TR" sz="1400" dirty="0">
            <a:solidFill>
              <a:schemeClr val="tx1"/>
            </a:solidFill>
          </a:endParaRPr>
        </a:p>
      </dgm:t>
    </dgm:pt>
    <dgm:pt modelId="{0F7E483C-F1A4-4703-98A3-A0440EAD0731}" type="parTrans" cxnId="{C36E7AB0-AD78-4D0F-8C9F-90552DC00A93}">
      <dgm:prSet/>
      <dgm:spPr/>
      <dgm:t>
        <a:bodyPr/>
        <a:lstStyle/>
        <a:p>
          <a:endParaRPr lang="tr-TR"/>
        </a:p>
      </dgm:t>
    </dgm:pt>
    <dgm:pt modelId="{FC495A27-51D3-4496-8F44-3BD1BC732ABB}" type="sibTrans" cxnId="{C36E7AB0-AD78-4D0F-8C9F-90552DC00A93}">
      <dgm:prSet/>
      <dgm:spPr/>
      <dgm:t>
        <a:bodyPr/>
        <a:lstStyle/>
        <a:p>
          <a:endParaRPr lang="tr-TR"/>
        </a:p>
      </dgm:t>
    </dgm:pt>
    <dgm:pt modelId="{020AAE90-8A20-46ED-BA02-84642FC0C610}">
      <dgm:prSet custT="1"/>
      <dgm:spPr/>
      <dgm:t>
        <a:bodyPr/>
        <a:lstStyle/>
        <a:p>
          <a:pPr rtl="0"/>
          <a:r>
            <a:rPr lang="tr-TR" sz="14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SIKLIĞI % 5-22</a:t>
          </a:r>
          <a:endParaRPr lang="tr-TR" sz="1400" b="1" i="0" u="none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DCF4AD8D-C285-486E-9601-82971A4E7E19}" type="parTrans" cxnId="{87B1237C-1F23-45EA-8D49-D5AB4A7C9657}">
      <dgm:prSet/>
      <dgm:spPr/>
      <dgm:t>
        <a:bodyPr/>
        <a:lstStyle/>
        <a:p>
          <a:endParaRPr lang="tr-TR"/>
        </a:p>
      </dgm:t>
    </dgm:pt>
    <dgm:pt modelId="{BFAEF741-A3D9-45CE-B215-A2322D60DD06}" type="sibTrans" cxnId="{87B1237C-1F23-45EA-8D49-D5AB4A7C9657}">
      <dgm:prSet/>
      <dgm:spPr/>
      <dgm:t>
        <a:bodyPr/>
        <a:lstStyle/>
        <a:p>
          <a:endParaRPr lang="tr-TR"/>
        </a:p>
      </dgm:t>
    </dgm:pt>
    <dgm:pt modelId="{61B1A4D0-89EA-4EAD-BCC4-93B149754E58}">
      <dgm:prSet phldrT="[Metin]" custT="1"/>
      <dgm:spPr/>
      <dgm:t>
        <a:bodyPr/>
        <a:lstStyle/>
        <a:p>
          <a:pPr rtl="0"/>
          <a:r>
            <a:rPr lang="tr-TR" sz="14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FARİNKS VE ÜST ÖZEFAGUS ÇİZGİLİ KAS TUTULUMUNA BAĞLI GELİŞİR</a:t>
          </a:r>
          <a:endParaRPr lang="tr-TR" sz="1400" dirty="0">
            <a:solidFill>
              <a:schemeClr val="tx1"/>
            </a:solidFill>
          </a:endParaRPr>
        </a:p>
      </dgm:t>
    </dgm:pt>
    <dgm:pt modelId="{C0CE2E85-667F-4EE1-8EAF-DD1A9654543E}" type="parTrans" cxnId="{6B03DD6D-8303-4D0A-8165-CDF6320C15A5}">
      <dgm:prSet/>
      <dgm:spPr/>
      <dgm:t>
        <a:bodyPr/>
        <a:lstStyle/>
        <a:p>
          <a:endParaRPr lang="tr-TR"/>
        </a:p>
      </dgm:t>
    </dgm:pt>
    <dgm:pt modelId="{4D39D0F1-C01C-4C67-A79F-2B5AB5C79C68}" type="sibTrans" cxnId="{6B03DD6D-8303-4D0A-8165-CDF6320C15A5}">
      <dgm:prSet/>
      <dgm:spPr/>
      <dgm:t>
        <a:bodyPr/>
        <a:lstStyle/>
        <a:p>
          <a:endParaRPr lang="tr-TR"/>
        </a:p>
      </dgm:t>
    </dgm:pt>
    <dgm:pt modelId="{22A7538C-B924-4530-881B-6ECB7E5895C9}">
      <dgm:prSet custT="1"/>
      <dgm:spPr/>
      <dgm:t>
        <a:bodyPr/>
        <a:lstStyle/>
        <a:p>
          <a:pPr rtl="0"/>
          <a:r>
            <a:rPr lang="tr-TR" sz="14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EN SIK GÖRÜLEN KOMPLİKASYONDUR</a:t>
          </a:r>
        </a:p>
        <a:p>
          <a:pPr rtl="0"/>
          <a:r>
            <a:rPr lang="tr-TR" sz="14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 (% 17)</a:t>
          </a:r>
          <a:endParaRPr lang="tr-TR" sz="1400" b="1" i="0" u="none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484B94A7-44A2-4431-8FB6-243E6269FAC1}" type="parTrans" cxnId="{A6A90FBC-D326-421B-972B-868C7E81FADA}">
      <dgm:prSet/>
      <dgm:spPr/>
      <dgm:t>
        <a:bodyPr/>
        <a:lstStyle/>
        <a:p>
          <a:endParaRPr lang="tr-TR"/>
        </a:p>
      </dgm:t>
    </dgm:pt>
    <dgm:pt modelId="{F18EC0DF-1AEA-4656-B902-9AAF6FAA28AE}" type="sibTrans" cxnId="{A6A90FBC-D326-421B-972B-868C7E81FADA}">
      <dgm:prSet/>
      <dgm:spPr/>
      <dgm:t>
        <a:bodyPr/>
        <a:lstStyle/>
        <a:p>
          <a:endParaRPr lang="tr-TR"/>
        </a:p>
      </dgm:t>
    </dgm:pt>
    <dgm:pt modelId="{6F896F75-6DBD-4B3F-95EB-35C5CC94FA11}">
      <dgm:prSet phldrT="[Metin]" custT="1"/>
      <dgm:spPr/>
      <dgm:t>
        <a:bodyPr/>
        <a:lstStyle/>
        <a:p>
          <a:pPr rtl="0"/>
          <a:r>
            <a:rPr lang="tr-TR" sz="14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SIKLIĞI % 46</a:t>
          </a:r>
          <a:endParaRPr lang="tr-TR" sz="1400" dirty="0">
            <a:solidFill>
              <a:schemeClr val="tx1"/>
            </a:solidFill>
          </a:endParaRPr>
        </a:p>
      </dgm:t>
    </dgm:pt>
    <dgm:pt modelId="{D914A41E-D11D-46B9-8661-7B6ADFDC051C}" type="parTrans" cxnId="{E6F43B21-5E5B-4953-842F-90AC92B83169}">
      <dgm:prSet/>
      <dgm:spPr/>
      <dgm:t>
        <a:bodyPr/>
        <a:lstStyle/>
        <a:p>
          <a:endParaRPr lang="tr-TR"/>
        </a:p>
      </dgm:t>
    </dgm:pt>
    <dgm:pt modelId="{32864300-471A-4978-978F-024121C2B197}" type="sibTrans" cxnId="{E6F43B21-5E5B-4953-842F-90AC92B83169}">
      <dgm:prSet/>
      <dgm:spPr/>
      <dgm:t>
        <a:bodyPr/>
        <a:lstStyle/>
        <a:p>
          <a:endParaRPr lang="tr-TR"/>
        </a:p>
      </dgm:t>
    </dgm:pt>
    <dgm:pt modelId="{1F2D1A4C-08D0-49B7-A0C9-EABD45A8990E}">
      <dgm:prSet phldrT="[Metin]" custT="1"/>
      <dgm:spPr/>
      <dgm:t>
        <a:bodyPr/>
        <a:lstStyle/>
        <a:p>
          <a:pPr rtl="0"/>
          <a:r>
            <a:rPr lang="tr-TR" sz="14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SUBPLEVRAL VEYA PARAKARDİYAK HAVA KESECİKLERİNİN RÜPTÜRÜNE BAĞLI GELİŞİR VE PROGNOZU KÖTÜDÜR</a:t>
          </a:r>
          <a:endParaRPr lang="tr-TR" sz="1400" dirty="0">
            <a:solidFill>
              <a:schemeClr val="tx1"/>
            </a:solidFill>
          </a:endParaRPr>
        </a:p>
      </dgm:t>
    </dgm:pt>
    <dgm:pt modelId="{6A8D180A-C404-4206-B395-5B69D2D1A4A5}" type="parTrans" cxnId="{EA7730C4-21FC-4DED-B02B-CE5A71BE881C}">
      <dgm:prSet/>
      <dgm:spPr/>
      <dgm:t>
        <a:bodyPr/>
        <a:lstStyle/>
        <a:p>
          <a:endParaRPr lang="tr-TR"/>
        </a:p>
      </dgm:t>
    </dgm:pt>
    <dgm:pt modelId="{FBA5E69B-1189-4881-9C99-A3B2D076C052}" type="sibTrans" cxnId="{EA7730C4-21FC-4DED-B02B-CE5A71BE881C}">
      <dgm:prSet/>
      <dgm:spPr/>
      <dgm:t>
        <a:bodyPr/>
        <a:lstStyle/>
        <a:p>
          <a:endParaRPr lang="tr-TR"/>
        </a:p>
      </dgm:t>
    </dgm:pt>
    <dgm:pt modelId="{4E8DF324-D99D-4322-8C2E-3068BBF83DC6}">
      <dgm:prSet custT="1"/>
      <dgm:spPr/>
      <dgm:t>
        <a:bodyPr/>
        <a:lstStyle/>
        <a:p>
          <a:pPr rtl="0"/>
          <a:r>
            <a:rPr lang="tr-TR" sz="14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ÇOĞUNLUKLA DM VE ADM’Lİ OLGULARDA GÖRÜLÜR</a:t>
          </a:r>
          <a:endParaRPr lang="tr-TR" sz="1400" b="1" i="0" u="none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9185A907-FB91-4D6C-9914-692CDB00FB8A}" type="parTrans" cxnId="{3B0D1B3F-D932-4916-A54B-CC71F9EE6137}">
      <dgm:prSet/>
      <dgm:spPr/>
      <dgm:t>
        <a:bodyPr/>
        <a:lstStyle/>
        <a:p>
          <a:endParaRPr lang="tr-TR"/>
        </a:p>
      </dgm:t>
    </dgm:pt>
    <dgm:pt modelId="{A7CE4BA3-4A99-4E88-809B-EDBFD8E84B59}" type="sibTrans" cxnId="{3B0D1B3F-D932-4916-A54B-CC71F9EE6137}">
      <dgm:prSet/>
      <dgm:spPr/>
      <dgm:t>
        <a:bodyPr/>
        <a:lstStyle/>
        <a:p>
          <a:endParaRPr lang="tr-TR"/>
        </a:p>
      </dgm:t>
    </dgm:pt>
    <dgm:pt modelId="{DFC61EAE-3BD6-4A47-A668-B7A9D99A6F8D}">
      <dgm:prSet custT="1"/>
      <dgm:spPr/>
      <dgm:t>
        <a:bodyPr/>
        <a:lstStyle/>
        <a:p>
          <a:pPr rtl="0"/>
          <a:r>
            <a:rPr lang="tr-TR" sz="1400" b="1" i="0" u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SIKLIĞI % 3-8</a:t>
          </a:r>
          <a:endParaRPr lang="tr-TR" sz="1400" b="1" i="0" u="none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gm:t>
    </dgm:pt>
    <dgm:pt modelId="{29CAD26C-03C3-4488-9AC9-0481E6F20D5B}" type="parTrans" cxnId="{E20F6067-5108-45EA-B48F-5DF2C2E6F98C}">
      <dgm:prSet/>
      <dgm:spPr/>
      <dgm:t>
        <a:bodyPr/>
        <a:lstStyle/>
        <a:p>
          <a:endParaRPr lang="tr-TR"/>
        </a:p>
      </dgm:t>
    </dgm:pt>
    <dgm:pt modelId="{0CB3F8AB-5463-43FF-8671-E96616AADA25}" type="sibTrans" cxnId="{E20F6067-5108-45EA-B48F-5DF2C2E6F98C}">
      <dgm:prSet/>
      <dgm:spPr/>
      <dgm:t>
        <a:bodyPr/>
        <a:lstStyle/>
        <a:p>
          <a:endParaRPr lang="tr-TR"/>
        </a:p>
      </dgm:t>
    </dgm:pt>
    <dgm:pt modelId="{2F3C78E2-B9C4-4BCB-9BB2-824FEA44B235}" type="pres">
      <dgm:prSet presAssocID="{6A50F7BE-3293-47C5-96FE-5D7EF10217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E1B7BBF-6F4E-40AB-A255-B3D29D1EE95A}" type="pres">
      <dgm:prSet presAssocID="{0D8973A8-A4BF-4F38-B486-9C43575D5994}" presName="hierRoot1" presStyleCnt="0">
        <dgm:presLayoutVars>
          <dgm:hierBranch val="init"/>
        </dgm:presLayoutVars>
      </dgm:prSet>
      <dgm:spPr/>
    </dgm:pt>
    <dgm:pt modelId="{35DDC386-FF16-4B08-916B-3ED7D6775827}" type="pres">
      <dgm:prSet presAssocID="{0D8973A8-A4BF-4F38-B486-9C43575D5994}" presName="rootComposite1" presStyleCnt="0"/>
      <dgm:spPr/>
    </dgm:pt>
    <dgm:pt modelId="{24714AA2-83F5-4ACC-81A7-78AA0537F5E4}" type="pres">
      <dgm:prSet presAssocID="{0D8973A8-A4BF-4F38-B486-9C43575D5994}" presName="rootText1" presStyleLbl="node0" presStyleIdx="0" presStyleCnt="1" custScaleX="149765" custScaleY="1345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81F5337-6AB5-4F0C-916C-A84690322FA9}" type="pres">
      <dgm:prSet presAssocID="{0D8973A8-A4BF-4F38-B486-9C43575D5994}" presName="rootConnector1" presStyleLbl="node1" presStyleIdx="0" presStyleCnt="0"/>
      <dgm:spPr/>
      <dgm:t>
        <a:bodyPr/>
        <a:lstStyle/>
        <a:p>
          <a:endParaRPr lang="tr-TR"/>
        </a:p>
      </dgm:t>
    </dgm:pt>
    <dgm:pt modelId="{127151AC-503C-43EB-A809-8DC62E1564D5}" type="pres">
      <dgm:prSet presAssocID="{0D8973A8-A4BF-4F38-B486-9C43575D5994}" presName="hierChild2" presStyleCnt="0"/>
      <dgm:spPr/>
    </dgm:pt>
    <dgm:pt modelId="{9E441200-97FE-4CE1-BB21-F25168C9FF08}" type="pres">
      <dgm:prSet presAssocID="{A775F060-AF8E-467B-9385-F880E282CB64}" presName="Name37" presStyleLbl="parChTrans1D2" presStyleIdx="0" presStyleCnt="4"/>
      <dgm:spPr/>
      <dgm:t>
        <a:bodyPr/>
        <a:lstStyle/>
        <a:p>
          <a:endParaRPr lang="tr-TR"/>
        </a:p>
      </dgm:t>
    </dgm:pt>
    <dgm:pt modelId="{55FBF54A-436A-433B-A767-A7006AE9CE72}" type="pres">
      <dgm:prSet presAssocID="{C5A978EA-1A8A-4982-B6D2-D3B9D15B94B7}" presName="hierRoot2" presStyleCnt="0">
        <dgm:presLayoutVars>
          <dgm:hierBranch val="init"/>
        </dgm:presLayoutVars>
      </dgm:prSet>
      <dgm:spPr/>
    </dgm:pt>
    <dgm:pt modelId="{FAB89879-D90A-417F-9F04-483DEFEF7753}" type="pres">
      <dgm:prSet presAssocID="{C5A978EA-1A8A-4982-B6D2-D3B9D15B94B7}" presName="rootComposite" presStyleCnt="0"/>
      <dgm:spPr/>
    </dgm:pt>
    <dgm:pt modelId="{6897AD4E-3DA6-4FAA-A176-1E57BB90DD86}" type="pres">
      <dgm:prSet presAssocID="{C5A978EA-1A8A-4982-B6D2-D3B9D15B94B7}" presName="rootText" presStyleLbl="node2" presStyleIdx="0" presStyleCnt="4" custScaleX="149765" custScaleY="1345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E5E710C-0FF0-4DF0-A09A-8D9FC40CEFF8}" type="pres">
      <dgm:prSet presAssocID="{C5A978EA-1A8A-4982-B6D2-D3B9D15B94B7}" presName="rootConnector" presStyleLbl="node2" presStyleIdx="0" presStyleCnt="4"/>
      <dgm:spPr/>
      <dgm:t>
        <a:bodyPr/>
        <a:lstStyle/>
        <a:p>
          <a:endParaRPr lang="tr-TR"/>
        </a:p>
      </dgm:t>
    </dgm:pt>
    <dgm:pt modelId="{A7C14406-23DE-46BE-95AA-642AAE5D1F2A}" type="pres">
      <dgm:prSet presAssocID="{C5A978EA-1A8A-4982-B6D2-D3B9D15B94B7}" presName="hierChild4" presStyleCnt="0"/>
      <dgm:spPr/>
    </dgm:pt>
    <dgm:pt modelId="{6B13E975-B5AC-4B09-8AB4-469B29C16135}" type="pres">
      <dgm:prSet presAssocID="{0F7E483C-F1A4-4703-98A3-A0440EAD0731}" presName="Name37" presStyleLbl="parChTrans1D3" presStyleIdx="0" presStyleCnt="8"/>
      <dgm:spPr/>
      <dgm:t>
        <a:bodyPr/>
        <a:lstStyle/>
        <a:p>
          <a:endParaRPr lang="tr-TR"/>
        </a:p>
      </dgm:t>
    </dgm:pt>
    <dgm:pt modelId="{0A3A0B4D-9A29-4689-ADCC-0BF3D9C34D12}" type="pres">
      <dgm:prSet presAssocID="{3A8892C8-648E-434A-916A-3CFC69507B29}" presName="hierRoot2" presStyleCnt="0">
        <dgm:presLayoutVars>
          <dgm:hierBranch val="init"/>
        </dgm:presLayoutVars>
      </dgm:prSet>
      <dgm:spPr/>
    </dgm:pt>
    <dgm:pt modelId="{19BE2278-08C1-46C9-89EF-D0A012F1BDF2}" type="pres">
      <dgm:prSet presAssocID="{3A8892C8-648E-434A-916A-3CFC69507B29}" presName="rootComposite" presStyleCnt="0"/>
      <dgm:spPr/>
    </dgm:pt>
    <dgm:pt modelId="{D6E9B598-B9C0-48B1-8109-B24C0DF99006}" type="pres">
      <dgm:prSet presAssocID="{3A8892C8-648E-434A-916A-3CFC69507B29}" presName="rootText" presStyleLbl="node3" presStyleIdx="0" presStyleCnt="8" custScaleX="149765" custScaleY="1345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5069971-1FB2-4A0F-92E8-3E02B18D5817}" type="pres">
      <dgm:prSet presAssocID="{3A8892C8-648E-434A-916A-3CFC69507B29}" presName="rootConnector" presStyleLbl="node3" presStyleIdx="0" presStyleCnt="8"/>
      <dgm:spPr/>
      <dgm:t>
        <a:bodyPr/>
        <a:lstStyle/>
        <a:p>
          <a:endParaRPr lang="tr-TR"/>
        </a:p>
      </dgm:t>
    </dgm:pt>
    <dgm:pt modelId="{D645D6CB-0B89-4429-B957-9057C6DCB231}" type="pres">
      <dgm:prSet presAssocID="{3A8892C8-648E-434A-916A-3CFC69507B29}" presName="hierChild4" presStyleCnt="0"/>
      <dgm:spPr/>
    </dgm:pt>
    <dgm:pt modelId="{8370D54D-F70B-47A3-8426-85A4D3579C61}" type="pres">
      <dgm:prSet presAssocID="{3A8892C8-648E-434A-916A-3CFC69507B29}" presName="hierChild5" presStyleCnt="0"/>
      <dgm:spPr/>
    </dgm:pt>
    <dgm:pt modelId="{8341816F-5AD8-4C26-B11E-090B52A2E061}" type="pres">
      <dgm:prSet presAssocID="{DCF4AD8D-C285-486E-9601-82971A4E7E19}" presName="Name37" presStyleLbl="parChTrans1D3" presStyleIdx="1" presStyleCnt="8"/>
      <dgm:spPr/>
      <dgm:t>
        <a:bodyPr/>
        <a:lstStyle/>
        <a:p>
          <a:endParaRPr lang="tr-TR"/>
        </a:p>
      </dgm:t>
    </dgm:pt>
    <dgm:pt modelId="{64E21844-7341-4C53-A0E8-D89F5C592AA6}" type="pres">
      <dgm:prSet presAssocID="{020AAE90-8A20-46ED-BA02-84642FC0C610}" presName="hierRoot2" presStyleCnt="0">
        <dgm:presLayoutVars>
          <dgm:hierBranch val="init"/>
        </dgm:presLayoutVars>
      </dgm:prSet>
      <dgm:spPr/>
    </dgm:pt>
    <dgm:pt modelId="{29ACE1E7-9F0C-4289-9367-81A5390C5B7F}" type="pres">
      <dgm:prSet presAssocID="{020AAE90-8A20-46ED-BA02-84642FC0C610}" presName="rootComposite" presStyleCnt="0"/>
      <dgm:spPr/>
    </dgm:pt>
    <dgm:pt modelId="{AC734995-0BDE-49C9-918C-C20826E08411}" type="pres">
      <dgm:prSet presAssocID="{020AAE90-8A20-46ED-BA02-84642FC0C610}" presName="rootText" presStyleLbl="node3" presStyleIdx="1" presStyleCnt="8" custScaleX="149765" custScaleY="1345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4018263-FFB9-4340-806C-7302943962EA}" type="pres">
      <dgm:prSet presAssocID="{020AAE90-8A20-46ED-BA02-84642FC0C610}" presName="rootConnector" presStyleLbl="node3" presStyleIdx="1" presStyleCnt="8"/>
      <dgm:spPr/>
      <dgm:t>
        <a:bodyPr/>
        <a:lstStyle/>
        <a:p>
          <a:endParaRPr lang="tr-TR"/>
        </a:p>
      </dgm:t>
    </dgm:pt>
    <dgm:pt modelId="{F86E56B6-E316-4BCB-94A0-32C2929A9A63}" type="pres">
      <dgm:prSet presAssocID="{020AAE90-8A20-46ED-BA02-84642FC0C610}" presName="hierChild4" presStyleCnt="0"/>
      <dgm:spPr/>
    </dgm:pt>
    <dgm:pt modelId="{1D6C2D5B-2BA0-499A-BE05-1B0A36217A8D}" type="pres">
      <dgm:prSet presAssocID="{020AAE90-8A20-46ED-BA02-84642FC0C610}" presName="hierChild5" presStyleCnt="0"/>
      <dgm:spPr/>
    </dgm:pt>
    <dgm:pt modelId="{B444C7BD-1CC1-4086-8B68-2E1ECD6EAE85}" type="pres">
      <dgm:prSet presAssocID="{C5A978EA-1A8A-4982-B6D2-D3B9D15B94B7}" presName="hierChild5" presStyleCnt="0"/>
      <dgm:spPr/>
    </dgm:pt>
    <dgm:pt modelId="{B02A5471-2D8C-4AAF-8ADA-D32228FA8D2B}" type="pres">
      <dgm:prSet presAssocID="{6106938D-CD42-41D6-8A6F-20DDF8A82620}" presName="Name37" presStyleLbl="parChTrans1D2" presStyleIdx="1" presStyleCnt="4"/>
      <dgm:spPr/>
      <dgm:t>
        <a:bodyPr/>
        <a:lstStyle/>
        <a:p>
          <a:endParaRPr lang="tr-TR"/>
        </a:p>
      </dgm:t>
    </dgm:pt>
    <dgm:pt modelId="{91DD5A3A-9B4E-4E41-AA3A-A0A413165D04}" type="pres">
      <dgm:prSet presAssocID="{6D4544B6-52A5-46D9-BBFB-8FB6647F5B35}" presName="hierRoot2" presStyleCnt="0">
        <dgm:presLayoutVars>
          <dgm:hierBranch val="init"/>
        </dgm:presLayoutVars>
      </dgm:prSet>
      <dgm:spPr/>
    </dgm:pt>
    <dgm:pt modelId="{962EC89C-D832-4A8C-8B3F-72AAE38AF755}" type="pres">
      <dgm:prSet presAssocID="{6D4544B6-52A5-46D9-BBFB-8FB6647F5B35}" presName="rootComposite" presStyleCnt="0"/>
      <dgm:spPr/>
    </dgm:pt>
    <dgm:pt modelId="{B743F7A6-F7A1-48AC-BBD3-B7F5785DCCD9}" type="pres">
      <dgm:prSet presAssocID="{6D4544B6-52A5-46D9-BBFB-8FB6647F5B35}" presName="rootText" presStyleLbl="node2" presStyleIdx="1" presStyleCnt="4" custScaleX="149765" custScaleY="134580" custLinFactNeighborX="-7449" custLinFactNeighborY="2437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B9696D6-1A95-45AC-B093-D2FB2B03D24E}" type="pres">
      <dgm:prSet presAssocID="{6D4544B6-52A5-46D9-BBFB-8FB6647F5B35}" presName="rootConnector" presStyleLbl="node2" presStyleIdx="1" presStyleCnt="4"/>
      <dgm:spPr/>
      <dgm:t>
        <a:bodyPr/>
        <a:lstStyle/>
        <a:p>
          <a:endParaRPr lang="tr-TR"/>
        </a:p>
      </dgm:t>
    </dgm:pt>
    <dgm:pt modelId="{EFFDACB8-1E65-4974-A868-CBB7BE3FED1B}" type="pres">
      <dgm:prSet presAssocID="{6D4544B6-52A5-46D9-BBFB-8FB6647F5B35}" presName="hierChild4" presStyleCnt="0"/>
      <dgm:spPr/>
    </dgm:pt>
    <dgm:pt modelId="{597EEF91-1626-4BAD-914F-1A06BFC601C4}" type="pres">
      <dgm:prSet presAssocID="{C0CE2E85-667F-4EE1-8EAF-DD1A9654543E}" presName="Name37" presStyleLbl="parChTrans1D3" presStyleIdx="2" presStyleCnt="8"/>
      <dgm:spPr/>
      <dgm:t>
        <a:bodyPr/>
        <a:lstStyle/>
        <a:p>
          <a:endParaRPr lang="tr-TR"/>
        </a:p>
      </dgm:t>
    </dgm:pt>
    <dgm:pt modelId="{5244C8B2-3DCC-4A62-8D05-BB6E061301A3}" type="pres">
      <dgm:prSet presAssocID="{61B1A4D0-89EA-4EAD-BCC4-93B149754E58}" presName="hierRoot2" presStyleCnt="0">
        <dgm:presLayoutVars>
          <dgm:hierBranch val="init"/>
        </dgm:presLayoutVars>
      </dgm:prSet>
      <dgm:spPr/>
    </dgm:pt>
    <dgm:pt modelId="{6847E716-A386-4D9F-8CDA-D82F2CCADA98}" type="pres">
      <dgm:prSet presAssocID="{61B1A4D0-89EA-4EAD-BCC4-93B149754E58}" presName="rootComposite" presStyleCnt="0"/>
      <dgm:spPr/>
    </dgm:pt>
    <dgm:pt modelId="{D684B016-DC72-47A2-BACB-9A7DEE62C602}" type="pres">
      <dgm:prSet presAssocID="{61B1A4D0-89EA-4EAD-BCC4-93B149754E58}" presName="rootText" presStyleLbl="node3" presStyleIdx="2" presStyleCnt="8" custScaleX="149765" custScaleY="1345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90315C-3D8C-4935-93D0-5BA821971C28}" type="pres">
      <dgm:prSet presAssocID="{61B1A4D0-89EA-4EAD-BCC4-93B149754E58}" presName="rootConnector" presStyleLbl="node3" presStyleIdx="2" presStyleCnt="8"/>
      <dgm:spPr/>
      <dgm:t>
        <a:bodyPr/>
        <a:lstStyle/>
        <a:p>
          <a:endParaRPr lang="tr-TR"/>
        </a:p>
      </dgm:t>
    </dgm:pt>
    <dgm:pt modelId="{5E706B02-D2C7-440D-9519-ED3733FCCCD5}" type="pres">
      <dgm:prSet presAssocID="{61B1A4D0-89EA-4EAD-BCC4-93B149754E58}" presName="hierChild4" presStyleCnt="0"/>
      <dgm:spPr/>
    </dgm:pt>
    <dgm:pt modelId="{3F84A031-8A19-47A3-BEEB-7A2A7C872079}" type="pres">
      <dgm:prSet presAssocID="{61B1A4D0-89EA-4EAD-BCC4-93B149754E58}" presName="hierChild5" presStyleCnt="0"/>
      <dgm:spPr/>
    </dgm:pt>
    <dgm:pt modelId="{F121B03B-4F1F-4489-AD9F-2DFB360A58EC}" type="pres">
      <dgm:prSet presAssocID="{484B94A7-44A2-4431-8FB6-243E6269FAC1}" presName="Name37" presStyleLbl="parChTrans1D3" presStyleIdx="3" presStyleCnt="8"/>
      <dgm:spPr/>
      <dgm:t>
        <a:bodyPr/>
        <a:lstStyle/>
        <a:p>
          <a:endParaRPr lang="tr-TR"/>
        </a:p>
      </dgm:t>
    </dgm:pt>
    <dgm:pt modelId="{D87F2C96-0FD9-411F-B646-71F5996F9050}" type="pres">
      <dgm:prSet presAssocID="{22A7538C-B924-4530-881B-6ECB7E5895C9}" presName="hierRoot2" presStyleCnt="0">
        <dgm:presLayoutVars>
          <dgm:hierBranch val="init"/>
        </dgm:presLayoutVars>
      </dgm:prSet>
      <dgm:spPr/>
    </dgm:pt>
    <dgm:pt modelId="{F4E9C952-DE83-459C-81B5-EFA71F2D3CFA}" type="pres">
      <dgm:prSet presAssocID="{22A7538C-B924-4530-881B-6ECB7E5895C9}" presName="rootComposite" presStyleCnt="0"/>
      <dgm:spPr/>
    </dgm:pt>
    <dgm:pt modelId="{C86E2312-2570-4304-85CE-CDC17C45BC55}" type="pres">
      <dgm:prSet presAssocID="{22A7538C-B924-4530-881B-6ECB7E5895C9}" presName="rootText" presStyleLbl="node3" presStyleIdx="3" presStyleCnt="8" custScaleX="149765" custScaleY="1345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59D5F38-00FE-4526-8884-D6EAE06E5DD1}" type="pres">
      <dgm:prSet presAssocID="{22A7538C-B924-4530-881B-6ECB7E5895C9}" presName="rootConnector" presStyleLbl="node3" presStyleIdx="3" presStyleCnt="8"/>
      <dgm:spPr/>
      <dgm:t>
        <a:bodyPr/>
        <a:lstStyle/>
        <a:p>
          <a:endParaRPr lang="tr-TR"/>
        </a:p>
      </dgm:t>
    </dgm:pt>
    <dgm:pt modelId="{80DE9889-A44E-4B80-A1C4-343093455150}" type="pres">
      <dgm:prSet presAssocID="{22A7538C-B924-4530-881B-6ECB7E5895C9}" presName="hierChild4" presStyleCnt="0"/>
      <dgm:spPr/>
    </dgm:pt>
    <dgm:pt modelId="{7CF29DF6-F13C-409E-8F87-D2EB04D400E4}" type="pres">
      <dgm:prSet presAssocID="{22A7538C-B924-4530-881B-6ECB7E5895C9}" presName="hierChild5" presStyleCnt="0"/>
      <dgm:spPr/>
    </dgm:pt>
    <dgm:pt modelId="{F3F06B8F-4B25-47DC-99C9-64A56BAC946E}" type="pres">
      <dgm:prSet presAssocID="{6D4544B6-52A5-46D9-BBFB-8FB6647F5B35}" presName="hierChild5" presStyleCnt="0"/>
      <dgm:spPr/>
    </dgm:pt>
    <dgm:pt modelId="{E5834088-7905-482B-A4F1-E27781E840FE}" type="pres">
      <dgm:prSet presAssocID="{3C0E1F0A-C06C-493B-8091-5F909AE4C8F0}" presName="Name37" presStyleLbl="parChTrans1D2" presStyleIdx="2" presStyleCnt="4"/>
      <dgm:spPr/>
      <dgm:t>
        <a:bodyPr/>
        <a:lstStyle/>
        <a:p>
          <a:endParaRPr lang="tr-TR"/>
        </a:p>
      </dgm:t>
    </dgm:pt>
    <dgm:pt modelId="{FEF1669E-032F-4FC1-889B-80A26836ED8B}" type="pres">
      <dgm:prSet presAssocID="{074CDE1D-79ED-4FD5-8C1F-824BCD06AAFB}" presName="hierRoot2" presStyleCnt="0">
        <dgm:presLayoutVars>
          <dgm:hierBranch val="init"/>
        </dgm:presLayoutVars>
      </dgm:prSet>
      <dgm:spPr/>
    </dgm:pt>
    <dgm:pt modelId="{42DE2FB9-CB57-4656-A61D-FD83837485DB}" type="pres">
      <dgm:prSet presAssocID="{074CDE1D-79ED-4FD5-8C1F-824BCD06AAFB}" presName="rootComposite" presStyleCnt="0"/>
      <dgm:spPr/>
    </dgm:pt>
    <dgm:pt modelId="{07746931-9739-4ACE-AA3B-34E297B65E48}" type="pres">
      <dgm:prSet presAssocID="{074CDE1D-79ED-4FD5-8C1F-824BCD06AAFB}" presName="rootText" presStyleLbl="node2" presStyleIdx="2" presStyleCnt="4" custScaleX="149765" custScaleY="1345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5294BA6-9C73-4C3F-9C31-AD0452EF7FBA}" type="pres">
      <dgm:prSet presAssocID="{074CDE1D-79ED-4FD5-8C1F-824BCD06AAFB}" presName="rootConnector" presStyleLbl="node2" presStyleIdx="2" presStyleCnt="4"/>
      <dgm:spPr/>
      <dgm:t>
        <a:bodyPr/>
        <a:lstStyle/>
        <a:p>
          <a:endParaRPr lang="tr-TR"/>
        </a:p>
      </dgm:t>
    </dgm:pt>
    <dgm:pt modelId="{4E8C1765-0DA7-47EF-9010-FD852F0E15B8}" type="pres">
      <dgm:prSet presAssocID="{074CDE1D-79ED-4FD5-8C1F-824BCD06AAFB}" presName="hierChild4" presStyleCnt="0"/>
      <dgm:spPr/>
    </dgm:pt>
    <dgm:pt modelId="{D43F8091-61D6-44EA-B007-13431DA7A174}" type="pres">
      <dgm:prSet presAssocID="{D914A41E-D11D-46B9-8661-7B6ADFDC051C}" presName="Name37" presStyleLbl="parChTrans1D3" presStyleIdx="4" presStyleCnt="8"/>
      <dgm:spPr/>
      <dgm:t>
        <a:bodyPr/>
        <a:lstStyle/>
        <a:p>
          <a:endParaRPr lang="tr-TR"/>
        </a:p>
      </dgm:t>
    </dgm:pt>
    <dgm:pt modelId="{90A94C11-C972-43C7-8B5C-0FCE75F9935D}" type="pres">
      <dgm:prSet presAssocID="{6F896F75-6DBD-4B3F-95EB-35C5CC94FA11}" presName="hierRoot2" presStyleCnt="0">
        <dgm:presLayoutVars>
          <dgm:hierBranch val="init"/>
        </dgm:presLayoutVars>
      </dgm:prSet>
      <dgm:spPr/>
    </dgm:pt>
    <dgm:pt modelId="{1E731D23-131A-4D20-98F5-EA4BF997BFEC}" type="pres">
      <dgm:prSet presAssocID="{6F896F75-6DBD-4B3F-95EB-35C5CC94FA11}" presName="rootComposite" presStyleCnt="0"/>
      <dgm:spPr/>
    </dgm:pt>
    <dgm:pt modelId="{9A81F9A9-ED12-4FFE-89A9-3505D20EA85A}" type="pres">
      <dgm:prSet presAssocID="{6F896F75-6DBD-4B3F-95EB-35C5CC94FA11}" presName="rootText" presStyleLbl="node3" presStyleIdx="4" presStyleCnt="8" custScaleX="149765" custScaleY="1345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507B8AF-C369-4C55-8B01-68A0603856E0}" type="pres">
      <dgm:prSet presAssocID="{6F896F75-6DBD-4B3F-95EB-35C5CC94FA11}" presName="rootConnector" presStyleLbl="node3" presStyleIdx="4" presStyleCnt="8"/>
      <dgm:spPr/>
      <dgm:t>
        <a:bodyPr/>
        <a:lstStyle/>
        <a:p>
          <a:endParaRPr lang="tr-TR"/>
        </a:p>
      </dgm:t>
    </dgm:pt>
    <dgm:pt modelId="{8DCF9B30-DCFF-4C23-BCEB-FAFA0B6D88AC}" type="pres">
      <dgm:prSet presAssocID="{6F896F75-6DBD-4B3F-95EB-35C5CC94FA11}" presName="hierChild4" presStyleCnt="0"/>
      <dgm:spPr/>
    </dgm:pt>
    <dgm:pt modelId="{F94EB16D-FCA1-44E7-BAA5-FF540EE0F450}" type="pres">
      <dgm:prSet presAssocID="{6F896F75-6DBD-4B3F-95EB-35C5CC94FA11}" presName="hierChild5" presStyleCnt="0"/>
      <dgm:spPr/>
    </dgm:pt>
    <dgm:pt modelId="{BB6FE0A8-2288-49BB-971F-2363B98CC338}" type="pres">
      <dgm:prSet presAssocID="{074CDE1D-79ED-4FD5-8C1F-824BCD06AAFB}" presName="hierChild5" presStyleCnt="0"/>
      <dgm:spPr/>
    </dgm:pt>
    <dgm:pt modelId="{15116983-6092-44D4-BB08-A97CF9615E91}" type="pres">
      <dgm:prSet presAssocID="{A38B5857-0EBE-4674-8BAF-DBB5DF26723B}" presName="Name37" presStyleLbl="parChTrans1D2" presStyleIdx="3" presStyleCnt="4"/>
      <dgm:spPr/>
      <dgm:t>
        <a:bodyPr/>
        <a:lstStyle/>
        <a:p>
          <a:endParaRPr lang="tr-TR"/>
        </a:p>
      </dgm:t>
    </dgm:pt>
    <dgm:pt modelId="{80C665B2-7ABA-4A59-9103-E35FE10E150B}" type="pres">
      <dgm:prSet presAssocID="{D7F7E9A8-EE45-4C95-9510-5A6AD2F2F166}" presName="hierRoot2" presStyleCnt="0">
        <dgm:presLayoutVars>
          <dgm:hierBranch val="init"/>
        </dgm:presLayoutVars>
      </dgm:prSet>
      <dgm:spPr/>
    </dgm:pt>
    <dgm:pt modelId="{EDDADCBC-84F0-4D81-A7F4-451BB5EC7F67}" type="pres">
      <dgm:prSet presAssocID="{D7F7E9A8-EE45-4C95-9510-5A6AD2F2F166}" presName="rootComposite" presStyleCnt="0"/>
      <dgm:spPr/>
    </dgm:pt>
    <dgm:pt modelId="{2DF929C4-5291-4CDB-ADC3-1AD261C63543}" type="pres">
      <dgm:prSet presAssocID="{D7F7E9A8-EE45-4C95-9510-5A6AD2F2F166}" presName="rootText" presStyleLbl="node2" presStyleIdx="3" presStyleCnt="4" custScaleX="149765" custScaleY="1345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2711A8F-C300-4F37-B046-6ADF7CDDD041}" type="pres">
      <dgm:prSet presAssocID="{D7F7E9A8-EE45-4C95-9510-5A6AD2F2F166}" presName="rootConnector" presStyleLbl="node2" presStyleIdx="3" presStyleCnt="4"/>
      <dgm:spPr/>
      <dgm:t>
        <a:bodyPr/>
        <a:lstStyle/>
        <a:p>
          <a:endParaRPr lang="tr-TR"/>
        </a:p>
      </dgm:t>
    </dgm:pt>
    <dgm:pt modelId="{157F4F8A-F8F2-41F4-8843-44F6264E7781}" type="pres">
      <dgm:prSet presAssocID="{D7F7E9A8-EE45-4C95-9510-5A6AD2F2F166}" presName="hierChild4" presStyleCnt="0"/>
      <dgm:spPr/>
    </dgm:pt>
    <dgm:pt modelId="{3824196A-1752-4A5A-AC13-4A4E0497914A}" type="pres">
      <dgm:prSet presAssocID="{6A8D180A-C404-4206-B395-5B69D2D1A4A5}" presName="Name37" presStyleLbl="parChTrans1D3" presStyleIdx="5" presStyleCnt="8"/>
      <dgm:spPr/>
      <dgm:t>
        <a:bodyPr/>
        <a:lstStyle/>
        <a:p>
          <a:endParaRPr lang="tr-TR"/>
        </a:p>
      </dgm:t>
    </dgm:pt>
    <dgm:pt modelId="{9EB41FFB-077D-4EC3-A8B0-FA8602664575}" type="pres">
      <dgm:prSet presAssocID="{1F2D1A4C-08D0-49B7-A0C9-EABD45A8990E}" presName="hierRoot2" presStyleCnt="0">
        <dgm:presLayoutVars>
          <dgm:hierBranch val="init"/>
        </dgm:presLayoutVars>
      </dgm:prSet>
      <dgm:spPr/>
    </dgm:pt>
    <dgm:pt modelId="{E0828F41-E3F8-42E5-806E-701E2C6E1FC5}" type="pres">
      <dgm:prSet presAssocID="{1F2D1A4C-08D0-49B7-A0C9-EABD45A8990E}" presName="rootComposite" presStyleCnt="0"/>
      <dgm:spPr/>
    </dgm:pt>
    <dgm:pt modelId="{B58D8A19-93B0-4F4B-BF54-163E6E733EA1}" type="pres">
      <dgm:prSet presAssocID="{1F2D1A4C-08D0-49B7-A0C9-EABD45A8990E}" presName="rootText" presStyleLbl="node3" presStyleIdx="5" presStyleCnt="8" custScaleX="149765" custScaleY="1345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F0A91A-E464-4122-91A4-93065A697A53}" type="pres">
      <dgm:prSet presAssocID="{1F2D1A4C-08D0-49B7-A0C9-EABD45A8990E}" presName="rootConnector" presStyleLbl="node3" presStyleIdx="5" presStyleCnt="8"/>
      <dgm:spPr/>
      <dgm:t>
        <a:bodyPr/>
        <a:lstStyle/>
        <a:p>
          <a:endParaRPr lang="tr-TR"/>
        </a:p>
      </dgm:t>
    </dgm:pt>
    <dgm:pt modelId="{B988E63F-989D-4D45-BB14-6F978F60EB45}" type="pres">
      <dgm:prSet presAssocID="{1F2D1A4C-08D0-49B7-A0C9-EABD45A8990E}" presName="hierChild4" presStyleCnt="0"/>
      <dgm:spPr/>
    </dgm:pt>
    <dgm:pt modelId="{F893B057-20F1-46A6-B83F-F26EA166717B}" type="pres">
      <dgm:prSet presAssocID="{1F2D1A4C-08D0-49B7-A0C9-EABD45A8990E}" presName="hierChild5" presStyleCnt="0"/>
      <dgm:spPr/>
    </dgm:pt>
    <dgm:pt modelId="{5D876900-4593-4CB7-BCF8-632B12C4926B}" type="pres">
      <dgm:prSet presAssocID="{9185A907-FB91-4D6C-9914-692CDB00FB8A}" presName="Name37" presStyleLbl="parChTrans1D3" presStyleIdx="6" presStyleCnt="8"/>
      <dgm:spPr/>
      <dgm:t>
        <a:bodyPr/>
        <a:lstStyle/>
        <a:p>
          <a:endParaRPr lang="tr-TR"/>
        </a:p>
      </dgm:t>
    </dgm:pt>
    <dgm:pt modelId="{3166693E-897C-43D6-A3F0-8603415EBD28}" type="pres">
      <dgm:prSet presAssocID="{4E8DF324-D99D-4322-8C2E-3068BBF83DC6}" presName="hierRoot2" presStyleCnt="0">
        <dgm:presLayoutVars>
          <dgm:hierBranch val="init"/>
        </dgm:presLayoutVars>
      </dgm:prSet>
      <dgm:spPr/>
    </dgm:pt>
    <dgm:pt modelId="{FD83921B-B1AF-41FA-A023-53C7000ECA36}" type="pres">
      <dgm:prSet presAssocID="{4E8DF324-D99D-4322-8C2E-3068BBF83DC6}" presName="rootComposite" presStyleCnt="0"/>
      <dgm:spPr/>
    </dgm:pt>
    <dgm:pt modelId="{83E20324-26B2-4CE3-8BE1-8EE175DCC7C5}" type="pres">
      <dgm:prSet presAssocID="{4E8DF324-D99D-4322-8C2E-3068BBF83DC6}" presName="rootText" presStyleLbl="node3" presStyleIdx="6" presStyleCnt="8" custScaleX="149765" custScaleY="1345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51F7DA2-D850-4501-9530-FF4A6D5DC78A}" type="pres">
      <dgm:prSet presAssocID="{4E8DF324-D99D-4322-8C2E-3068BBF83DC6}" presName="rootConnector" presStyleLbl="node3" presStyleIdx="6" presStyleCnt="8"/>
      <dgm:spPr/>
      <dgm:t>
        <a:bodyPr/>
        <a:lstStyle/>
        <a:p>
          <a:endParaRPr lang="tr-TR"/>
        </a:p>
      </dgm:t>
    </dgm:pt>
    <dgm:pt modelId="{AD56A06B-5C33-4E65-B811-F6A42EF9594E}" type="pres">
      <dgm:prSet presAssocID="{4E8DF324-D99D-4322-8C2E-3068BBF83DC6}" presName="hierChild4" presStyleCnt="0"/>
      <dgm:spPr/>
    </dgm:pt>
    <dgm:pt modelId="{2BA0FA34-F44C-4637-9065-92D8C119CC5D}" type="pres">
      <dgm:prSet presAssocID="{4E8DF324-D99D-4322-8C2E-3068BBF83DC6}" presName="hierChild5" presStyleCnt="0"/>
      <dgm:spPr/>
    </dgm:pt>
    <dgm:pt modelId="{168BDE66-260B-4EB6-BB5B-4EE0C29DA958}" type="pres">
      <dgm:prSet presAssocID="{29CAD26C-03C3-4488-9AC9-0481E6F20D5B}" presName="Name37" presStyleLbl="parChTrans1D3" presStyleIdx="7" presStyleCnt="8"/>
      <dgm:spPr/>
      <dgm:t>
        <a:bodyPr/>
        <a:lstStyle/>
        <a:p>
          <a:endParaRPr lang="tr-TR"/>
        </a:p>
      </dgm:t>
    </dgm:pt>
    <dgm:pt modelId="{577D7EFD-BAD3-44D6-9CA1-C8ED0F87E0B2}" type="pres">
      <dgm:prSet presAssocID="{DFC61EAE-3BD6-4A47-A668-B7A9D99A6F8D}" presName="hierRoot2" presStyleCnt="0">
        <dgm:presLayoutVars>
          <dgm:hierBranch val="init"/>
        </dgm:presLayoutVars>
      </dgm:prSet>
      <dgm:spPr/>
    </dgm:pt>
    <dgm:pt modelId="{45F7D596-77C6-48B0-A3BD-3AD3A0F639A9}" type="pres">
      <dgm:prSet presAssocID="{DFC61EAE-3BD6-4A47-A668-B7A9D99A6F8D}" presName="rootComposite" presStyleCnt="0"/>
      <dgm:spPr/>
    </dgm:pt>
    <dgm:pt modelId="{C77BB5C8-7C1D-4702-B9F0-0DE7E2C66891}" type="pres">
      <dgm:prSet presAssocID="{DFC61EAE-3BD6-4A47-A668-B7A9D99A6F8D}" presName="rootText" presStyleLbl="node3" presStyleIdx="7" presStyleCnt="8" custScaleX="149765" custScaleY="1345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E0A077-71AD-4CFD-8652-584DEE4BE9B8}" type="pres">
      <dgm:prSet presAssocID="{DFC61EAE-3BD6-4A47-A668-B7A9D99A6F8D}" presName="rootConnector" presStyleLbl="node3" presStyleIdx="7" presStyleCnt="8"/>
      <dgm:spPr/>
      <dgm:t>
        <a:bodyPr/>
        <a:lstStyle/>
        <a:p>
          <a:endParaRPr lang="tr-TR"/>
        </a:p>
      </dgm:t>
    </dgm:pt>
    <dgm:pt modelId="{254486AA-101A-4398-94A0-EEDF4BCD8604}" type="pres">
      <dgm:prSet presAssocID="{DFC61EAE-3BD6-4A47-A668-B7A9D99A6F8D}" presName="hierChild4" presStyleCnt="0"/>
      <dgm:spPr/>
    </dgm:pt>
    <dgm:pt modelId="{69CDE673-7A0A-4483-BA14-84A9889CF7EB}" type="pres">
      <dgm:prSet presAssocID="{DFC61EAE-3BD6-4A47-A668-B7A9D99A6F8D}" presName="hierChild5" presStyleCnt="0"/>
      <dgm:spPr/>
    </dgm:pt>
    <dgm:pt modelId="{AAB2EFB3-864B-4CBC-B9AF-93F786E508DF}" type="pres">
      <dgm:prSet presAssocID="{D7F7E9A8-EE45-4C95-9510-5A6AD2F2F166}" presName="hierChild5" presStyleCnt="0"/>
      <dgm:spPr/>
    </dgm:pt>
    <dgm:pt modelId="{289C1803-AA0F-4259-9E49-B8CC773E3F6E}" type="pres">
      <dgm:prSet presAssocID="{0D8973A8-A4BF-4F38-B486-9C43575D5994}" presName="hierChild3" presStyleCnt="0"/>
      <dgm:spPr/>
    </dgm:pt>
  </dgm:ptLst>
  <dgm:cxnLst>
    <dgm:cxn modelId="{C36E7AB0-AD78-4D0F-8C9F-90552DC00A93}" srcId="{C5A978EA-1A8A-4982-B6D2-D3B9D15B94B7}" destId="{3A8892C8-648E-434A-916A-3CFC69507B29}" srcOrd="0" destOrd="0" parTransId="{0F7E483C-F1A4-4703-98A3-A0440EAD0731}" sibTransId="{FC495A27-51D3-4496-8F44-3BD1BC732ABB}"/>
    <dgm:cxn modelId="{45E09604-BB07-4816-BE31-1B3B99EC1702}" type="presOf" srcId="{0F7E483C-F1A4-4703-98A3-A0440EAD0731}" destId="{6B13E975-B5AC-4B09-8AB4-469B29C16135}" srcOrd="0" destOrd="0" presId="urn:microsoft.com/office/officeart/2005/8/layout/orgChart1"/>
    <dgm:cxn modelId="{B5B81511-ED84-4667-BF50-40B77DAB7A43}" type="presOf" srcId="{4E8DF324-D99D-4322-8C2E-3068BBF83DC6}" destId="{83E20324-26B2-4CE3-8BE1-8EE175DCC7C5}" srcOrd="0" destOrd="0" presId="urn:microsoft.com/office/officeart/2005/8/layout/orgChart1"/>
    <dgm:cxn modelId="{8FA29529-5EC8-4A7C-A8E8-FA9EE2FC7646}" srcId="{0D8973A8-A4BF-4F38-B486-9C43575D5994}" destId="{074CDE1D-79ED-4FD5-8C1F-824BCD06AAFB}" srcOrd="2" destOrd="0" parTransId="{3C0E1F0A-C06C-493B-8091-5F909AE4C8F0}" sibTransId="{4E9CCC75-D4D9-4309-9AE6-AD0B1BD8344C}"/>
    <dgm:cxn modelId="{3CDCBD47-CBA9-4B14-9313-0B3185F6EBCB}" type="presOf" srcId="{D7F7E9A8-EE45-4C95-9510-5A6AD2F2F166}" destId="{2DF929C4-5291-4CDB-ADC3-1AD261C63543}" srcOrd="0" destOrd="0" presId="urn:microsoft.com/office/officeart/2005/8/layout/orgChart1"/>
    <dgm:cxn modelId="{E6F43B21-5E5B-4953-842F-90AC92B83169}" srcId="{074CDE1D-79ED-4FD5-8C1F-824BCD06AAFB}" destId="{6F896F75-6DBD-4B3F-95EB-35C5CC94FA11}" srcOrd="0" destOrd="0" parTransId="{D914A41E-D11D-46B9-8661-7B6ADFDC051C}" sibTransId="{32864300-471A-4978-978F-024121C2B197}"/>
    <dgm:cxn modelId="{81C73DB7-8FCB-4A66-9F63-8E2D28F8340B}" type="presOf" srcId="{6D4544B6-52A5-46D9-BBFB-8FB6647F5B35}" destId="{B743F7A6-F7A1-48AC-BBD3-B7F5785DCCD9}" srcOrd="0" destOrd="0" presId="urn:microsoft.com/office/officeart/2005/8/layout/orgChart1"/>
    <dgm:cxn modelId="{556B6E8E-6EC3-4619-80F2-351E3C18D5FC}" type="presOf" srcId="{6A50F7BE-3293-47C5-96FE-5D7EF1021748}" destId="{2F3C78E2-B9C4-4BCB-9BB2-824FEA44B235}" srcOrd="0" destOrd="0" presId="urn:microsoft.com/office/officeart/2005/8/layout/orgChart1"/>
    <dgm:cxn modelId="{2FACB520-CC74-4387-ADC2-3D46ADF465FB}" type="presOf" srcId="{C5A978EA-1A8A-4982-B6D2-D3B9D15B94B7}" destId="{4E5E710C-0FF0-4DF0-A09A-8D9FC40CEFF8}" srcOrd="1" destOrd="0" presId="urn:microsoft.com/office/officeart/2005/8/layout/orgChart1"/>
    <dgm:cxn modelId="{8FFD5AEA-6154-4D76-A46B-CC24B09754A3}" type="presOf" srcId="{D914A41E-D11D-46B9-8661-7B6ADFDC051C}" destId="{D43F8091-61D6-44EA-B007-13431DA7A174}" srcOrd="0" destOrd="0" presId="urn:microsoft.com/office/officeart/2005/8/layout/orgChart1"/>
    <dgm:cxn modelId="{A6A90FBC-D326-421B-972B-868C7E81FADA}" srcId="{6D4544B6-52A5-46D9-BBFB-8FB6647F5B35}" destId="{22A7538C-B924-4530-881B-6ECB7E5895C9}" srcOrd="1" destOrd="0" parTransId="{484B94A7-44A2-4431-8FB6-243E6269FAC1}" sibTransId="{F18EC0DF-1AEA-4656-B902-9AAF6FAA28AE}"/>
    <dgm:cxn modelId="{3B0D1B3F-D932-4916-A54B-CC71F9EE6137}" srcId="{D7F7E9A8-EE45-4C95-9510-5A6AD2F2F166}" destId="{4E8DF324-D99D-4322-8C2E-3068BBF83DC6}" srcOrd="1" destOrd="0" parTransId="{9185A907-FB91-4D6C-9914-692CDB00FB8A}" sibTransId="{A7CE4BA3-4A99-4E88-809B-EDBFD8E84B59}"/>
    <dgm:cxn modelId="{364107C3-1209-418D-B083-3E02B32C72BE}" type="presOf" srcId="{6A8D180A-C404-4206-B395-5B69D2D1A4A5}" destId="{3824196A-1752-4A5A-AC13-4A4E0497914A}" srcOrd="0" destOrd="0" presId="urn:microsoft.com/office/officeart/2005/8/layout/orgChart1"/>
    <dgm:cxn modelId="{3D42F7CF-DD62-47F6-8C01-755C3B7DB322}" type="presOf" srcId="{1F2D1A4C-08D0-49B7-A0C9-EABD45A8990E}" destId="{36F0A91A-E464-4122-91A4-93065A697A53}" srcOrd="1" destOrd="0" presId="urn:microsoft.com/office/officeart/2005/8/layout/orgChart1"/>
    <dgm:cxn modelId="{B75C48ED-954B-4B2B-928A-B1D9A57C7E77}" type="presOf" srcId="{DCF4AD8D-C285-486E-9601-82971A4E7E19}" destId="{8341816F-5AD8-4C26-B11E-090B52A2E061}" srcOrd="0" destOrd="0" presId="urn:microsoft.com/office/officeart/2005/8/layout/orgChart1"/>
    <dgm:cxn modelId="{609593FF-3056-43D4-8583-4DFAA5320B80}" type="presOf" srcId="{6F896F75-6DBD-4B3F-95EB-35C5CC94FA11}" destId="{9A81F9A9-ED12-4FFE-89A9-3505D20EA85A}" srcOrd="0" destOrd="0" presId="urn:microsoft.com/office/officeart/2005/8/layout/orgChart1"/>
    <dgm:cxn modelId="{55684B1B-7206-414C-9D99-D2964C6B0FB5}" type="presOf" srcId="{484B94A7-44A2-4431-8FB6-243E6269FAC1}" destId="{F121B03B-4F1F-4489-AD9F-2DFB360A58EC}" srcOrd="0" destOrd="0" presId="urn:microsoft.com/office/officeart/2005/8/layout/orgChart1"/>
    <dgm:cxn modelId="{16597C5F-8F78-4A1C-B767-1CC6D0E5663F}" type="presOf" srcId="{0D8973A8-A4BF-4F38-B486-9C43575D5994}" destId="{981F5337-6AB5-4F0C-916C-A84690322FA9}" srcOrd="1" destOrd="0" presId="urn:microsoft.com/office/officeart/2005/8/layout/orgChart1"/>
    <dgm:cxn modelId="{5D0ACBD3-85A1-4A3B-99B2-C0B191B68862}" type="presOf" srcId="{3A8892C8-648E-434A-916A-3CFC69507B29}" destId="{D5069971-1FB2-4A0F-92E8-3E02B18D5817}" srcOrd="1" destOrd="0" presId="urn:microsoft.com/office/officeart/2005/8/layout/orgChart1"/>
    <dgm:cxn modelId="{8868B9F4-F63D-4429-85B9-1E4BA884F0F9}" srcId="{0D8973A8-A4BF-4F38-B486-9C43575D5994}" destId="{D7F7E9A8-EE45-4C95-9510-5A6AD2F2F166}" srcOrd="3" destOrd="0" parTransId="{A38B5857-0EBE-4674-8BAF-DBB5DF26723B}" sibTransId="{C8455BB6-2B0C-418D-8110-7047B56B6CB7}"/>
    <dgm:cxn modelId="{1DD98107-83B4-4A3D-8BE3-3C56317CE99F}" type="presOf" srcId="{6F896F75-6DBD-4B3F-95EB-35C5CC94FA11}" destId="{E507B8AF-C369-4C55-8B01-68A0603856E0}" srcOrd="1" destOrd="0" presId="urn:microsoft.com/office/officeart/2005/8/layout/orgChart1"/>
    <dgm:cxn modelId="{6B03DD6D-8303-4D0A-8165-CDF6320C15A5}" srcId="{6D4544B6-52A5-46D9-BBFB-8FB6647F5B35}" destId="{61B1A4D0-89EA-4EAD-BCC4-93B149754E58}" srcOrd="0" destOrd="0" parTransId="{C0CE2E85-667F-4EE1-8EAF-DD1A9654543E}" sibTransId="{4D39D0F1-C01C-4C67-A79F-2B5AB5C79C68}"/>
    <dgm:cxn modelId="{C92B1648-F009-4652-8F3A-23E78E15D785}" type="presOf" srcId="{61B1A4D0-89EA-4EAD-BCC4-93B149754E58}" destId="{D684B016-DC72-47A2-BACB-9A7DEE62C602}" srcOrd="0" destOrd="0" presId="urn:microsoft.com/office/officeart/2005/8/layout/orgChart1"/>
    <dgm:cxn modelId="{7E34AE0E-D8CE-4074-9FF2-FA683EEC8380}" type="presOf" srcId="{4E8DF324-D99D-4322-8C2E-3068BBF83DC6}" destId="{F51F7DA2-D850-4501-9530-FF4A6D5DC78A}" srcOrd="1" destOrd="0" presId="urn:microsoft.com/office/officeart/2005/8/layout/orgChart1"/>
    <dgm:cxn modelId="{7CFE916B-4505-4392-A05A-E6B9A3652716}" type="presOf" srcId="{A38B5857-0EBE-4674-8BAF-DBB5DF26723B}" destId="{15116983-6092-44D4-BB08-A97CF9615E91}" srcOrd="0" destOrd="0" presId="urn:microsoft.com/office/officeart/2005/8/layout/orgChart1"/>
    <dgm:cxn modelId="{30301613-4102-4593-A91A-803E3E336733}" type="presOf" srcId="{29CAD26C-03C3-4488-9AC9-0481E6F20D5B}" destId="{168BDE66-260B-4EB6-BB5B-4EE0C29DA958}" srcOrd="0" destOrd="0" presId="urn:microsoft.com/office/officeart/2005/8/layout/orgChart1"/>
    <dgm:cxn modelId="{48A23E4B-5BD2-4BBA-B6B9-3468ED4186A0}" type="presOf" srcId="{6D4544B6-52A5-46D9-BBFB-8FB6647F5B35}" destId="{BB9696D6-1A95-45AC-B093-D2FB2B03D24E}" srcOrd="1" destOrd="0" presId="urn:microsoft.com/office/officeart/2005/8/layout/orgChart1"/>
    <dgm:cxn modelId="{2B59289D-A3DE-4D0C-9D4A-80C3D2B5D45C}" type="presOf" srcId="{1F2D1A4C-08D0-49B7-A0C9-EABD45A8990E}" destId="{B58D8A19-93B0-4F4B-BF54-163E6E733EA1}" srcOrd="0" destOrd="0" presId="urn:microsoft.com/office/officeart/2005/8/layout/orgChart1"/>
    <dgm:cxn modelId="{A9E0B5DA-65BA-4E48-850A-337EF0BDB62C}" type="presOf" srcId="{9185A907-FB91-4D6C-9914-692CDB00FB8A}" destId="{5D876900-4593-4CB7-BCF8-632B12C4926B}" srcOrd="0" destOrd="0" presId="urn:microsoft.com/office/officeart/2005/8/layout/orgChart1"/>
    <dgm:cxn modelId="{800AC1FF-838A-4CD1-896F-C3889F80F3F3}" type="presOf" srcId="{C0CE2E85-667F-4EE1-8EAF-DD1A9654543E}" destId="{597EEF91-1626-4BAD-914F-1A06BFC601C4}" srcOrd="0" destOrd="0" presId="urn:microsoft.com/office/officeart/2005/8/layout/orgChart1"/>
    <dgm:cxn modelId="{9D1447B8-2AC2-46B0-AAB1-3EE865574F26}" type="presOf" srcId="{DFC61EAE-3BD6-4A47-A668-B7A9D99A6F8D}" destId="{C77BB5C8-7C1D-4702-B9F0-0DE7E2C66891}" srcOrd="0" destOrd="0" presId="urn:microsoft.com/office/officeart/2005/8/layout/orgChart1"/>
    <dgm:cxn modelId="{17E77180-8F42-4332-A57A-25F121213EE6}" type="presOf" srcId="{074CDE1D-79ED-4FD5-8C1F-824BCD06AAFB}" destId="{65294BA6-9C73-4C3F-9C31-AD0452EF7FBA}" srcOrd="1" destOrd="0" presId="urn:microsoft.com/office/officeart/2005/8/layout/orgChart1"/>
    <dgm:cxn modelId="{490594E5-820D-49D4-8B14-5549B2E42AE7}" type="presOf" srcId="{6106938D-CD42-41D6-8A6F-20DDF8A82620}" destId="{B02A5471-2D8C-4AAF-8ADA-D32228FA8D2B}" srcOrd="0" destOrd="0" presId="urn:microsoft.com/office/officeart/2005/8/layout/orgChart1"/>
    <dgm:cxn modelId="{6D5EA630-BB74-4748-A6B0-A3B15092361F}" type="presOf" srcId="{3A8892C8-648E-434A-916A-3CFC69507B29}" destId="{D6E9B598-B9C0-48B1-8109-B24C0DF99006}" srcOrd="0" destOrd="0" presId="urn:microsoft.com/office/officeart/2005/8/layout/orgChart1"/>
    <dgm:cxn modelId="{B8332D12-B35D-447D-9DC9-E7475B43C4D9}" type="presOf" srcId="{C5A978EA-1A8A-4982-B6D2-D3B9D15B94B7}" destId="{6897AD4E-3DA6-4FAA-A176-1E57BB90DD86}" srcOrd="0" destOrd="0" presId="urn:microsoft.com/office/officeart/2005/8/layout/orgChart1"/>
    <dgm:cxn modelId="{6DDB7197-51B6-4112-88B2-06E4F6ACD442}" type="presOf" srcId="{22A7538C-B924-4530-881B-6ECB7E5895C9}" destId="{E59D5F38-00FE-4526-8884-D6EAE06E5DD1}" srcOrd="1" destOrd="0" presId="urn:microsoft.com/office/officeart/2005/8/layout/orgChart1"/>
    <dgm:cxn modelId="{32357CF0-D463-4D9E-9335-5DD475DD2934}" type="presOf" srcId="{0D8973A8-A4BF-4F38-B486-9C43575D5994}" destId="{24714AA2-83F5-4ACC-81A7-78AA0537F5E4}" srcOrd="0" destOrd="0" presId="urn:microsoft.com/office/officeart/2005/8/layout/orgChart1"/>
    <dgm:cxn modelId="{F6831B7C-6B21-49C4-9EF6-85AAA30A25C6}" type="presOf" srcId="{020AAE90-8A20-46ED-BA02-84642FC0C610}" destId="{74018263-FFB9-4340-806C-7302943962EA}" srcOrd="1" destOrd="0" presId="urn:microsoft.com/office/officeart/2005/8/layout/orgChart1"/>
    <dgm:cxn modelId="{E20F6067-5108-45EA-B48F-5DF2C2E6F98C}" srcId="{D7F7E9A8-EE45-4C95-9510-5A6AD2F2F166}" destId="{DFC61EAE-3BD6-4A47-A668-B7A9D99A6F8D}" srcOrd="2" destOrd="0" parTransId="{29CAD26C-03C3-4488-9AC9-0481E6F20D5B}" sibTransId="{0CB3F8AB-5463-43FF-8671-E96616AADA25}"/>
    <dgm:cxn modelId="{45CD235C-C240-4D22-90A4-23191991CC5D}" type="presOf" srcId="{61B1A4D0-89EA-4EAD-BCC4-93B149754E58}" destId="{F990315C-3D8C-4935-93D0-5BA821971C28}" srcOrd="1" destOrd="0" presId="urn:microsoft.com/office/officeart/2005/8/layout/orgChart1"/>
    <dgm:cxn modelId="{FEAF469A-288B-4171-B4D1-15FEFF931F89}" type="presOf" srcId="{DFC61EAE-3BD6-4A47-A668-B7A9D99A6F8D}" destId="{A8E0A077-71AD-4CFD-8652-584DEE4BE9B8}" srcOrd="1" destOrd="0" presId="urn:microsoft.com/office/officeart/2005/8/layout/orgChart1"/>
    <dgm:cxn modelId="{5B219E49-D801-49F0-9603-6EFDE59D4745}" srcId="{6A50F7BE-3293-47C5-96FE-5D7EF1021748}" destId="{0D8973A8-A4BF-4F38-B486-9C43575D5994}" srcOrd="0" destOrd="0" parTransId="{23E08123-56B4-4F5E-AB05-2309840E5574}" sibTransId="{16928234-C8B3-48A9-BDD3-17D8FEBCCDC0}"/>
    <dgm:cxn modelId="{87B1237C-1F23-45EA-8D49-D5AB4A7C9657}" srcId="{C5A978EA-1A8A-4982-B6D2-D3B9D15B94B7}" destId="{020AAE90-8A20-46ED-BA02-84642FC0C610}" srcOrd="1" destOrd="0" parTransId="{DCF4AD8D-C285-486E-9601-82971A4E7E19}" sibTransId="{BFAEF741-A3D9-45CE-B215-A2322D60DD06}"/>
    <dgm:cxn modelId="{4F14F283-EC03-4341-846A-F02624577C13}" srcId="{0D8973A8-A4BF-4F38-B486-9C43575D5994}" destId="{6D4544B6-52A5-46D9-BBFB-8FB6647F5B35}" srcOrd="1" destOrd="0" parTransId="{6106938D-CD42-41D6-8A6F-20DDF8A82620}" sibTransId="{923BF2E0-94E0-4C30-899C-D66EBAFA9573}"/>
    <dgm:cxn modelId="{BAA21BCF-C7FD-4FCF-942F-65966E3D19C5}" type="presOf" srcId="{074CDE1D-79ED-4FD5-8C1F-824BCD06AAFB}" destId="{07746931-9739-4ACE-AA3B-34E297B65E48}" srcOrd="0" destOrd="0" presId="urn:microsoft.com/office/officeart/2005/8/layout/orgChart1"/>
    <dgm:cxn modelId="{878D0C11-F2C4-41BD-BD8D-4D637CAFA64D}" type="presOf" srcId="{3C0E1F0A-C06C-493B-8091-5F909AE4C8F0}" destId="{E5834088-7905-482B-A4F1-E27781E840FE}" srcOrd="0" destOrd="0" presId="urn:microsoft.com/office/officeart/2005/8/layout/orgChart1"/>
    <dgm:cxn modelId="{6222CEB6-2E75-4A69-99B5-7CAEFD8615FC}" type="presOf" srcId="{020AAE90-8A20-46ED-BA02-84642FC0C610}" destId="{AC734995-0BDE-49C9-918C-C20826E08411}" srcOrd="0" destOrd="0" presId="urn:microsoft.com/office/officeart/2005/8/layout/orgChart1"/>
    <dgm:cxn modelId="{30906889-3CD0-4408-A78F-21302EE87956}" type="presOf" srcId="{D7F7E9A8-EE45-4C95-9510-5A6AD2F2F166}" destId="{62711A8F-C300-4F37-B046-6ADF7CDDD041}" srcOrd="1" destOrd="0" presId="urn:microsoft.com/office/officeart/2005/8/layout/orgChart1"/>
    <dgm:cxn modelId="{42FFEAC4-B510-41F8-9FEA-94891A4EEFAD}" srcId="{0D8973A8-A4BF-4F38-B486-9C43575D5994}" destId="{C5A978EA-1A8A-4982-B6D2-D3B9D15B94B7}" srcOrd="0" destOrd="0" parTransId="{A775F060-AF8E-467B-9385-F880E282CB64}" sibTransId="{40A1A43E-8089-4443-9849-634CD23868BC}"/>
    <dgm:cxn modelId="{A41DF199-CAF8-45CB-8212-1A238A3893CA}" type="presOf" srcId="{A775F060-AF8E-467B-9385-F880E282CB64}" destId="{9E441200-97FE-4CE1-BB21-F25168C9FF08}" srcOrd="0" destOrd="0" presId="urn:microsoft.com/office/officeart/2005/8/layout/orgChart1"/>
    <dgm:cxn modelId="{62CDE418-1107-496F-A436-3299A7C6D974}" type="presOf" srcId="{22A7538C-B924-4530-881B-6ECB7E5895C9}" destId="{C86E2312-2570-4304-85CE-CDC17C45BC55}" srcOrd="0" destOrd="0" presId="urn:microsoft.com/office/officeart/2005/8/layout/orgChart1"/>
    <dgm:cxn modelId="{EA7730C4-21FC-4DED-B02B-CE5A71BE881C}" srcId="{D7F7E9A8-EE45-4C95-9510-5A6AD2F2F166}" destId="{1F2D1A4C-08D0-49B7-A0C9-EABD45A8990E}" srcOrd="0" destOrd="0" parTransId="{6A8D180A-C404-4206-B395-5B69D2D1A4A5}" sibTransId="{FBA5E69B-1189-4881-9C99-A3B2D076C052}"/>
    <dgm:cxn modelId="{E8FAEE83-C154-4A2B-B091-00E7C779D5BA}" type="presParOf" srcId="{2F3C78E2-B9C4-4BCB-9BB2-824FEA44B235}" destId="{9E1B7BBF-6F4E-40AB-A255-B3D29D1EE95A}" srcOrd="0" destOrd="0" presId="urn:microsoft.com/office/officeart/2005/8/layout/orgChart1"/>
    <dgm:cxn modelId="{7835E87E-4CC6-4D7A-BBC5-E4DC5E288C09}" type="presParOf" srcId="{9E1B7BBF-6F4E-40AB-A255-B3D29D1EE95A}" destId="{35DDC386-FF16-4B08-916B-3ED7D6775827}" srcOrd="0" destOrd="0" presId="urn:microsoft.com/office/officeart/2005/8/layout/orgChart1"/>
    <dgm:cxn modelId="{E9783DCB-B2E9-49BE-84E7-7442CF0A9DBB}" type="presParOf" srcId="{35DDC386-FF16-4B08-916B-3ED7D6775827}" destId="{24714AA2-83F5-4ACC-81A7-78AA0537F5E4}" srcOrd="0" destOrd="0" presId="urn:microsoft.com/office/officeart/2005/8/layout/orgChart1"/>
    <dgm:cxn modelId="{D582FC80-BE41-4334-B515-3002B9075FA8}" type="presParOf" srcId="{35DDC386-FF16-4B08-916B-3ED7D6775827}" destId="{981F5337-6AB5-4F0C-916C-A84690322FA9}" srcOrd="1" destOrd="0" presId="urn:microsoft.com/office/officeart/2005/8/layout/orgChart1"/>
    <dgm:cxn modelId="{F700A59D-872A-4CBF-96B4-005CF0EAE061}" type="presParOf" srcId="{9E1B7BBF-6F4E-40AB-A255-B3D29D1EE95A}" destId="{127151AC-503C-43EB-A809-8DC62E1564D5}" srcOrd="1" destOrd="0" presId="urn:microsoft.com/office/officeart/2005/8/layout/orgChart1"/>
    <dgm:cxn modelId="{EF0CEAA7-E630-4D93-9BEF-A7CF3CE8BD83}" type="presParOf" srcId="{127151AC-503C-43EB-A809-8DC62E1564D5}" destId="{9E441200-97FE-4CE1-BB21-F25168C9FF08}" srcOrd="0" destOrd="0" presId="urn:microsoft.com/office/officeart/2005/8/layout/orgChart1"/>
    <dgm:cxn modelId="{4E907034-BFFF-4978-89A9-449B78A029F2}" type="presParOf" srcId="{127151AC-503C-43EB-A809-8DC62E1564D5}" destId="{55FBF54A-436A-433B-A767-A7006AE9CE72}" srcOrd="1" destOrd="0" presId="urn:microsoft.com/office/officeart/2005/8/layout/orgChart1"/>
    <dgm:cxn modelId="{E279D5A8-F57B-4A1D-878E-2366F222B717}" type="presParOf" srcId="{55FBF54A-436A-433B-A767-A7006AE9CE72}" destId="{FAB89879-D90A-417F-9F04-483DEFEF7753}" srcOrd="0" destOrd="0" presId="urn:microsoft.com/office/officeart/2005/8/layout/orgChart1"/>
    <dgm:cxn modelId="{AD2FFA5D-3C29-43BB-B873-4B8F32F4E8D3}" type="presParOf" srcId="{FAB89879-D90A-417F-9F04-483DEFEF7753}" destId="{6897AD4E-3DA6-4FAA-A176-1E57BB90DD86}" srcOrd="0" destOrd="0" presId="urn:microsoft.com/office/officeart/2005/8/layout/orgChart1"/>
    <dgm:cxn modelId="{619B6B2C-A45C-42E4-B783-3324FF06C4B1}" type="presParOf" srcId="{FAB89879-D90A-417F-9F04-483DEFEF7753}" destId="{4E5E710C-0FF0-4DF0-A09A-8D9FC40CEFF8}" srcOrd="1" destOrd="0" presId="urn:microsoft.com/office/officeart/2005/8/layout/orgChart1"/>
    <dgm:cxn modelId="{9EF2E0F1-FB86-43BE-B7EA-FFB172D6F27C}" type="presParOf" srcId="{55FBF54A-436A-433B-A767-A7006AE9CE72}" destId="{A7C14406-23DE-46BE-95AA-642AAE5D1F2A}" srcOrd="1" destOrd="0" presId="urn:microsoft.com/office/officeart/2005/8/layout/orgChart1"/>
    <dgm:cxn modelId="{B8D427C4-A4DE-4C8C-B488-2FEF0717C680}" type="presParOf" srcId="{A7C14406-23DE-46BE-95AA-642AAE5D1F2A}" destId="{6B13E975-B5AC-4B09-8AB4-469B29C16135}" srcOrd="0" destOrd="0" presId="urn:microsoft.com/office/officeart/2005/8/layout/orgChart1"/>
    <dgm:cxn modelId="{ADAD7A0F-50CC-479F-8E8E-C6B83985D92C}" type="presParOf" srcId="{A7C14406-23DE-46BE-95AA-642AAE5D1F2A}" destId="{0A3A0B4D-9A29-4689-ADCC-0BF3D9C34D12}" srcOrd="1" destOrd="0" presId="urn:microsoft.com/office/officeart/2005/8/layout/orgChart1"/>
    <dgm:cxn modelId="{78BEE3A0-7A4A-4E37-A645-5E987F93A4F9}" type="presParOf" srcId="{0A3A0B4D-9A29-4689-ADCC-0BF3D9C34D12}" destId="{19BE2278-08C1-46C9-89EF-D0A012F1BDF2}" srcOrd="0" destOrd="0" presId="urn:microsoft.com/office/officeart/2005/8/layout/orgChart1"/>
    <dgm:cxn modelId="{48B0CFD0-AA99-4395-9708-3B9E10A72251}" type="presParOf" srcId="{19BE2278-08C1-46C9-89EF-D0A012F1BDF2}" destId="{D6E9B598-B9C0-48B1-8109-B24C0DF99006}" srcOrd="0" destOrd="0" presId="urn:microsoft.com/office/officeart/2005/8/layout/orgChart1"/>
    <dgm:cxn modelId="{52994F2E-2D22-46BF-A5C5-BECF56A0E025}" type="presParOf" srcId="{19BE2278-08C1-46C9-89EF-D0A012F1BDF2}" destId="{D5069971-1FB2-4A0F-92E8-3E02B18D5817}" srcOrd="1" destOrd="0" presId="urn:microsoft.com/office/officeart/2005/8/layout/orgChart1"/>
    <dgm:cxn modelId="{F4F67CA4-A39E-4BE5-BA86-3E023B5FCD32}" type="presParOf" srcId="{0A3A0B4D-9A29-4689-ADCC-0BF3D9C34D12}" destId="{D645D6CB-0B89-4429-B957-9057C6DCB231}" srcOrd="1" destOrd="0" presId="urn:microsoft.com/office/officeart/2005/8/layout/orgChart1"/>
    <dgm:cxn modelId="{1679FEBC-21B6-4093-BEFE-85C005898E77}" type="presParOf" srcId="{0A3A0B4D-9A29-4689-ADCC-0BF3D9C34D12}" destId="{8370D54D-F70B-47A3-8426-85A4D3579C61}" srcOrd="2" destOrd="0" presId="urn:microsoft.com/office/officeart/2005/8/layout/orgChart1"/>
    <dgm:cxn modelId="{9F3F8CB7-AB91-4C13-AA29-5B2EE4A1C1D5}" type="presParOf" srcId="{A7C14406-23DE-46BE-95AA-642AAE5D1F2A}" destId="{8341816F-5AD8-4C26-B11E-090B52A2E061}" srcOrd="2" destOrd="0" presId="urn:microsoft.com/office/officeart/2005/8/layout/orgChart1"/>
    <dgm:cxn modelId="{C0B23083-4A70-438A-8899-66F66B413168}" type="presParOf" srcId="{A7C14406-23DE-46BE-95AA-642AAE5D1F2A}" destId="{64E21844-7341-4C53-A0E8-D89F5C592AA6}" srcOrd="3" destOrd="0" presId="urn:microsoft.com/office/officeart/2005/8/layout/orgChart1"/>
    <dgm:cxn modelId="{7B2E7154-3292-42E8-9B66-AFC5E16E26A7}" type="presParOf" srcId="{64E21844-7341-4C53-A0E8-D89F5C592AA6}" destId="{29ACE1E7-9F0C-4289-9367-81A5390C5B7F}" srcOrd="0" destOrd="0" presId="urn:microsoft.com/office/officeart/2005/8/layout/orgChart1"/>
    <dgm:cxn modelId="{EDE85CC0-6E01-4031-A893-3B6D45DE230B}" type="presParOf" srcId="{29ACE1E7-9F0C-4289-9367-81A5390C5B7F}" destId="{AC734995-0BDE-49C9-918C-C20826E08411}" srcOrd="0" destOrd="0" presId="urn:microsoft.com/office/officeart/2005/8/layout/orgChart1"/>
    <dgm:cxn modelId="{7C061651-6C99-4112-AE77-20276967A77C}" type="presParOf" srcId="{29ACE1E7-9F0C-4289-9367-81A5390C5B7F}" destId="{74018263-FFB9-4340-806C-7302943962EA}" srcOrd="1" destOrd="0" presId="urn:microsoft.com/office/officeart/2005/8/layout/orgChart1"/>
    <dgm:cxn modelId="{862AFA90-84D2-4666-A48F-DE40D99B5B8D}" type="presParOf" srcId="{64E21844-7341-4C53-A0E8-D89F5C592AA6}" destId="{F86E56B6-E316-4BCB-94A0-32C2929A9A63}" srcOrd="1" destOrd="0" presId="urn:microsoft.com/office/officeart/2005/8/layout/orgChart1"/>
    <dgm:cxn modelId="{40D51E4B-8245-4FD0-9E80-522EC1938719}" type="presParOf" srcId="{64E21844-7341-4C53-A0E8-D89F5C592AA6}" destId="{1D6C2D5B-2BA0-499A-BE05-1B0A36217A8D}" srcOrd="2" destOrd="0" presId="urn:microsoft.com/office/officeart/2005/8/layout/orgChart1"/>
    <dgm:cxn modelId="{DD706775-0813-4F5B-A6C0-BF020557E5BC}" type="presParOf" srcId="{55FBF54A-436A-433B-A767-A7006AE9CE72}" destId="{B444C7BD-1CC1-4086-8B68-2E1ECD6EAE85}" srcOrd="2" destOrd="0" presId="urn:microsoft.com/office/officeart/2005/8/layout/orgChart1"/>
    <dgm:cxn modelId="{21BDE309-914B-4850-A9AA-A7A63BDF9EBC}" type="presParOf" srcId="{127151AC-503C-43EB-A809-8DC62E1564D5}" destId="{B02A5471-2D8C-4AAF-8ADA-D32228FA8D2B}" srcOrd="2" destOrd="0" presId="urn:microsoft.com/office/officeart/2005/8/layout/orgChart1"/>
    <dgm:cxn modelId="{A371C674-8A82-4CEB-966E-ADEF926ECEB0}" type="presParOf" srcId="{127151AC-503C-43EB-A809-8DC62E1564D5}" destId="{91DD5A3A-9B4E-4E41-AA3A-A0A413165D04}" srcOrd="3" destOrd="0" presId="urn:microsoft.com/office/officeart/2005/8/layout/orgChart1"/>
    <dgm:cxn modelId="{F7592FAB-BABC-43CC-A6F9-2470258B3DE3}" type="presParOf" srcId="{91DD5A3A-9B4E-4E41-AA3A-A0A413165D04}" destId="{962EC89C-D832-4A8C-8B3F-72AAE38AF755}" srcOrd="0" destOrd="0" presId="urn:microsoft.com/office/officeart/2005/8/layout/orgChart1"/>
    <dgm:cxn modelId="{73979F2B-F6BF-4723-832F-B6325BBA9AF3}" type="presParOf" srcId="{962EC89C-D832-4A8C-8B3F-72AAE38AF755}" destId="{B743F7A6-F7A1-48AC-BBD3-B7F5785DCCD9}" srcOrd="0" destOrd="0" presId="urn:microsoft.com/office/officeart/2005/8/layout/orgChart1"/>
    <dgm:cxn modelId="{23D15466-484F-499B-90F4-5B21E5EB57FD}" type="presParOf" srcId="{962EC89C-D832-4A8C-8B3F-72AAE38AF755}" destId="{BB9696D6-1A95-45AC-B093-D2FB2B03D24E}" srcOrd="1" destOrd="0" presId="urn:microsoft.com/office/officeart/2005/8/layout/orgChart1"/>
    <dgm:cxn modelId="{72EDA51A-CD80-4308-8C2B-11C201686543}" type="presParOf" srcId="{91DD5A3A-9B4E-4E41-AA3A-A0A413165D04}" destId="{EFFDACB8-1E65-4974-A868-CBB7BE3FED1B}" srcOrd="1" destOrd="0" presId="urn:microsoft.com/office/officeart/2005/8/layout/orgChart1"/>
    <dgm:cxn modelId="{98DB118A-C7A8-4EE6-9F1A-409EC940C121}" type="presParOf" srcId="{EFFDACB8-1E65-4974-A868-CBB7BE3FED1B}" destId="{597EEF91-1626-4BAD-914F-1A06BFC601C4}" srcOrd="0" destOrd="0" presId="urn:microsoft.com/office/officeart/2005/8/layout/orgChart1"/>
    <dgm:cxn modelId="{84759651-6FCC-42F3-944E-C46DDC63E035}" type="presParOf" srcId="{EFFDACB8-1E65-4974-A868-CBB7BE3FED1B}" destId="{5244C8B2-3DCC-4A62-8D05-BB6E061301A3}" srcOrd="1" destOrd="0" presId="urn:microsoft.com/office/officeart/2005/8/layout/orgChart1"/>
    <dgm:cxn modelId="{2E7A0487-1BDA-4642-9E4F-7B76A6076D6D}" type="presParOf" srcId="{5244C8B2-3DCC-4A62-8D05-BB6E061301A3}" destId="{6847E716-A386-4D9F-8CDA-D82F2CCADA98}" srcOrd="0" destOrd="0" presId="urn:microsoft.com/office/officeart/2005/8/layout/orgChart1"/>
    <dgm:cxn modelId="{33888626-0565-43A7-9D88-56344A5106C2}" type="presParOf" srcId="{6847E716-A386-4D9F-8CDA-D82F2CCADA98}" destId="{D684B016-DC72-47A2-BACB-9A7DEE62C602}" srcOrd="0" destOrd="0" presId="urn:microsoft.com/office/officeart/2005/8/layout/orgChart1"/>
    <dgm:cxn modelId="{D4E13987-1D4A-4BE8-A3DF-8732AE0107CD}" type="presParOf" srcId="{6847E716-A386-4D9F-8CDA-D82F2CCADA98}" destId="{F990315C-3D8C-4935-93D0-5BA821971C28}" srcOrd="1" destOrd="0" presId="urn:microsoft.com/office/officeart/2005/8/layout/orgChart1"/>
    <dgm:cxn modelId="{A1B9DA6B-8C57-4FA7-A32D-D04A0BF147B3}" type="presParOf" srcId="{5244C8B2-3DCC-4A62-8D05-BB6E061301A3}" destId="{5E706B02-D2C7-440D-9519-ED3733FCCCD5}" srcOrd="1" destOrd="0" presId="urn:microsoft.com/office/officeart/2005/8/layout/orgChart1"/>
    <dgm:cxn modelId="{BC9EF63D-57FE-4920-8FB2-1D79A40B7FB5}" type="presParOf" srcId="{5244C8B2-3DCC-4A62-8D05-BB6E061301A3}" destId="{3F84A031-8A19-47A3-BEEB-7A2A7C872079}" srcOrd="2" destOrd="0" presId="urn:microsoft.com/office/officeart/2005/8/layout/orgChart1"/>
    <dgm:cxn modelId="{8BD9EF40-4FF7-4D45-AA6F-7D15D2BF601C}" type="presParOf" srcId="{EFFDACB8-1E65-4974-A868-CBB7BE3FED1B}" destId="{F121B03B-4F1F-4489-AD9F-2DFB360A58EC}" srcOrd="2" destOrd="0" presId="urn:microsoft.com/office/officeart/2005/8/layout/orgChart1"/>
    <dgm:cxn modelId="{39CB167F-EEAB-4CE2-99AC-C7A251674F6D}" type="presParOf" srcId="{EFFDACB8-1E65-4974-A868-CBB7BE3FED1B}" destId="{D87F2C96-0FD9-411F-B646-71F5996F9050}" srcOrd="3" destOrd="0" presId="urn:microsoft.com/office/officeart/2005/8/layout/orgChart1"/>
    <dgm:cxn modelId="{F9A36A33-F667-44F1-9F58-327BDCC180DD}" type="presParOf" srcId="{D87F2C96-0FD9-411F-B646-71F5996F9050}" destId="{F4E9C952-DE83-459C-81B5-EFA71F2D3CFA}" srcOrd="0" destOrd="0" presId="urn:microsoft.com/office/officeart/2005/8/layout/orgChart1"/>
    <dgm:cxn modelId="{F5D959C0-593C-4E9C-BC7D-2B6BEC1067A6}" type="presParOf" srcId="{F4E9C952-DE83-459C-81B5-EFA71F2D3CFA}" destId="{C86E2312-2570-4304-85CE-CDC17C45BC55}" srcOrd="0" destOrd="0" presId="urn:microsoft.com/office/officeart/2005/8/layout/orgChart1"/>
    <dgm:cxn modelId="{4DD09496-F4EE-4DAD-B938-85908D71B03B}" type="presParOf" srcId="{F4E9C952-DE83-459C-81B5-EFA71F2D3CFA}" destId="{E59D5F38-00FE-4526-8884-D6EAE06E5DD1}" srcOrd="1" destOrd="0" presId="urn:microsoft.com/office/officeart/2005/8/layout/orgChart1"/>
    <dgm:cxn modelId="{A903902A-31CA-4244-8884-AA29F279814D}" type="presParOf" srcId="{D87F2C96-0FD9-411F-B646-71F5996F9050}" destId="{80DE9889-A44E-4B80-A1C4-343093455150}" srcOrd="1" destOrd="0" presId="urn:microsoft.com/office/officeart/2005/8/layout/orgChart1"/>
    <dgm:cxn modelId="{F68467D4-66A0-4CFB-A0CF-DF2F049D7300}" type="presParOf" srcId="{D87F2C96-0FD9-411F-B646-71F5996F9050}" destId="{7CF29DF6-F13C-409E-8F87-D2EB04D400E4}" srcOrd="2" destOrd="0" presId="urn:microsoft.com/office/officeart/2005/8/layout/orgChart1"/>
    <dgm:cxn modelId="{66E4C93E-3D28-4558-9C87-D0ED9638CD79}" type="presParOf" srcId="{91DD5A3A-9B4E-4E41-AA3A-A0A413165D04}" destId="{F3F06B8F-4B25-47DC-99C9-64A56BAC946E}" srcOrd="2" destOrd="0" presId="urn:microsoft.com/office/officeart/2005/8/layout/orgChart1"/>
    <dgm:cxn modelId="{82CC76AB-055B-41FD-8E5D-BEE6DAA13CE3}" type="presParOf" srcId="{127151AC-503C-43EB-A809-8DC62E1564D5}" destId="{E5834088-7905-482B-A4F1-E27781E840FE}" srcOrd="4" destOrd="0" presId="urn:microsoft.com/office/officeart/2005/8/layout/orgChart1"/>
    <dgm:cxn modelId="{2AE210B1-53B8-4FD9-A94D-34B99BDC504D}" type="presParOf" srcId="{127151AC-503C-43EB-A809-8DC62E1564D5}" destId="{FEF1669E-032F-4FC1-889B-80A26836ED8B}" srcOrd="5" destOrd="0" presId="urn:microsoft.com/office/officeart/2005/8/layout/orgChart1"/>
    <dgm:cxn modelId="{BE98B398-E1BF-4423-B331-7C028E0E9E83}" type="presParOf" srcId="{FEF1669E-032F-4FC1-889B-80A26836ED8B}" destId="{42DE2FB9-CB57-4656-A61D-FD83837485DB}" srcOrd="0" destOrd="0" presId="urn:microsoft.com/office/officeart/2005/8/layout/orgChart1"/>
    <dgm:cxn modelId="{3C8F4AF9-671F-4EEF-9F6C-AC630D4EBBCE}" type="presParOf" srcId="{42DE2FB9-CB57-4656-A61D-FD83837485DB}" destId="{07746931-9739-4ACE-AA3B-34E297B65E48}" srcOrd="0" destOrd="0" presId="urn:microsoft.com/office/officeart/2005/8/layout/orgChart1"/>
    <dgm:cxn modelId="{28462A2B-F130-4CC6-884C-1E6F0B0635DF}" type="presParOf" srcId="{42DE2FB9-CB57-4656-A61D-FD83837485DB}" destId="{65294BA6-9C73-4C3F-9C31-AD0452EF7FBA}" srcOrd="1" destOrd="0" presId="urn:microsoft.com/office/officeart/2005/8/layout/orgChart1"/>
    <dgm:cxn modelId="{6093D699-20AB-4F90-922B-C0A6EB2C629A}" type="presParOf" srcId="{FEF1669E-032F-4FC1-889B-80A26836ED8B}" destId="{4E8C1765-0DA7-47EF-9010-FD852F0E15B8}" srcOrd="1" destOrd="0" presId="urn:microsoft.com/office/officeart/2005/8/layout/orgChart1"/>
    <dgm:cxn modelId="{9210777E-568C-4D5F-B37D-EC573AB0AECC}" type="presParOf" srcId="{4E8C1765-0DA7-47EF-9010-FD852F0E15B8}" destId="{D43F8091-61D6-44EA-B007-13431DA7A174}" srcOrd="0" destOrd="0" presId="urn:microsoft.com/office/officeart/2005/8/layout/orgChart1"/>
    <dgm:cxn modelId="{D2FC8799-3AA6-43A5-9C6B-30DCB0845B7D}" type="presParOf" srcId="{4E8C1765-0DA7-47EF-9010-FD852F0E15B8}" destId="{90A94C11-C972-43C7-8B5C-0FCE75F9935D}" srcOrd="1" destOrd="0" presId="urn:microsoft.com/office/officeart/2005/8/layout/orgChart1"/>
    <dgm:cxn modelId="{46E644A7-DF3A-44F9-AE2E-92F7BA5FA993}" type="presParOf" srcId="{90A94C11-C972-43C7-8B5C-0FCE75F9935D}" destId="{1E731D23-131A-4D20-98F5-EA4BF997BFEC}" srcOrd="0" destOrd="0" presId="urn:microsoft.com/office/officeart/2005/8/layout/orgChart1"/>
    <dgm:cxn modelId="{16D75258-DD1A-4EFB-89E3-F80C17A94879}" type="presParOf" srcId="{1E731D23-131A-4D20-98F5-EA4BF997BFEC}" destId="{9A81F9A9-ED12-4FFE-89A9-3505D20EA85A}" srcOrd="0" destOrd="0" presId="urn:microsoft.com/office/officeart/2005/8/layout/orgChart1"/>
    <dgm:cxn modelId="{E4D99097-A12D-46C5-915C-A06CA0A036E9}" type="presParOf" srcId="{1E731D23-131A-4D20-98F5-EA4BF997BFEC}" destId="{E507B8AF-C369-4C55-8B01-68A0603856E0}" srcOrd="1" destOrd="0" presId="urn:microsoft.com/office/officeart/2005/8/layout/orgChart1"/>
    <dgm:cxn modelId="{65B60F4A-342F-444F-AA0B-1E01583B317A}" type="presParOf" srcId="{90A94C11-C972-43C7-8B5C-0FCE75F9935D}" destId="{8DCF9B30-DCFF-4C23-BCEB-FAFA0B6D88AC}" srcOrd="1" destOrd="0" presId="urn:microsoft.com/office/officeart/2005/8/layout/orgChart1"/>
    <dgm:cxn modelId="{5A5B8B0D-438D-4011-A323-10FC0C39409B}" type="presParOf" srcId="{90A94C11-C972-43C7-8B5C-0FCE75F9935D}" destId="{F94EB16D-FCA1-44E7-BAA5-FF540EE0F450}" srcOrd="2" destOrd="0" presId="urn:microsoft.com/office/officeart/2005/8/layout/orgChart1"/>
    <dgm:cxn modelId="{5C1D11FB-A386-4B73-B62A-F1D14A19F62F}" type="presParOf" srcId="{FEF1669E-032F-4FC1-889B-80A26836ED8B}" destId="{BB6FE0A8-2288-49BB-971F-2363B98CC338}" srcOrd="2" destOrd="0" presId="urn:microsoft.com/office/officeart/2005/8/layout/orgChart1"/>
    <dgm:cxn modelId="{B99A7D98-B6FA-4AB5-B6F0-85103DE508E2}" type="presParOf" srcId="{127151AC-503C-43EB-A809-8DC62E1564D5}" destId="{15116983-6092-44D4-BB08-A97CF9615E91}" srcOrd="6" destOrd="0" presId="urn:microsoft.com/office/officeart/2005/8/layout/orgChart1"/>
    <dgm:cxn modelId="{59973C2E-F7B5-4CDC-AFD4-DE5FEE42478C}" type="presParOf" srcId="{127151AC-503C-43EB-A809-8DC62E1564D5}" destId="{80C665B2-7ABA-4A59-9103-E35FE10E150B}" srcOrd="7" destOrd="0" presId="urn:microsoft.com/office/officeart/2005/8/layout/orgChart1"/>
    <dgm:cxn modelId="{73655628-BC14-4208-AAEA-5D590B16E946}" type="presParOf" srcId="{80C665B2-7ABA-4A59-9103-E35FE10E150B}" destId="{EDDADCBC-84F0-4D81-A7F4-451BB5EC7F67}" srcOrd="0" destOrd="0" presId="urn:microsoft.com/office/officeart/2005/8/layout/orgChart1"/>
    <dgm:cxn modelId="{A2D5F5B1-278E-4671-8978-3ECD76065A65}" type="presParOf" srcId="{EDDADCBC-84F0-4D81-A7F4-451BB5EC7F67}" destId="{2DF929C4-5291-4CDB-ADC3-1AD261C63543}" srcOrd="0" destOrd="0" presId="urn:microsoft.com/office/officeart/2005/8/layout/orgChart1"/>
    <dgm:cxn modelId="{1D67C392-0B92-4D57-BBCB-9E03CF2B19DF}" type="presParOf" srcId="{EDDADCBC-84F0-4D81-A7F4-451BB5EC7F67}" destId="{62711A8F-C300-4F37-B046-6ADF7CDDD041}" srcOrd="1" destOrd="0" presId="urn:microsoft.com/office/officeart/2005/8/layout/orgChart1"/>
    <dgm:cxn modelId="{B6639A1E-32D5-4124-9622-C556B623E27B}" type="presParOf" srcId="{80C665B2-7ABA-4A59-9103-E35FE10E150B}" destId="{157F4F8A-F8F2-41F4-8843-44F6264E7781}" srcOrd="1" destOrd="0" presId="urn:microsoft.com/office/officeart/2005/8/layout/orgChart1"/>
    <dgm:cxn modelId="{1DB5418B-8674-4425-BB87-52F727B92A3A}" type="presParOf" srcId="{157F4F8A-F8F2-41F4-8843-44F6264E7781}" destId="{3824196A-1752-4A5A-AC13-4A4E0497914A}" srcOrd="0" destOrd="0" presId="urn:microsoft.com/office/officeart/2005/8/layout/orgChart1"/>
    <dgm:cxn modelId="{0A70A7D5-FC5E-42FD-829B-3B662FA91626}" type="presParOf" srcId="{157F4F8A-F8F2-41F4-8843-44F6264E7781}" destId="{9EB41FFB-077D-4EC3-A8B0-FA8602664575}" srcOrd="1" destOrd="0" presId="urn:microsoft.com/office/officeart/2005/8/layout/orgChart1"/>
    <dgm:cxn modelId="{AC868C20-FCE7-4CD3-979B-C9DE4DB41037}" type="presParOf" srcId="{9EB41FFB-077D-4EC3-A8B0-FA8602664575}" destId="{E0828F41-E3F8-42E5-806E-701E2C6E1FC5}" srcOrd="0" destOrd="0" presId="urn:microsoft.com/office/officeart/2005/8/layout/orgChart1"/>
    <dgm:cxn modelId="{27A4C9C6-15E5-4813-95DB-D9C14198E6BC}" type="presParOf" srcId="{E0828F41-E3F8-42E5-806E-701E2C6E1FC5}" destId="{B58D8A19-93B0-4F4B-BF54-163E6E733EA1}" srcOrd="0" destOrd="0" presId="urn:microsoft.com/office/officeart/2005/8/layout/orgChart1"/>
    <dgm:cxn modelId="{B48C51F0-6800-494B-8AFB-86BD6EC5AF83}" type="presParOf" srcId="{E0828F41-E3F8-42E5-806E-701E2C6E1FC5}" destId="{36F0A91A-E464-4122-91A4-93065A697A53}" srcOrd="1" destOrd="0" presId="urn:microsoft.com/office/officeart/2005/8/layout/orgChart1"/>
    <dgm:cxn modelId="{957E6058-C193-4142-8E9A-E4C79A453E89}" type="presParOf" srcId="{9EB41FFB-077D-4EC3-A8B0-FA8602664575}" destId="{B988E63F-989D-4D45-BB14-6F978F60EB45}" srcOrd="1" destOrd="0" presId="urn:microsoft.com/office/officeart/2005/8/layout/orgChart1"/>
    <dgm:cxn modelId="{E7E1A8CD-AF9A-4BE1-A516-AD273F1ADB95}" type="presParOf" srcId="{9EB41FFB-077D-4EC3-A8B0-FA8602664575}" destId="{F893B057-20F1-46A6-B83F-F26EA166717B}" srcOrd="2" destOrd="0" presId="urn:microsoft.com/office/officeart/2005/8/layout/orgChart1"/>
    <dgm:cxn modelId="{89253EF8-3297-438F-BD36-C7895D9ED12D}" type="presParOf" srcId="{157F4F8A-F8F2-41F4-8843-44F6264E7781}" destId="{5D876900-4593-4CB7-BCF8-632B12C4926B}" srcOrd="2" destOrd="0" presId="urn:microsoft.com/office/officeart/2005/8/layout/orgChart1"/>
    <dgm:cxn modelId="{5A82EA16-F7F3-4BE2-84DD-4CD26EF3D877}" type="presParOf" srcId="{157F4F8A-F8F2-41F4-8843-44F6264E7781}" destId="{3166693E-897C-43D6-A3F0-8603415EBD28}" srcOrd="3" destOrd="0" presId="urn:microsoft.com/office/officeart/2005/8/layout/orgChart1"/>
    <dgm:cxn modelId="{285BCE79-F275-46EC-AC79-F497FFB5B4CA}" type="presParOf" srcId="{3166693E-897C-43D6-A3F0-8603415EBD28}" destId="{FD83921B-B1AF-41FA-A023-53C7000ECA36}" srcOrd="0" destOrd="0" presId="urn:microsoft.com/office/officeart/2005/8/layout/orgChart1"/>
    <dgm:cxn modelId="{47EBE3C5-C414-434C-A989-61F82B09EA36}" type="presParOf" srcId="{FD83921B-B1AF-41FA-A023-53C7000ECA36}" destId="{83E20324-26B2-4CE3-8BE1-8EE175DCC7C5}" srcOrd="0" destOrd="0" presId="urn:microsoft.com/office/officeart/2005/8/layout/orgChart1"/>
    <dgm:cxn modelId="{7DFDDA20-5CC2-4840-944F-BC1FCF7CE620}" type="presParOf" srcId="{FD83921B-B1AF-41FA-A023-53C7000ECA36}" destId="{F51F7DA2-D850-4501-9530-FF4A6D5DC78A}" srcOrd="1" destOrd="0" presId="urn:microsoft.com/office/officeart/2005/8/layout/orgChart1"/>
    <dgm:cxn modelId="{4F02DF42-E548-476A-91D4-8E379087E283}" type="presParOf" srcId="{3166693E-897C-43D6-A3F0-8603415EBD28}" destId="{AD56A06B-5C33-4E65-B811-F6A42EF9594E}" srcOrd="1" destOrd="0" presId="urn:microsoft.com/office/officeart/2005/8/layout/orgChart1"/>
    <dgm:cxn modelId="{21101CA6-B100-495A-8661-5FFB1FAC9EBF}" type="presParOf" srcId="{3166693E-897C-43D6-A3F0-8603415EBD28}" destId="{2BA0FA34-F44C-4637-9065-92D8C119CC5D}" srcOrd="2" destOrd="0" presId="urn:microsoft.com/office/officeart/2005/8/layout/orgChart1"/>
    <dgm:cxn modelId="{3945DCEA-33B9-4039-BCDC-C2216A2AB9FD}" type="presParOf" srcId="{157F4F8A-F8F2-41F4-8843-44F6264E7781}" destId="{168BDE66-260B-4EB6-BB5B-4EE0C29DA958}" srcOrd="4" destOrd="0" presId="urn:microsoft.com/office/officeart/2005/8/layout/orgChart1"/>
    <dgm:cxn modelId="{69D172F5-83A4-4D67-93F9-96D855878C30}" type="presParOf" srcId="{157F4F8A-F8F2-41F4-8843-44F6264E7781}" destId="{577D7EFD-BAD3-44D6-9CA1-C8ED0F87E0B2}" srcOrd="5" destOrd="0" presId="urn:microsoft.com/office/officeart/2005/8/layout/orgChart1"/>
    <dgm:cxn modelId="{CD1F85B0-3031-4798-B6F1-CEB607547C99}" type="presParOf" srcId="{577D7EFD-BAD3-44D6-9CA1-C8ED0F87E0B2}" destId="{45F7D596-77C6-48B0-A3BD-3AD3A0F639A9}" srcOrd="0" destOrd="0" presId="urn:microsoft.com/office/officeart/2005/8/layout/orgChart1"/>
    <dgm:cxn modelId="{4C1F5D81-79AB-4A3A-9A4A-9F5764A3CBF9}" type="presParOf" srcId="{45F7D596-77C6-48B0-A3BD-3AD3A0F639A9}" destId="{C77BB5C8-7C1D-4702-B9F0-0DE7E2C66891}" srcOrd="0" destOrd="0" presId="urn:microsoft.com/office/officeart/2005/8/layout/orgChart1"/>
    <dgm:cxn modelId="{FCA2FB43-E46F-4959-B9F7-C1508A5D829B}" type="presParOf" srcId="{45F7D596-77C6-48B0-A3BD-3AD3A0F639A9}" destId="{A8E0A077-71AD-4CFD-8652-584DEE4BE9B8}" srcOrd="1" destOrd="0" presId="urn:microsoft.com/office/officeart/2005/8/layout/orgChart1"/>
    <dgm:cxn modelId="{C074069A-507D-425B-A5D9-E8831B0D20BF}" type="presParOf" srcId="{577D7EFD-BAD3-44D6-9CA1-C8ED0F87E0B2}" destId="{254486AA-101A-4398-94A0-EEDF4BCD8604}" srcOrd="1" destOrd="0" presId="urn:microsoft.com/office/officeart/2005/8/layout/orgChart1"/>
    <dgm:cxn modelId="{A02F0B62-FD5B-442A-9357-AA0CE9AB1ECD}" type="presParOf" srcId="{577D7EFD-BAD3-44D6-9CA1-C8ED0F87E0B2}" destId="{69CDE673-7A0A-4483-BA14-84A9889CF7EB}" srcOrd="2" destOrd="0" presId="urn:microsoft.com/office/officeart/2005/8/layout/orgChart1"/>
    <dgm:cxn modelId="{DC829DCA-E16E-43E8-BC19-8FE2789B2729}" type="presParOf" srcId="{80C665B2-7ABA-4A59-9103-E35FE10E150B}" destId="{AAB2EFB3-864B-4CBC-B9AF-93F786E508DF}" srcOrd="2" destOrd="0" presId="urn:microsoft.com/office/officeart/2005/8/layout/orgChart1"/>
    <dgm:cxn modelId="{63E78724-37F6-4F6B-A992-6ACE6C5A926D}" type="presParOf" srcId="{9E1B7BBF-6F4E-40AB-A255-B3D29D1EE95A}" destId="{289C1803-AA0F-4259-9E49-B8CC773E3F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E69F3-0961-42D0-B71E-DDC1D7F2D762}">
      <dsp:nvSpPr>
        <dsp:cNvPr id="0" name=""/>
        <dsp:cNvSpPr/>
      </dsp:nvSpPr>
      <dsp:spPr>
        <a:xfrm rot="16200000">
          <a:off x="-376766" y="3575701"/>
          <a:ext cx="5148643" cy="48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6221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/>
        </a:p>
      </dsp:txBody>
      <dsp:txXfrm>
        <a:off x="-376766" y="3575701"/>
        <a:ext cx="5148643" cy="483273"/>
      </dsp:txXfrm>
    </dsp:sp>
    <dsp:sp modelId="{248FD6B1-9973-43E3-961C-0FBB20BD66A2}">
      <dsp:nvSpPr>
        <dsp:cNvPr id="0" name=""/>
        <dsp:cNvSpPr/>
      </dsp:nvSpPr>
      <dsp:spPr>
        <a:xfrm>
          <a:off x="1487406" y="1045051"/>
          <a:ext cx="2714544" cy="51486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2622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YAVAŞ PROGRESYON</a:t>
          </a:r>
          <a:endParaRPr lang="tr-TR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HAFTALAR/AYLAR</a:t>
          </a:r>
          <a:endParaRPr lang="tr-TR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SİMETRİK/PROKSİMAL KAS GÜÇSÜZLÜĞÜ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YÜZ KASLARI ETKİLENMEZ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FARENKS ve SOLUNUM KASLARI ETKİLENİR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KASLAR AĞRILIDIR</a:t>
          </a: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/>
            <a:t>AMİYOPATİK DERMATOMİYOZİTTE KAS BULGULARI YOK ( NADİR)</a:t>
          </a:r>
          <a:endParaRPr lang="tr-TR" sz="1600" b="1" kern="1200" dirty="0"/>
        </a:p>
      </dsp:txBody>
      <dsp:txXfrm>
        <a:off x="1487406" y="1045051"/>
        <a:ext cx="2714544" cy="5148643"/>
      </dsp:txXfrm>
    </dsp:sp>
    <dsp:sp modelId="{8A99A5A1-894A-4753-9D8E-DE118A14CC8B}">
      <dsp:nvSpPr>
        <dsp:cNvPr id="0" name=""/>
        <dsp:cNvSpPr/>
      </dsp:nvSpPr>
      <dsp:spPr>
        <a:xfrm>
          <a:off x="-116784" y="407130"/>
          <a:ext cx="3515710" cy="966547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43F7C-BDAD-463C-9E27-C076A582143A}">
      <dsp:nvSpPr>
        <dsp:cNvPr id="0" name=""/>
        <dsp:cNvSpPr/>
      </dsp:nvSpPr>
      <dsp:spPr>
        <a:xfrm rot="16200000">
          <a:off x="4191267" y="3295409"/>
          <a:ext cx="5148643" cy="483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6221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/>
        </a:p>
      </dsp:txBody>
      <dsp:txXfrm>
        <a:off x="4191267" y="3295409"/>
        <a:ext cx="5148643" cy="483273"/>
      </dsp:txXfrm>
    </dsp:sp>
    <dsp:sp modelId="{2DE39E74-E807-4253-9067-8F41BB3C95D0}">
      <dsp:nvSpPr>
        <dsp:cNvPr id="0" name=""/>
        <dsp:cNvSpPr/>
      </dsp:nvSpPr>
      <dsp:spPr>
        <a:xfrm>
          <a:off x="5837568" y="1045051"/>
          <a:ext cx="2407215" cy="5148643"/>
        </a:xfrm>
        <a:prstGeom prst="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221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EKLEMLER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DERİ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KARDİYAK</a:t>
          </a:r>
          <a:endParaRPr lang="tr-TR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>
              <a:solidFill>
                <a:schemeClr val="tx1"/>
              </a:solidFill>
            </a:rPr>
            <a:t>KÖTÜ PROGNOZ</a:t>
          </a:r>
          <a:endParaRPr lang="tr-TR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PULMONER</a:t>
          </a:r>
          <a:endParaRPr lang="tr-TR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>
              <a:solidFill>
                <a:schemeClr val="tx1"/>
              </a:solidFill>
            </a:rPr>
            <a:t>KÖTÜ PROGNOZ</a:t>
          </a:r>
          <a:endParaRPr lang="tr-TR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GASTROİNTESTİNAL SİSTEM </a:t>
          </a:r>
          <a:endParaRPr lang="tr-TR" sz="1800" b="1" kern="1200" dirty="0"/>
        </a:p>
      </dsp:txBody>
      <dsp:txXfrm>
        <a:off x="5837568" y="1045051"/>
        <a:ext cx="2407215" cy="5148643"/>
      </dsp:txXfrm>
    </dsp:sp>
    <dsp:sp modelId="{709086D7-FA73-4B79-9A0D-3FA85CE25587}">
      <dsp:nvSpPr>
        <dsp:cNvPr id="0" name=""/>
        <dsp:cNvSpPr/>
      </dsp:nvSpPr>
      <dsp:spPr>
        <a:xfrm>
          <a:off x="4797263" y="407130"/>
          <a:ext cx="2080609" cy="966547"/>
        </a:xfrm>
        <a:prstGeom prst="rect">
          <a:avLst/>
        </a:prstGeom>
        <a:solidFill>
          <a:schemeClr val="accent4">
            <a:tint val="50000"/>
            <a:hueOff val="-1710331"/>
            <a:satOff val="-3121"/>
            <a:lumOff val="-9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C6B19-3C71-42BE-8A8F-2A52FF6E942F}">
      <dsp:nvSpPr>
        <dsp:cNvPr id="0" name=""/>
        <dsp:cNvSpPr/>
      </dsp:nvSpPr>
      <dsp:spPr>
        <a:xfrm>
          <a:off x="0" y="61384"/>
          <a:ext cx="8128000" cy="12953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EN ÖNEMLİ MORBİDİTE VE MORTALİTE NEDENİDİR.  (5 YILLIK MORTALİTE % 50)</a:t>
          </a:r>
          <a:endParaRPr lang="tr-TR" sz="1400" kern="1200" dirty="0"/>
        </a:p>
      </dsp:txBody>
      <dsp:txXfrm>
        <a:off x="63233" y="124617"/>
        <a:ext cx="8001534" cy="1168868"/>
      </dsp:txXfrm>
    </dsp:sp>
    <dsp:sp modelId="{436829DC-86AB-4F6D-9AE2-214039C83628}">
      <dsp:nvSpPr>
        <dsp:cNvPr id="0" name=""/>
        <dsp:cNvSpPr/>
      </dsp:nvSpPr>
      <dsp:spPr>
        <a:xfrm>
          <a:off x="0" y="1393838"/>
          <a:ext cx="8128000" cy="12953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OLGULARIN % 46’SINDA İNTERSTİSYEL AKCİĞER HASTALIĞI GÖRÜLEBİLİR. CİLT VE KAS BULGULARI ORTAYA ÇIKMADAN ÖNCE, BİRLİKTE VEYA SONRASINDA GELİŞEBİLİR</a:t>
          </a:r>
          <a:endParaRPr lang="tr-TR" sz="1400" kern="1200" dirty="0"/>
        </a:p>
      </dsp:txBody>
      <dsp:txXfrm>
        <a:off x="63233" y="1457071"/>
        <a:ext cx="8001534" cy="1168868"/>
      </dsp:txXfrm>
    </dsp:sp>
    <dsp:sp modelId="{0C73FF85-E3FC-46CB-8090-95B26D917AA0}">
      <dsp:nvSpPr>
        <dsp:cNvPr id="0" name=""/>
        <dsp:cNvSpPr/>
      </dsp:nvSpPr>
      <dsp:spPr>
        <a:xfrm>
          <a:off x="0" y="2729493"/>
          <a:ext cx="8128000" cy="12953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MİYOZİTLİ OLGULARIN % 40’INDA ANTİ-SENTETAZ ANTİKORLARI POZİTİF BULUNABİLİRVE BU OLGULARIN % 75’İNDEN FAZLASINDA İNTERSTİSYEL AKCİĞER HASTALIĞI GELİŞTİĞİ BİLDİRİLMİŞTİR.</a:t>
          </a:r>
          <a:endParaRPr lang="tr-TR" sz="1400" kern="1200" dirty="0"/>
        </a:p>
      </dsp:txBody>
      <dsp:txXfrm>
        <a:off x="63233" y="2792726"/>
        <a:ext cx="8001534" cy="1168868"/>
      </dsp:txXfrm>
    </dsp:sp>
    <dsp:sp modelId="{CF429984-79DD-407D-8F1B-C28CE488099E}">
      <dsp:nvSpPr>
        <dsp:cNvPr id="0" name=""/>
        <dsp:cNvSpPr/>
      </dsp:nvSpPr>
      <dsp:spPr>
        <a:xfrm>
          <a:off x="0" y="4065148"/>
          <a:ext cx="8128000" cy="12953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MATSUSHİTA VE ARKADAŞLARININ YAPTIĞI BİR ÇALIŞMADA DM’Lİ HASTALARIN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ANTİ-SENTETAZ ANTİKORU POZİTİF OLANLARDA İNTERSTİSYEL AKCİĞER HASTALIĞI SIKLIĞININ NEGATİF OLANLARDAN ANLAMLI OLARAK YÜKSEK OLDUĞU (% 94 VS.% 23) VE BU OLGULARIN DAHA UZUN SÜRE YÜKSEK DOZLARDA İMMÜNSÜPRESİF TEDAVİYE İHTİYAÇ GÖSTERDİĞİ BİLDİRİLMİŞTİR.</a:t>
          </a:r>
          <a:endParaRPr lang="tr-TR" sz="1400" kern="1200" dirty="0"/>
        </a:p>
      </dsp:txBody>
      <dsp:txXfrm>
        <a:off x="63233" y="4128381"/>
        <a:ext cx="8001534" cy="11688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04D3C-DE2B-476F-BFDD-5781C28BDF1A}">
      <dsp:nvSpPr>
        <dsp:cNvPr id="0" name=""/>
        <dsp:cNvSpPr/>
      </dsp:nvSpPr>
      <dsp:spPr>
        <a:xfrm>
          <a:off x="4966036" y="786733"/>
          <a:ext cx="164509" cy="720710"/>
        </a:xfrm>
        <a:custGeom>
          <a:avLst/>
          <a:gdLst/>
          <a:ahLst/>
          <a:cxnLst/>
          <a:rect l="0" t="0" r="0" b="0"/>
          <a:pathLst>
            <a:path>
              <a:moveTo>
                <a:pt x="164509" y="0"/>
              </a:moveTo>
              <a:lnTo>
                <a:pt x="164509" y="720710"/>
              </a:lnTo>
              <a:lnTo>
                <a:pt x="0" y="72071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7F61E-FFCB-46A3-86AD-FF3DD5BCD5C9}">
      <dsp:nvSpPr>
        <dsp:cNvPr id="0" name=""/>
        <dsp:cNvSpPr/>
      </dsp:nvSpPr>
      <dsp:spPr>
        <a:xfrm>
          <a:off x="6882652" y="3011534"/>
          <a:ext cx="355771" cy="2945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511"/>
              </a:lnTo>
              <a:lnTo>
                <a:pt x="355771" y="294551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70575-E947-4583-BE6C-D8146C52E033}">
      <dsp:nvSpPr>
        <dsp:cNvPr id="0" name=""/>
        <dsp:cNvSpPr/>
      </dsp:nvSpPr>
      <dsp:spPr>
        <a:xfrm>
          <a:off x="6882652" y="3011534"/>
          <a:ext cx="355771" cy="1833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3110"/>
              </a:lnTo>
              <a:lnTo>
                <a:pt x="355771" y="183311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2E218-3FF3-4120-B0E0-F1D17D992A04}">
      <dsp:nvSpPr>
        <dsp:cNvPr id="0" name=""/>
        <dsp:cNvSpPr/>
      </dsp:nvSpPr>
      <dsp:spPr>
        <a:xfrm>
          <a:off x="6882652" y="3011534"/>
          <a:ext cx="355771" cy="720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0"/>
              </a:lnTo>
              <a:lnTo>
                <a:pt x="355771" y="72071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BB260-F269-4F9B-BB83-E7754F199693}">
      <dsp:nvSpPr>
        <dsp:cNvPr id="0" name=""/>
        <dsp:cNvSpPr/>
      </dsp:nvSpPr>
      <dsp:spPr>
        <a:xfrm>
          <a:off x="5130546" y="786733"/>
          <a:ext cx="2700830" cy="1441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6910"/>
              </a:lnTo>
              <a:lnTo>
                <a:pt x="2700830" y="1276910"/>
              </a:lnTo>
              <a:lnTo>
                <a:pt x="2700830" y="144142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20D6E-1EAC-4CEC-96C4-FFCF071B3AA2}">
      <dsp:nvSpPr>
        <dsp:cNvPr id="0" name=""/>
        <dsp:cNvSpPr/>
      </dsp:nvSpPr>
      <dsp:spPr>
        <a:xfrm>
          <a:off x="4181822" y="3011534"/>
          <a:ext cx="355771" cy="1833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3110"/>
              </a:lnTo>
              <a:lnTo>
                <a:pt x="355771" y="183311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44BD8-B021-4801-8E9F-4D56EC2AC1C5}">
      <dsp:nvSpPr>
        <dsp:cNvPr id="0" name=""/>
        <dsp:cNvSpPr/>
      </dsp:nvSpPr>
      <dsp:spPr>
        <a:xfrm>
          <a:off x="4181822" y="3011534"/>
          <a:ext cx="355771" cy="720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0"/>
              </a:lnTo>
              <a:lnTo>
                <a:pt x="355771" y="72071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82738-A38D-47DF-A9CF-6428B02DA2D6}">
      <dsp:nvSpPr>
        <dsp:cNvPr id="0" name=""/>
        <dsp:cNvSpPr/>
      </dsp:nvSpPr>
      <dsp:spPr>
        <a:xfrm>
          <a:off x="5084826" y="786733"/>
          <a:ext cx="91440" cy="1441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142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9F9BE-9EB4-492D-9D42-A0AE43388F28}">
      <dsp:nvSpPr>
        <dsp:cNvPr id="0" name=""/>
        <dsp:cNvSpPr/>
      </dsp:nvSpPr>
      <dsp:spPr>
        <a:xfrm>
          <a:off x="1480992" y="3011534"/>
          <a:ext cx="355771" cy="1833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3110"/>
              </a:lnTo>
              <a:lnTo>
                <a:pt x="355771" y="183311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E3C2B-C90F-4C70-9191-5AA7E15596B6}">
      <dsp:nvSpPr>
        <dsp:cNvPr id="0" name=""/>
        <dsp:cNvSpPr/>
      </dsp:nvSpPr>
      <dsp:spPr>
        <a:xfrm>
          <a:off x="1480992" y="3011534"/>
          <a:ext cx="355771" cy="720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0"/>
              </a:lnTo>
              <a:lnTo>
                <a:pt x="355771" y="72071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ED2BF-2E79-4536-BF3D-4F260A2ED86B}">
      <dsp:nvSpPr>
        <dsp:cNvPr id="0" name=""/>
        <dsp:cNvSpPr/>
      </dsp:nvSpPr>
      <dsp:spPr>
        <a:xfrm>
          <a:off x="2429716" y="786733"/>
          <a:ext cx="2700830" cy="1441420"/>
        </a:xfrm>
        <a:custGeom>
          <a:avLst/>
          <a:gdLst/>
          <a:ahLst/>
          <a:cxnLst/>
          <a:rect l="0" t="0" r="0" b="0"/>
          <a:pathLst>
            <a:path>
              <a:moveTo>
                <a:pt x="2700830" y="0"/>
              </a:moveTo>
              <a:lnTo>
                <a:pt x="2700830" y="1276910"/>
              </a:lnTo>
              <a:lnTo>
                <a:pt x="0" y="1276910"/>
              </a:lnTo>
              <a:lnTo>
                <a:pt x="0" y="144142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82AC6-348B-4A42-ABE5-0DC02816ED1E}">
      <dsp:nvSpPr>
        <dsp:cNvPr id="0" name=""/>
        <dsp:cNvSpPr/>
      </dsp:nvSpPr>
      <dsp:spPr>
        <a:xfrm>
          <a:off x="3944641" y="3352"/>
          <a:ext cx="2371810" cy="7833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PULMONER TUTULUMA BAĞLI SEMPTOMLAR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3944641" y="3352"/>
        <a:ext cx="2371810" cy="783380"/>
      </dsp:txXfrm>
    </dsp:sp>
    <dsp:sp modelId="{125361F0-B023-4663-BE74-77D5DB8213C3}">
      <dsp:nvSpPr>
        <dsp:cNvPr id="0" name=""/>
        <dsp:cNvSpPr/>
      </dsp:nvSpPr>
      <dsp:spPr>
        <a:xfrm>
          <a:off x="1243811" y="2228153"/>
          <a:ext cx="2371810" cy="7833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AKUT BAŞLANGIÇ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1243811" y="2228153"/>
        <a:ext cx="2371810" cy="783380"/>
      </dsp:txXfrm>
    </dsp:sp>
    <dsp:sp modelId="{7A66C49D-5CF7-4F92-9373-062E91394E5F}">
      <dsp:nvSpPr>
        <dsp:cNvPr id="0" name=""/>
        <dsp:cNvSpPr/>
      </dsp:nvSpPr>
      <dsp:spPr>
        <a:xfrm>
          <a:off x="1836763" y="3340554"/>
          <a:ext cx="2371810" cy="7833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BİR AY İÇERİSİNDE AŞİKAR İLERLEYİCİ HİPOKSEMİ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1836763" y="3340554"/>
        <a:ext cx="2371810" cy="783380"/>
      </dsp:txXfrm>
    </dsp:sp>
    <dsp:sp modelId="{31721D28-F109-4942-994B-C217CF2D78B2}">
      <dsp:nvSpPr>
        <dsp:cNvPr id="0" name=""/>
        <dsp:cNvSpPr/>
      </dsp:nvSpPr>
      <dsp:spPr>
        <a:xfrm>
          <a:off x="1836763" y="4452955"/>
          <a:ext cx="2371810" cy="7833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OLGULARIN % 20’Sİ</a:t>
          </a:r>
          <a:endParaRPr lang="tr-TR" sz="1200" b="1" i="0" u="none" kern="1200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sp:txBody>
      <dsp:txXfrm>
        <a:off x="1836763" y="4452955"/>
        <a:ext cx="2371810" cy="783380"/>
      </dsp:txXfrm>
    </dsp:sp>
    <dsp:sp modelId="{5FF49CE2-8B20-47D2-85B6-C5E43936A5F9}">
      <dsp:nvSpPr>
        <dsp:cNvPr id="0" name=""/>
        <dsp:cNvSpPr/>
      </dsp:nvSpPr>
      <dsp:spPr>
        <a:xfrm>
          <a:off x="3944641" y="2228153"/>
          <a:ext cx="2371810" cy="7833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KRONİK SEYİR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3944641" y="2228153"/>
        <a:ext cx="2371810" cy="783380"/>
      </dsp:txXfrm>
    </dsp:sp>
    <dsp:sp modelId="{ADCDD0E6-2577-4126-B813-2435DF97D0C2}">
      <dsp:nvSpPr>
        <dsp:cNvPr id="0" name=""/>
        <dsp:cNvSpPr/>
      </dsp:nvSpPr>
      <dsp:spPr>
        <a:xfrm>
          <a:off x="4537594" y="3340554"/>
          <a:ext cx="2371810" cy="7833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YAVAŞ SEYİRLİ İLERLEYİCİ SEMPTOMLAR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4537594" y="3340554"/>
        <a:ext cx="2371810" cy="783380"/>
      </dsp:txXfrm>
    </dsp:sp>
    <dsp:sp modelId="{5521BA13-4616-4C5E-9BB2-979E91E7954F}">
      <dsp:nvSpPr>
        <dsp:cNvPr id="0" name=""/>
        <dsp:cNvSpPr/>
      </dsp:nvSpPr>
      <dsp:spPr>
        <a:xfrm>
          <a:off x="4537594" y="4452955"/>
          <a:ext cx="2371810" cy="7833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OLGULARIN % 50’Sİ</a:t>
          </a:r>
          <a:endParaRPr lang="tr-TR" sz="1200" b="1" i="0" u="none" kern="1200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sp:txBody>
      <dsp:txXfrm>
        <a:off x="4537594" y="4452955"/>
        <a:ext cx="2371810" cy="783380"/>
      </dsp:txXfrm>
    </dsp:sp>
    <dsp:sp modelId="{0430F857-DD7B-4A60-B9AD-BA866449A9DA}">
      <dsp:nvSpPr>
        <dsp:cNvPr id="0" name=""/>
        <dsp:cNvSpPr/>
      </dsp:nvSpPr>
      <dsp:spPr>
        <a:xfrm>
          <a:off x="6645471" y="2228153"/>
          <a:ext cx="2371810" cy="7833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ASEMPTOMATİK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6645471" y="2228153"/>
        <a:ext cx="2371810" cy="783380"/>
      </dsp:txXfrm>
    </dsp:sp>
    <dsp:sp modelId="{B1611083-6D1D-4FE0-B393-76E5031493AB}">
      <dsp:nvSpPr>
        <dsp:cNvPr id="0" name=""/>
        <dsp:cNvSpPr/>
      </dsp:nvSpPr>
      <dsp:spPr>
        <a:xfrm>
          <a:off x="7238424" y="3340554"/>
          <a:ext cx="2371810" cy="7833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SADECE GÖRÜNTÜLEME YÖNTEMLERİNDE VEYA SFT’DE ANORMALLİK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7238424" y="3340554"/>
        <a:ext cx="2371810" cy="783380"/>
      </dsp:txXfrm>
    </dsp:sp>
    <dsp:sp modelId="{E216C4D4-76A1-4CB9-AA63-F362A5FB2C14}">
      <dsp:nvSpPr>
        <dsp:cNvPr id="0" name=""/>
        <dsp:cNvSpPr/>
      </dsp:nvSpPr>
      <dsp:spPr>
        <a:xfrm>
          <a:off x="7238424" y="4452955"/>
          <a:ext cx="2371810" cy="7833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OLGULARIN % 30’U</a:t>
          </a:r>
          <a:endParaRPr lang="tr-TR" sz="1200" b="1" i="0" u="none" kern="1200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sp:txBody>
      <dsp:txXfrm>
        <a:off x="7238424" y="4452955"/>
        <a:ext cx="2371810" cy="783380"/>
      </dsp:txXfrm>
    </dsp:sp>
    <dsp:sp modelId="{6FF642B3-4C21-4615-A561-888EC4CA4949}">
      <dsp:nvSpPr>
        <dsp:cNvPr id="0" name=""/>
        <dsp:cNvSpPr/>
      </dsp:nvSpPr>
      <dsp:spPr>
        <a:xfrm>
          <a:off x="7238424" y="5565355"/>
          <a:ext cx="2371810" cy="7833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PROGRESYON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7238424" y="5565355"/>
        <a:ext cx="2371810" cy="783380"/>
      </dsp:txXfrm>
    </dsp:sp>
    <dsp:sp modelId="{07DF0931-C46D-447D-A787-7077319A1F8D}">
      <dsp:nvSpPr>
        <dsp:cNvPr id="0" name=""/>
        <dsp:cNvSpPr/>
      </dsp:nvSpPr>
      <dsp:spPr>
        <a:xfrm>
          <a:off x="2594226" y="1115753"/>
          <a:ext cx="2371810" cy="7833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EN SIK BULGU ÖKSÜRÜK VE NEFES DARLIĞIDIR</a:t>
          </a:r>
          <a:endParaRPr lang="tr-TR" sz="1200" kern="1200" dirty="0">
            <a:solidFill>
              <a:schemeClr val="tx1"/>
            </a:solidFill>
          </a:endParaRPr>
        </a:p>
      </dsp:txBody>
      <dsp:txXfrm>
        <a:off x="2594226" y="1115753"/>
        <a:ext cx="2371810" cy="7833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A19B3-1CB9-4242-80A9-5039A25AA3AD}">
      <dsp:nvSpPr>
        <dsp:cNvPr id="0" name=""/>
        <dsp:cNvSpPr/>
      </dsp:nvSpPr>
      <dsp:spPr>
        <a:xfrm>
          <a:off x="0" y="461279"/>
          <a:ext cx="8128000" cy="221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0823" tIns="562356" rIns="630823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İLERİ YAŞ (∼ 62 YAŞ)</a:t>
          </a:r>
          <a:endParaRPr lang="tr-TR" sz="1600" b="1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SEMPTOMATİK AKUT BAŞLANGIÇ</a:t>
          </a:r>
          <a:endParaRPr lang="tr-TR" sz="16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DÜŞÜK VİTAL KAPASİTE (≤% 65)</a:t>
          </a:r>
          <a:endParaRPr lang="tr-TR" sz="16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DÜŞÜK DLCO (&lt;% 45)</a:t>
          </a:r>
          <a:endParaRPr lang="tr-TR" sz="16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HRCT VE BİYOPSİDE OLAĞAN İNTERSTİSYEL PNÖMONİ</a:t>
          </a:r>
          <a:endParaRPr lang="tr-TR" sz="16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STEROİDE DİRENÇ</a:t>
          </a:r>
          <a:endParaRPr lang="tr-TR" sz="16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sp:txBody>
      <dsp:txXfrm>
        <a:off x="0" y="461279"/>
        <a:ext cx="8128000" cy="2211300"/>
      </dsp:txXfrm>
    </dsp:sp>
    <dsp:sp modelId="{D3A5715E-1233-4B46-9644-65B59D9932A6}">
      <dsp:nvSpPr>
        <dsp:cNvPr id="0" name=""/>
        <dsp:cNvSpPr/>
      </dsp:nvSpPr>
      <dsp:spPr>
        <a:xfrm>
          <a:off x="406400" y="62759"/>
          <a:ext cx="5689600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INTERSTİSYEL AKCİĞER HASTALIĞINDA PROGNOSTİK FAKTÖRLER: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445308" y="101667"/>
        <a:ext cx="5611784" cy="719224"/>
      </dsp:txXfrm>
    </dsp:sp>
    <dsp:sp modelId="{03322085-2300-4050-BE39-AB39CDDE138E}">
      <dsp:nvSpPr>
        <dsp:cNvPr id="0" name=""/>
        <dsp:cNvSpPr/>
      </dsp:nvSpPr>
      <dsp:spPr>
        <a:xfrm>
          <a:off x="0" y="3216899"/>
          <a:ext cx="8128000" cy="9142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92657"/>
              <a:satOff val="-1313"/>
              <a:lumOff val="-156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0823" tIns="562356" rIns="630823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 YÜKSEK MORBİDİTE VE MORTALİTE NEDENİDİR.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0" y="3216899"/>
        <a:ext cx="8128000" cy="914287"/>
      </dsp:txXfrm>
    </dsp:sp>
    <dsp:sp modelId="{7466676E-053F-4610-9D50-6C9AAD6E1DED}">
      <dsp:nvSpPr>
        <dsp:cNvPr id="0" name=""/>
        <dsp:cNvSpPr/>
      </dsp:nvSpPr>
      <dsp:spPr>
        <a:xfrm>
          <a:off x="406400" y="2818379"/>
          <a:ext cx="5689600" cy="797040"/>
        </a:xfrm>
        <a:prstGeom prst="roundRect">
          <a:avLst/>
        </a:prstGeom>
        <a:gradFill rotWithShape="0">
          <a:gsLst>
            <a:gs pos="0">
              <a:schemeClr val="accent4">
                <a:hueOff val="-1092657"/>
                <a:satOff val="-1313"/>
                <a:lumOff val="-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1092657"/>
                <a:satOff val="-1313"/>
                <a:lumOff val="-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1092657"/>
                <a:satOff val="-1313"/>
                <a:lumOff val="-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İNTERSTİSYEL AKCİĞER HASTALIĞI PM/DM’Lİ HASTALARDA;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445308" y="2857287"/>
        <a:ext cx="5611784" cy="719224"/>
      </dsp:txXfrm>
    </dsp:sp>
    <dsp:sp modelId="{0B3A4B9E-235D-4768-84F9-29E0293719CB}">
      <dsp:nvSpPr>
        <dsp:cNvPr id="0" name=""/>
        <dsp:cNvSpPr/>
      </dsp:nvSpPr>
      <dsp:spPr>
        <a:xfrm>
          <a:off x="0" y="4675507"/>
          <a:ext cx="8128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185313"/>
              <a:satOff val="-2625"/>
              <a:lumOff val="-313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676DF8-4F2D-4181-B9EB-B39CCF4CFD70}">
      <dsp:nvSpPr>
        <dsp:cNvPr id="0" name=""/>
        <dsp:cNvSpPr/>
      </dsp:nvSpPr>
      <dsp:spPr>
        <a:xfrm>
          <a:off x="406400" y="4276987"/>
          <a:ext cx="5689600" cy="797040"/>
        </a:xfrm>
        <a:prstGeom prst="roundRect">
          <a:avLst/>
        </a:prstGeom>
        <a:gradFill rotWithShape="0">
          <a:gsLst>
            <a:gs pos="0">
              <a:schemeClr val="accent4">
                <a:hueOff val="-2185313"/>
                <a:satOff val="-2625"/>
                <a:lumOff val="-31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2185313"/>
                <a:satOff val="-2625"/>
                <a:lumOff val="-313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2185313"/>
                <a:satOff val="-2625"/>
                <a:lumOff val="-313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 KÖTÜ PROGNOSTİK FAKTÖRLERE SAHİP HASTALARDA DAHA AGRESİF  TEDAVİYE GEREKSİNİM VARDIR.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445308" y="4315895"/>
        <a:ext cx="5611784" cy="7192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297DA-9FF9-4B3C-8D3E-1E425FB5D82D}">
      <dsp:nvSpPr>
        <dsp:cNvPr id="0" name=""/>
        <dsp:cNvSpPr/>
      </dsp:nvSpPr>
      <dsp:spPr>
        <a:xfrm>
          <a:off x="903882" y="661"/>
          <a:ext cx="1805781" cy="902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AKUT FAZ YANITI</a:t>
          </a:r>
          <a:endParaRPr lang="tr-TR" sz="1400" b="1" kern="1200" dirty="0"/>
        </a:p>
      </dsp:txBody>
      <dsp:txXfrm>
        <a:off x="930327" y="27106"/>
        <a:ext cx="1752891" cy="850000"/>
      </dsp:txXfrm>
    </dsp:sp>
    <dsp:sp modelId="{35AAD768-D0AF-403B-8543-3CC5F8DAE778}">
      <dsp:nvSpPr>
        <dsp:cNvPr id="0" name=""/>
        <dsp:cNvSpPr/>
      </dsp:nvSpPr>
      <dsp:spPr>
        <a:xfrm>
          <a:off x="1084460" y="903552"/>
          <a:ext cx="180578" cy="677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67"/>
              </a:lnTo>
              <a:lnTo>
                <a:pt x="180578" y="67716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FCE7D-2C62-4B25-ABC8-F95B888DE370}">
      <dsp:nvSpPr>
        <dsp:cNvPr id="0" name=""/>
        <dsp:cNvSpPr/>
      </dsp:nvSpPr>
      <dsp:spPr>
        <a:xfrm>
          <a:off x="1265039" y="1129274"/>
          <a:ext cx="1444624" cy="9028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ESH</a:t>
          </a:r>
          <a:endParaRPr lang="tr-TR" sz="1800" b="1" kern="1200" dirty="0"/>
        </a:p>
      </dsp:txBody>
      <dsp:txXfrm>
        <a:off x="1291484" y="1155719"/>
        <a:ext cx="1391734" cy="850000"/>
      </dsp:txXfrm>
    </dsp:sp>
    <dsp:sp modelId="{201ACA0A-3D39-4B4A-BF3B-639A37A69FA0}">
      <dsp:nvSpPr>
        <dsp:cNvPr id="0" name=""/>
        <dsp:cNvSpPr/>
      </dsp:nvSpPr>
      <dsp:spPr>
        <a:xfrm>
          <a:off x="1084460" y="903552"/>
          <a:ext cx="180578" cy="1805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81"/>
              </a:lnTo>
              <a:lnTo>
                <a:pt x="180578" y="1805781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B8CAC-8192-466D-B5E2-B28201A82A77}">
      <dsp:nvSpPr>
        <dsp:cNvPr id="0" name=""/>
        <dsp:cNvSpPr/>
      </dsp:nvSpPr>
      <dsp:spPr>
        <a:xfrm>
          <a:off x="1265039" y="2257888"/>
          <a:ext cx="1444624" cy="9028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CRP</a:t>
          </a:r>
          <a:endParaRPr lang="tr-TR" sz="1800" b="1" kern="1200" dirty="0"/>
        </a:p>
      </dsp:txBody>
      <dsp:txXfrm>
        <a:off x="1291484" y="2284333"/>
        <a:ext cx="1391734" cy="850000"/>
      </dsp:txXfrm>
    </dsp:sp>
    <dsp:sp modelId="{7E2D8D0B-61A5-4441-8828-AD01B9322924}">
      <dsp:nvSpPr>
        <dsp:cNvPr id="0" name=""/>
        <dsp:cNvSpPr/>
      </dsp:nvSpPr>
      <dsp:spPr>
        <a:xfrm>
          <a:off x="3161109" y="661"/>
          <a:ext cx="1805781" cy="902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KAS ENZİMLERİNDE ARTIŞ</a:t>
          </a:r>
          <a:endParaRPr lang="tr-TR" sz="1400" b="1" kern="1200" dirty="0"/>
        </a:p>
      </dsp:txBody>
      <dsp:txXfrm>
        <a:off x="3187554" y="27106"/>
        <a:ext cx="1752891" cy="850000"/>
      </dsp:txXfrm>
    </dsp:sp>
    <dsp:sp modelId="{87A1F086-47D4-4850-AD01-4FDEB63A0C29}">
      <dsp:nvSpPr>
        <dsp:cNvPr id="0" name=""/>
        <dsp:cNvSpPr/>
      </dsp:nvSpPr>
      <dsp:spPr>
        <a:xfrm>
          <a:off x="3341687" y="903552"/>
          <a:ext cx="180578" cy="677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67"/>
              </a:lnTo>
              <a:lnTo>
                <a:pt x="180578" y="67716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8FACC-01C6-40B4-B30A-638D9860192D}">
      <dsp:nvSpPr>
        <dsp:cNvPr id="0" name=""/>
        <dsp:cNvSpPr/>
      </dsp:nvSpPr>
      <dsp:spPr>
        <a:xfrm>
          <a:off x="3522265" y="1129274"/>
          <a:ext cx="1444624" cy="9028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CK</a:t>
          </a:r>
          <a:endParaRPr lang="tr-TR" sz="1800" b="1" kern="1200" dirty="0"/>
        </a:p>
      </dsp:txBody>
      <dsp:txXfrm>
        <a:off x="3548710" y="1155719"/>
        <a:ext cx="1391734" cy="850000"/>
      </dsp:txXfrm>
    </dsp:sp>
    <dsp:sp modelId="{BB5E4D66-046B-44C6-8E94-3EBA362CE599}">
      <dsp:nvSpPr>
        <dsp:cNvPr id="0" name=""/>
        <dsp:cNvSpPr/>
      </dsp:nvSpPr>
      <dsp:spPr>
        <a:xfrm>
          <a:off x="3341687" y="903552"/>
          <a:ext cx="180578" cy="1805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81"/>
              </a:lnTo>
              <a:lnTo>
                <a:pt x="180578" y="1805781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FB5C3-70F9-4B3B-A5E2-662A43D4B060}">
      <dsp:nvSpPr>
        <dsp:cNvPr id="0" name=""/>
        <dsp:cNvSpPr/>
      </dsp:nvSpPr>
      <dsp:spPr>
        <a:xfrm>
          <a:off x="3522265" y="2257888"/>
          <a:ext cx="1444624" cy="9028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ALDOLAZ</a:t>
          </a:r>
          <a:endParaRPr lang="tr-TR" sz="1800" b="1" kern="1200" dirty="0"/>
        </a:p>
      </dsp:txBody>
      <dsp:txXfrm>
        <a:off x="3548710" y="2284333"/>
        <a:ext cx="1391734" cy="850000"/>
      </dsp:txXfrm>
    </dsp:sp>
    <dsp:sp modelId="{E8796D2E-3133-4650-B49C-7F0453CD0AC0}">
      <dsp:nvSpPr>
        <dsp:cNvPr id="0" name=""/>
        <dsp:cNvSpPr/>
      </dsp:nvSpPr>
      <dsp:spPr>
        <a:xfrm>
          <a:off x="3341687" y="903552"/>
          <a:ext cx="180578" cy="293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394"/>
              </a:lnTo>
              <a:lnTo>
                <a:pt x="180578" y="293439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E681B-74BB-4F35-880E-3439161319F9}">
      <dsp:nvSpPr>
        <dsp:cNvPr id="0" name=""/>
        <dsp:cNvSpPr/>
      </dsp:nvSpPr>
      <dsp:spPr>
        <a:xfrm>
          <a:off x="3522265" y="3386501"/>
          <a:ext cx="1444624" cy="9028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LDH</a:t>
          </a:r>
          <a:endParaRPr lang="tr-TR" sz="1800" b="1" kern="1200" dirty="0"/>
        </a:p>
      </dsp:txBody>
      <dsp:txXfrm>
        <a:off x="3548710" y="3412946"/>
        <a:ext cx="1391734" cy="850000"/>
      </dsp:txXfrm>
    </dsp:sp>
    <dsp:sp modelId="{7EFC56D6-C25E-4D28-AD7C-BE96A293BC7D}">
      <dsp:nvSpPr>
        <dsp:cNvPr id="0" name=""/>
        <dsp:cNvSpPr/>
      </dsp:nvSpPr>
      <dsp:spPr>
        <a:xfrm>
          <a:off x="3341687" y="903552"/>
          <a:ext cx="180578" cy="406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3007"/>
              </a:lnTo>
              <a:lnTo>
                <a:pt x="180578" y="406300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1E6B5-E1DC-4D0D-9F24-A7B2FA2D37FD}">
      <dsp:nvSpPr>
        <dsp:cNvPr id="0" name=""/>
        <dsp:cNvSpPr/>
      </dsp:nvSpPr>
      <dsp:spPr>
        <a:xfrm>
          <a:off x="3522265" y="4515114"/>
          <a:ext cx="1444624" cy="9028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AST/ALT&gt;1</a:t>
          </a:r>
          <a:endParaRPr lang="tr-TR" sz="1800" b="1" kern="1200" dirty="0"/>
        </a:p>
      </dsp:txBody>
      <dsp:txXfrm>
        <a:off x="3548710" y="4541559"/>
        <a:ext cx="1391734" cy="850000"/>
      </dsp:txXfrm>
    </dsp:sp>
    <dsp:sp modelId="{E80A4109-8A1D-471E-88D3-F0E347F84C3F}">
      <dsp:nvSpPr>
        <dsp:cNvPr id="0" name=""/>
        <dsp:cNvSpPr/>
      </dsp:nvSpPr>
      <dsp:spPr>
        <a:xfrm>
          <a:off x="5418335" y="661"/>
          <a:ext cx="1805781" cy="902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OTOANTİKORLAR </a:t>
          </a:r>
          <a:endParaRPr lang="tr-TR" sz="1400" b="1" kern="1200" dirty="0"/>
        </a:p>
      </dsp:txBody>
      <dsp:txXfrm>
        <a:off x="5444780" y="27106"/>
        <a:ext cx="1752891" cy="850000"/>
      </dsp:txXfrm>
    </dsp:sp>
    <dsp:sp modelId="{F9BBFC8B-192A-4A89-B280-E77D5B547E35}">
      <dsp:nvSpPr>
        <dsp:cNvPr id="0" name=""/>
        <dsp:cNvSpPr/>
      </dsp:nvSpPr>
      <dsp:spPr>
        <a:xfrm>
          <a:off x="5598914" y="903552"/>
          <a:ext cx="180578" cy="677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67"/>
              </a:lnTo>
              <a:lnTo>
                <a:pt x="180578" y="67716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6216D-FFDF-436F-9B6E-2EC4E133BD9F}">
      <dsp:nvSpPr>
        <dsp:cNvPr id="0" name=""/>
        <dsp:cNvSpPr/>
      </dsp:nvSpPr>
      <dsp:spPr>
        <a:xfrm>
          <a:off x="5779492" y="1129274"/>
          <a:ext cx="1444624" cy="9028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ANTİ-Jo1</a:t>
          </a:r>
          <a:endParaRPr lang="tr-TR" sz="1800" b="1" kern="1200" dirty="0"/>
        </a:p>
      </dsp:txBody>
      <dsp:txXfrm>
        <a:off x="5805937" y="1155719"/>
        <a:ext cx="1391734" cy="850000"/>
      </dsp:txXfrm>
    </dsp:sp>
    <dsp:sp modelId="{1DC5975B-E8C7-4903-B68C-EFC9AA2E3493}">
      <dsp:nvSpPr>
        <dsp:cNvPr id="0" name=""/>
        <dsp:cNvSpPr/>
      </dsp:nvSpPr>
      <dsp:spPr>
        <a:xfrm>
          <a:off x="5598914" y="903552"/>
          <a:ext cx="180578" cy="1805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81"/>
              </a:lnTo>
              <a:lnTo>
                <a:pt x="180578" y="1805781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406F4-0884-4093-A1DF-712FDCAFE71E}">
      <dsp:nvSpPr>
        <dsp:cNvPr id="0" name=""/>
        <dsp:cNvSpPr/>
      </dsp:nvSpPr>
      <dsp:spPr>
        <a:xfrm>
          <a:off x="5779492" y="2257888"/>
          <a:ext cx="1444624" cy="9028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ANTİ-SRP</a:t>
          </a:r>
          <a:endParaRPr lang="tr-TR" sz="1800" b="1" kern="1200" dirty="0"/>
        </a:p>
      </dsp:txBody>
      <dsp:txXfrm>
        <a:off x="5805937" y="2284333"/>
        <a:ext cx="1391734" cy="850000"/>
      </dsp:txXfrm>
    </dsp:sp>
    <dsp:sp modelId="{BCD5E9A3-9DA0-4346-A277-9351D004AD84}">
      <dsp:nvSpPr>
        <dsp:cNvPr id="0" name=""/>
        <dsp:cNvSpPr/>
      </dsp:nvSpPr>
      <dsp:spPr>
        <a:xfrm>
          <a:off x="5598914" y="903552"/>
          <a:ext cx="180578" cy="293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394"/>
              </a:lnTo>
              <a:lnTo>
                <a:pt x="180578" y="293439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3A4E-C999-426B-B2C4-5232F53295A5}">
      <dsp:nvSpPr>
        <dsp:cNvPr id="0" name=""/>
        <dsp:cNvSpPr/>
      </dsp:nvSpPr>
      <dsp:spPr>
        <a:xfrm>
          <a:off x="5779492" y="3386501"/>
          <a:ext cx="1444624" cy="9028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ANTİ-Mi2</a:t>
          </a:r>
          <a:endParaRPr lang="tr-TR" sz="1800" b="1" kern="1200" dirty="0"/>
        </a:p>
      </dsp:txBody>
      <dsp:txXfrm>
        <a:off x="5805937" y="3412946"/>
        <a:ext cx="1391734" cy="850000"/>
      </dsp:txXfrm>
    </dsp:sp>
    <dsp:sp modelId="{68CBC7ED-C4FB-4C9A-9B27-342415D6C48D}">
      <dsp:nvSpPr>
        <dsp:cNvPr id="0" name=""/>
        <dsp:cNvSpPr/>
      </dsp:nvSpPr>
      <dsp:spPr>
        <a:xfrm>
          <a:off x="5598914" y="903552"/>
          <a:ext cx="180578" cy="406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3007"/>
              </a:lnTo>
              <a:lnTo>
                <a:pt x="180578" y="4063007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8AEF0-A27C-49B8-99BA-110975425FFE}">
      <dsp:nvSpPr>
        <dsp:cNvPr id="0" name=""/>
        <dsp:cNvSpPr/>
      </dsp:nvSpPr>
      <dsp:spPr>
        <a:xfrm>
          <a:off x="5779492" y="4515114"/>
          <a:ext cx="1444624" cy="9028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ANTİ-p155</a:t>
          </a:r>
          <a:endParaRPr lang="tr-TR" sz="1800" b="1" kern="1200" dirty="0"/>
        </a:p>
      </dsp:txBody>
      <dsp:txXfrm>
        <a:off x="5805937" y="4541559"/>
        <a:ext cx="1391734" cy="85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D5553-F3B9-4AD1-B6A2-56FD96C7931B}">
      <dsp:nvSpPr>
        <dsp:cNvPr id="0" name=""/>
        <dsp:cNvSpPr/>
      </dsp:nvSpPr>
      <dsp:spPr>
        <a:xfrm rot="5400000">
          <a:off x="1497598" y="707536"/>
          <a:ext cx="603325" cy="6868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EDCD31F-6074-4BC2-BCDF-D8435BA48DD1}">
      <dsp:nvSpPr>
        <dsp:cNvPr id="0" name=""/>
        <dsp:cNvSpPr/>
      </dsp:nvSpPr>
      <dsp:spPr>
        <a:xfrm>
          <a:off x="884060" y="38737"/>
          <a:ext cx="1923031" cy="7109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NÖROMUSKULER HASTALIKLAR</a:t>
          </a:r>
          <a:endParaRPr lang="tr-TR" sz="1400" b="1" kern="1200" dirty="0">
            <a:solidFill>
              <a:schemeClr val="tx1"/>
            </a:solidFill>
          </a:endParaRPr>
        </a:p>
      </dsp:txBody>
      <dsp:txXfrm>
        <a:off x="918770" y="73447"/>
        <a:ext cx="1853611" cy="641498"/>
      </dsp:txXfrm>
    </dsp:sp>
    <dsp:sp modelId="{B1763DA4-C284-4426-B791-3D202431D7FF}">
      <dsp:nvSpPr>
        <dsp:cNvPr id="0" name=""/>
        <dsp:cNvSpPr/>
      </dsp:nvSpPr>
      <dsp:spPr>
        <a:xfrm>
          <a:off x="2885775" y="190597"/>
          <a:ext cx="738683" cy="574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6E51D-1E89-40C4-A4D9-F8D21AE20D45}">
      <dsp:nvSpPr>
        <dsp:cNvPr id="0" name=""/>
        <dsp:cNvSpPr/>
      </dsp:nvSpPr>
      <dsp:spPr>
        <a:xfrm rot="5400000">
          <a:off x="2776233" y="1506132"/>
          <a:ext cx="603325" cy="6868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EAA648-A7D9-470A-885B-453E68EB2B6D}">
      <dsp:nvSpPr>
        <dsp:cNvPr id="0" name=""/>
        <dsp:cNvSpPr/>
      </dsp:nvSpPr>
      <dsp:spPr>
        <a:xfrm>
          <a:off x="2140051" y="837333"/>
          <a:ext cx="2360602" cy="7109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İLAÇLAR/TOKSİNLER</a:t>
          </a:r>
          <a:endParaRPr lang="tr-TR" sz="1400" b="1" kern="1200" dirty="0">
            <a:solidFill>
              <a:schemeClr val="tx1"/>
            </a:solidFill>
          </a:endParaRPr>
        </a:p>
      </dsp:txBody>
      <dsp:txXfrm>
        <a:off x="2174761" y="872043"/>
        <a:ext cx="2291182" cy="641498"/>
      </dsp:txXfrm>
    </dsp:sp>
    <dsp:sp modelId="{085D3C32-6976-4EBE-8B8E-C53F140AF6E4}">
      <dsp:nvSpPr>
        <dsp:cNvPr id="0" name=""/>
        <dsp:cNvSpPr/>
      </dsp:nvSpPr>
      <dsp:spPr>
        <a:xfrm>
          <a:off x="5831603" y="849101"/>
          <a:ext cx="738683" cy="574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9F8F4-0ED1-494E-A486-23ACA205A380}">
      <dsp:nvSpPr>
        <dsp:cNvPr id="0" name=""/>
        <dsp:cNvSpPr/>
      </dsp:nvSpPr>
      <dsp:spPr>
        <a:xfrm rot="5400000">
          <a:off x="3853279" y="2304728"/>
          <a:ext cx="603325" cy="6868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4ABC64F-344F-4BBC-A585-D09365115AAD}">
      <dsp:nvSpPr>
        <dsp:cNvPr id="0" name=""/>
        <dsp:cNvSpPr/>
      </dsp:nvSpPr>
      <dsp:spPr>
        <a:xfrm>
          <a:off x="3410049" y="1649934"/>
          <a:ext cx="2394991" cy="7109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ELEKTROLİT BOZUKLUKLARI</a:t>
          </a:r>
          <a:endParaRPr lang="tr-TR" sz="1400" b="1" kern="1200" dirty="0">
            <a:solidFill>
              <a:schemeClr val="tx1"/>
            </a:solidFill>
          </a:endParaRPr>
        </a:p>
      </dsp:txBody>
      <dsp:txXfrm>
        <a:off x="3444759" y="1684644"/>
        <a:ext cx="2325571" cy="641498"/>
      </dsp:txXfrm>
    </dsp:sp>
    <dsp:sp modelId="{910CAB2D-11E3-480C-8A4D-2FED1B13DB04}">
      <dsp:nvSpPr>
        <dsp:cNvPr id="0" name=""/>
        <dsp:cNvSpPr/>
      </dsp:nvSpPr>
      <dsp:spPr>
        <a:xfrm>
          <a:off x="6768550" y="1843829"/>
          <a:ext cx="738683" cy="574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E36E4-049A-43B7-88BF-74DDE9AA996D}">
      <dsp:nvSpPr>
        <dsp:cNvPr id="0" name=""/>
        <dsp:cNvSpPr/>
      </dsp:nvSpPr>
      <dsp:spPr>
        <a:xfrm rot="5400000">
          <a:off x="4567795" y="3343272"/>
          <a:ext cx="603325" cy="6868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362D9C-1B14-47DD-AC29-7AB4C2A5070E}">
      <dsp:nvSpPr>
        <dsp:cNvPr id="0" name=""/>
        <dsp:cNvSpPr/>
      </dsp:nvSpPr>
      <dsp:spPr>
        <a:xfrm>
          <a:off x="4553964" y="2660461"/>
          <a:ext cx="1704323" cy="7109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METABOLİK BOZUKLUKLAR</a:t>
          </a:r>
          <a:endParaRPr lang="tr-TR" sz="1400" b="1" kern="1200" dirty="0">
            <a:solidFill>
              <a:schemeClr val="tx1"/>
            </a:solidFill>
          </a:endParaRPr>
        </a:p>
      </dsp:txBody>
      <dsp:txXfrm>
        <a:off x="4588674" y="2695171"/>
        <a:ext cx="1634903" cy="641498"/>
      </dsp:txXfrm>
    </dsp:sp>
    <dsp:sp modelId="{B1BCC55E-B9AE-4240-87AC-384DCB833625}">
      <dsp:nvSpPr>
        <dsp:cNvPr id="0" name=""/>
        <dsp:cNvSpPr/>
      </dsp:nvSpPr>
      <dsp:spPr>
        <a:xfrm>
          <a:off x="6256120" y="2248356"/>
          <a:ext cx="2903320" cy="1190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50" b="1" kern="1200" dirty="0" smtClean="0">
              <a:solidFill>
                <a:schemeClr val="tx1"/>
              </a:solidFill>
            </a:rPr>
            <a:t>*KH METAB. (</a:t>
          </a:r>
          <a:r>
            <a:rPr lang="tr-TR" sz="1050" b="1" kern="1200" dirty="0" err="1" smtClean="0">
              <a:solidFill>
                <a:schemeClr val="tx1"/>
              </a:solidFill>
            </a:rPr>
            <a:t>Mc.ARDLE</a:t>
          </a:r>
          <a:r>
            <a:rPr lang="tr-TR" sz="1050" b="1" kern="1200" dirty="0" smtClean="0">
              <a:solidFill>
                <a:schemeClr val="tx1"/>
              </a:solidFill>
            </a:rPr>
            <a:t> HAS)</a:t>
          </a:r>
          <a:endParaRPr lang="tr-TR" sz="1050" b="1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50" b="1" kern="1200" dirty="0" smtClean="0">
              <a:solidFill>
                <a:schemeClr val="tx1"/>
              </a:solidFill>
            </a:rPr>
            <a:t>*LİPİD METAB. BOZ.</a:t>
          </a:r>
          <a:endParaRPr lang="tr-TR" sz="1050" b="1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50" b="1" kern="1200" dirty="0" smtClean="0">
              <a:solidFill>
                <a:schemeClr val="tx1"/>
              </a:solidFill>
            </a:rPr>
            <a:t>*ÜRİKASİT METAB. BOZ ( GUT)</a:t>
          </a:r>
          <a:endParaRPr lang="tr-TR" sz="1050" b="1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50" b="1" kern="1200" dirty="0" smtClean="0">
              <a:solidFill>
                <a:schemeClr val="tx1"/>
              </a:solidFill>
            </a:rPr>
            <a:t>ÜREMİ</a:t>
          </a:r>
          <a:endParaRPr lang="tr-TR" sz="1050" b="1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50" b="1" kern="1200" dirty="0" smtClean="0">
              <a:solidFill>
                <a:schemeClr val="tx1"/>
              </a:solidFill>
            </a:rPr>
            <a:t>*KC YET. </a:t>
          </a:r>
          <a:endParaRPr lang="tr-TR" sz="1050" b="1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050" b="1" kern="1200" dirty="0" smtClean="0">
              <a:solidFill>
                <a:schemeClr val="tx1"/>
              </a:solidFill>
            </a:rPr>
            <a:t>*MALABS.</a:t>
          </a:r>
          <a:endParaRPr lang="tr-TR" sz="1050" b="1" kern="1200" dirty="0">
            <a:solidFill>
              <a:schemeClr val="tx1"/>
            </a:solidFill>
          </a:endParaRPr>
        </a:p>
      </dsp:txBody>
      <dsp:txXfrm>
        <a:off x="6256120" y="2248356"/>
        <a:ext cx="2903320" cy="1190096"/>
      </dsp:txXfrm>
    </dsp:sp>
    <dsp:sp modelId="{DDBE5F44-CE93-4210-9F11-191467C830AB}">
      <dsp:nvSpPr>
        <dsp:cNvPr id="0" name=""/>
        <dsp:cNvSpPr/>
      </dsp:nvSpPr>
      <dsp:spPr>
        <a:xfrm rot="5400000">
          <a:off x="5926757" y="4141868"/>
          <a:ext cx="603325" cy="6868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8827DB8-B266-46BF-A8BE-54A29C12E1A6}">
      <dsp:nvSpPr>
        <dsp:cNvPr id="0" name=""/>
        <dsp:cNvSpPr/>
      </dsp:nvSpPr>
      <dsp:spPr>
        <a:xfrm>
          <a:off x="5193510" y="3459057"/>
          <a:ext cx="2302547" cy="7109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ENDOKRİN BOZUKLUKLAR</a:t>
          </a:r>
          <a:endParaRPr lang="tr-TR" sz="1400" b="1" kern="1200" dirty="0">
            <a:solidFill>
              <a:schemeClr val="tx1"/>
            </a:solidFill>
          </a:endParaRPr>
        </a:p>
      </dsp:txBody>
      <dsp:txXfrm>
        <a:off x="5228220" y="3493767"/>
        <a:ext cx="2233127" cy="641498"/>
      </dsp:txXfrm>
    </dsp:sp>
    <dsp:sp modelId="{EF4BF0D1-AE67-41D1-8F78-F1544D73CDEA}">
      <dsp:nvSpPr>
        <dsp:cNvPr id="0" name=""/>
        <dsp:cNvSpPr/>
      </dsp:nvSpPr>
      <dsp:spPr>
        <a:xfrm>
          <a:off x="6782558" y="3540872"/>
          <a:ext cx="738683" cy="574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C6C2F-6D9C-43E1-8FF2-72D330BBD2EF}">
      <dsp:nvSpPr>
        <dsp:cNvPr id="0" name=""/>
        <dsp:cNvSpPr/>
      </dsp:nvSpPr>
      <dsp:spPr>
        <a:xfrm rot="5400000">
          <a:off x="6697317" y="4940464"/>
          <a:ext cx="603325" cy="6868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AACFB72-8FC0-4176-8A77-CA5771F744DA}">
      <dsp:nvSpPr>
        <dsp:cNvPr id="0" name=""/>
        <dsp:cNvSpPr/>
      </dsp:nvSpPr>
      <dsp:spPr>
        <a:xfrm>
          <a:off x="6547562" y="4243641"/>
          <a:ext cx="1723965" cy="7109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ENFEKSİYONLAR</a:t>
          </a:r>
          <a:endParaRPr lang="tr-TR" sz="1400" b="1" kern="1200" dirty="0">
            <a:solidFill>
              <a:schemeClr val="tx1"/>
            </a:solidFill>
          </a:endParaRPr>
        </a:p>
      </dsp:txBody>
      <dsp:txXfrm>
        <a:off x="6582272" y="4278351"/>
        <a:ext cx="1654545" cy="641498"/>
      </dsp:txXfrm>
    </dsp:sp>
    <dsp:sp modelId="{6E0AF79E-F8E0-4B79-A835-6FBFADD07E4E}">
      <dsp:nvSpPr>
        <dsp:cNvPr id="0" name=""/>
        <dsp:cNvSpPr/>
      </dsp:nvSpPr>
      <dsp:spPr>
        <a:xfrm>
          <a:off x="7553117" y="4339468"/>
          <a:ext cx="738683" cy="574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5B193-659C-4A57-84FD-B25DE6DC412D}">
      <dsp:nvSpPr>
        <dsp:cNvPr id="0" name=""/>
        <dsp:cNvSpPr/>
      </dsp:nvSpPr>
      <dsp:spPr>
        <a:xfrm rot="5400000">
          <a:off x="7649986" y="5739060"/>
          <a:ext cx="603325" cy="6868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F65FBF7-2D9A-4422-B9B4-F161EFC7612A}">
      <dsp:nvSpPr>
        <dsp:cNvPr id="0" name=""/>
        <dsp:cNvSpPr/>
      </dsp:nvSpPr>
      <dsp:spPr>
        <a:xfrm>
          <a:off x="7299205" y="5014220"/>
          <a:ext cx="1509603" cy="7109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RABDOMİYOLİZ</a:t>
          </a:r>
          <a:endParaRPr lang="tr-TR" sz="1400" b="1" kern="1200" dirty="0">
            <a:solidFill>
              <a:schemeClr val="tx1"/>
            </a:solidFill>
          </a:endParaRPr>
        </a:p>
      </dsp:txBody>
      <dsp:txXfrm>
        <a:off x="7333915" y="5048930"/>
        <a:ext cx="1440183" cy="641498"/>
      </dsp:txXfrm>
    </dsp:sp>
    <dsp:sp modelId="{C1D228C5-FD16-4F22-9FF7-16A33C640064}">
      <dsp:nvSpPr>
        <dsp:cNvPr id="0" name=""/>
        <dsp:cNvSpPr/>
      </dsp:nvSpPr>
      <dsp:spPr>
        <a:xfrm>
          <a:off x="8505786" y="5138064"/>
          <a:ext cx="738683" cy="574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7D0DF-580C-4A1C-B2A3-1C4B60CCCDB4}">
      <dsp:nvSpPr>
        <dsp:cNvPr id="0" name=""/>
        <dsp:cNvSpPr/>
      </dsp:nvSpPr>
      <dsp:spPr>
        <a:xfrm>
          <a:off x="8303012" y="5868857"/>
          <a:ext cx="1379326" cy="7109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DİĞERLERİ </a:t>
          </a:r>
          <a:endParaRPr lang="tr-TR" sz="1400" b="1" kern="1200" dirty="0">
            <a:solidFill>
              <a:schemeClr val="tx1"/>
            </a:solidFill>
          </a:endParaRPr>
        </a:p>
      </dsp:txBody>
      <dsp:txXfrm>
        <a:off x="8337722" y="5903567"/>
        <a:ext cx="1309906" cy="6414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867F5-1869-4B0B-A8E9-8B3A47D397D0}">
      <dsp:nvSpPr>
        <dsp:cNvPr id="0" name=""/>
        <dsp:cNvSpPr/>
      </dsp:nvSpPr>
      <dsp:spPr>
        <a:xfrm>
          <a:off x="534122" y="0"/>
          <a:ext cx="6667606" cy="60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solidFill>
                <a:srgbClr val="FF0000"/>
              </a:solidFill>
            </a:rPr>
            <a:t>NÖROMUSKÜLER HASTALIKLAR </a:t>
          </a:r>
          <a:endParaRPr lang="tr-TR" sz="2900" kern="1200" dirty="0">
            <a:solidFill>
              <a:srgbClr val="FF0000"/>
            </a:solidFill>
          </a:endParaRPr>
        </a:p>
      </dsp:txBody>
      <dsp:txXfrm>
        <a:off x="534122" y="0"/>
        <a:ext cx="6667606" cy="606146"/>
      </dsp:txXfrm>
    </dsp:sp>
    <dsp:sp modelId="{98CADEF5-4EAB-4160-AD3B-EAB32A5F7745}">
      <dsp:nvSpPr>
        <dsp:cNvPr id="0" name=""/>
        <dsp:cNvSpPr/>
      </dsp:nvSpPr>
      <dsp:spPr>
        <a:xfrm>
          <a:off x="580128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1EEBBF-411E-4501-8C05-F99BDDA1106D}">
      <dsp:nvSpPr>
        <dsp:cNvPr id="0" name=""/>
        <dsp:cNvSpPr/>
      </dsp:nvSpPr>
      <dsp:spPr>
        <a:xfrm>
          <a:off x="1517297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9C5DCE-7565-48BB-AAAC-985197FA0A15}">
      <dsp:nvSpPr>
        <dsp:cNvPr id="0" name=""/>
        <dsp:cNvSpPr/>
      </dsp:nvSpPr>
      <dsp:spPr>
        <a:xfrm>
          <a:off x="2455207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0FCA98-5C03-410B-BF07-7352CA7CD54F}">
      <dsp:nvSpPr>
        <dsp:cNvPr id="0" name=""/>
        <dsp:cNvSpPr/>
      </dsp:nvSpPr>
      <dsp:spPr>
        <a:xfrm>
          <a:off x="3392376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7A1C9-C06A-4D31-90E7-00158B73AD5D}">
      <dsp:nvSpPr>
        <dsp:cNvPr id="0" name=""/>
        <dsp:cNvSpPr/>
      </dsp:nvSpPr>
      <dsp:spPr>
        <a:xfrm>
          <a:off x="4330286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2EE10F-4A6C-4948-A108-4422AB9FC7F9}">
      <dsp:nvSpPr>
        <dsp:cNvPr id="0" name=""/>
        <dsp:cNvSpPr/>
      </dsp:nvSpPr>
      <dsp:spPr>
        <a:xfrm>
          <a:off x="5267455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3D144E-51E1-4E5D-B836-3CDD7556F3E4}">
      <dsp:nvSpPr>
        <dsp:cNvPr id="0" name=""/>
        <dsp:cNvSpPr/>
      </dsp:nvSpPr>
      <dsp:spPr>
        <a:xfrm>
          <a:off x="6205365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9C5F0-4C40-45EE-A692-36F20AB4C653}">
      <dsp:nvSpPr>
        <dsp:cNvPr id="0" name=""/>
        <dsp:cNvSpPr/>
      </dsp:nvSpPr>
      <dsp:spPr>
        <a:xfrm>
          <a:off x="580128" y="713663"/>
          <a:ext cx="6754284" cy="102544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MYASTENIA GRAVIS</a:t>
          </a:r>
          <a:endParaRPr lang="tr-TR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EATONLAMBERT SENDROMU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MOTOR NÖRON HASTALIĞI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ALS</a:t>
          </a:r>
        </a:p>
      </dsp:txBody>
      <dsp:txXfrm>
        <a:off x="580128" y="713663"/>
        <a:ext cx="6754284" cy="1025448"/>
      </dsp:txXfrm>
    </dsp:sp>
    <dsp:sp modelId="{542B0B57-D2AF-4D9C-90BF-F5ABFFCB954C}">
      <dsp:nvSpPr>
        <dsp:cNvPr id="0" name=""/>
        <dsp:cNvSpPr/>
      </dsp:nvSpPr>
      <dsp:spPr>
        <a:xfrm>
          <a:off x="580128" y="1945522"/>
          <a:ext cx="6667606" cy="60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solidFill>
                <a:srgbClr val="FF0000"/>
              </a:solidFill>
            </a:rPr>
            <a:t>ELEKTROLİT BOZUKLUKLARI </a:t>
          </a:r>
          <a:endParaRPr lang="tr-TR" sz="2900" kern="1200" dirty="0">
            <a:solidFill>
              <a:srgbClr val="FF0000"/>
            </a:solidFill>
          </a:endParaRPr>
        </a:p>
      </dsp:txBody>
      <dsp:txXfrm>
        <a:off x="580128" y="1945522"/>
        <a:ext cx="6667606" cy="606146"/>
      </dsp:txXfrm>
    </dsp:sp>
    <dsp:sp modelId="{B8285C4C-D094-41F2-A3D3-76B9EE718DF3}">
      <dsp:nvSpPr>
        <dsp:cNvPr id="0" name=""/>
        <dsp:cNvSpPr/>
      </dsp:nvSpPr>
      <dsp:spPr>
        <a:xfrm>
          <a:off x="580128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4B7CC2-9D49-40F6-A48F-B2F529060B73}">
      <dsp:nvSpPr>
        <dsp:cNvPr id="0" name=""/>
        <dsp:cNvSpPr/>
      </dsp:nvSpPr>
      <dsp:spPr>
        <a:xfrm>
          <a:off x="1517297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399741-FCC9-4177-BFAD-D4B321D5E9A7}">
      <dsp:nvSpPr>
        <dsp:cNvPr id="0" name=""/>
        <dsp:cNvSpPr/>
      </dsp:nvSpPr>
      <dsp:spPr>
        <a:xfrm>
          <a:off x="2455207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1C6292-7A2A-430C-B48C-A4CEF9E117EF}">
      <dsp:nvSpPr>
        <dsp:cNvPr id="0" name=""/>
        <dsp:cNvSpPr/>
      </dsp:nvSpPr>
      <dsp:spPr>
        <a:xfrm>
          <a:off x="3392376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CAFC14-5734-47B2-B448-6037A655829A}">
      <dsp:nvSpPr>
        <dsp:cNvPr id="0" name=""/>
        <dsp:cNvSpPr/>
      </dsp:nvSpPr>
      <dsp:spPr>
        <a:xfrm>
          <a:off x="4330286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E80B44-25E0-4F44-9040-0EFA97C85622}">
      <dsp:nvSpPr>
        <dsp:cNvPr id="0" name=""/>
        <dsp:cNvSpPr/>
      </dsp:nvSpPr>
      <dsp:spPr>
        <a:xfrm>
          <a:off x="5267455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2AAA69-1581-473E-9CD9-DA4875F00DD6}">
      <dsp:nvSpPr>
        <dsp:cNvPr id="0" name=""/>
        <dsp:cNvSpPr/>
      </dsp:nvSpPr>
      <dsp:spPr>
        <a:xfrm>
          <a:off x="6205365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82EC02-9291-4CC1-B853-5C224750F568}">
      <dsp:nvSpPr>
        <dsp:cNvPr id="0" name=""/>
        <dsp:cNvSpPr/>
      </dsp:nvSpPr>
      <dsp:spPr>
        <a:xfrm>
          <a:off x="580128" y="2675142"/>
          <a:ext cx="6754284" cy="987793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HİPOKALEMİ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HİPOFOSFATEMİ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HİPOKALSEMİ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HİPO/HİPERNATREMİ</a:t>
          </a:r>
          <a:endParaRPr lang="tr-TR" sz="1300" b="1" kern="1200" dirty="0"/>
        </a:p>
      </dsp:txBody>
      <dsp:txXfrm>
        <a:off x="580128" y="2675142"/>
        <a:ext cx="6754284" cy="987793"/>
      </dsp:txXfrm>
    </dsp:sp>
    <dsp:sp modelId="{6488DA4A-C224-47DF-ABF4-984A61AE1F59}">
      <dsp:nvSpPr>
        <dsp:cNvPr id="0" name=""/>
        <dsp:cNvSpPr/>
      </dsp:nvSpPr>
      <dsp:spPr>
        <a:xfrm>
          <a:off x="580128" y="3888174"/>
          <a:ext cx="6667606" cy="60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solidFill>
                <a:srgbClr val="FF0000"/>
              </a:solidFill>
            </a:rPr>
            <a:t>ENDOKRİN BOZUKLUKLAR</a:t>
          </a:r>
          <a:endParaRPr lang="tr-TR" sz="2900" kern="1200" dirty="0">
            <a:solidFill>
              <a:srgbClr val="FF0000"/>
            </a:solidFill>
          </a:endParaRPr>
        </a:p>
      </dsp:txBody>
      <dsp:txXfrm>
        <a:off x="580128" y="3888174"/>
        <a:ext cx="6667606" cy="606146"/>
      </dsp:txXfrm>
    </dsp:sp>
    <dsp:sp modelId="{F13CB3CD-C401-4BAC-9568-085FECC57DCA}">
      <dsp:nvSpPr>
        <dsp:cNvPr id="0" name=""/>
        <dsp:cNvSpPr/>
      </dsp:nvSpPr>
      <dsp:spPr>
        <a:xfrm>
          <a:off x="580128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C587BC-248F-46EC-91DC-2365FDDBAA6C}">
      <dsp:nvSpPr>
        <dsp:cNvPr id="0" name=""/>
        <dsp:cNvSpPr/>
      </dsp:nvSpPr>
      <dsp:spPr>
        <a:xfrm>
          <a:off x="1517297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0A8304-4EC2-42E7-B04F-D60861B19CA2}">
      <dsp:nvSpPr>
        <dsp:cNvPr id="0" name=""/>
        <dsp:cNvSpPr/>
      </dsp:nvSpPr>
      <dsp:spPr>
        <a:xfrm>
          <a:off x="2455207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2D7EF8-DC88-4EA0-AF65-C2B28EBE4144}">
      <dsp:nvSpPr>
        <dsp:cNvPr id="0" name=""/>
        <dsp:cNvSpPr/>
      </dsp:nvSpPr>
      <dsp:spPr>
        <a:xfrm>
          <a:off x="3392376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336E4B-A37D-46AF-9EB0-A3B5B42BAD83}">
      <dsp:nvSpPr>
        <dsp:cNvPr id="0" name=""/>
        <dsp:cNvSpPr/>
      </dsp:nvSpPr>
      <dsp:spPr>
        <a:xfrm>
          <a:off x="4330286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19FA44-C498-4677-B288-970B064AE1F9}">
      <dsp:nvSpPr>
        <dsp:cNvPr id="0" name=""/>
        <dsp:cNvSpPr/>
      </dsp:nvSpPr>
      <dsp:spPr>
        <a:xfrm>
          <a:off x="5267455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8C312-B09A-4B8B-B127-75E08AD90DC7}">
      <dsp:nvSpPr>
        <dsp:cNvPr id="0" name=""/>
        <dsp:cNvSpPr/>
      </dsp:nvSpPr>
      <dsp:spPr>
        <a:xfrm>
          <a:off x="6205365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62CBED-755B-4F50-8E43-2D03704789A7}">
      <dsp:nvSpPr>
        <dsp:cNvPr id="0" name=""/>
        <dsp:cNvSpPr/>
      </dsp:nvSpPr>
      <dsp:spPr>
        <a:xfrm>
          <a:off x="580128" y="4617794"/>
          <a:ext cx="6754284" cy="987793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HİPOTİROİDİZ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HİPERTİROİDİZM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CUSHİNG SENDROMU</a:t>
          </a:r>
          <a:endParaRPr lang="tr-TR" sz="1300" b="1" kern="1200" dirty="0"/>
        </a:p>
      </dsp:txBody>
      <dsp:txXfrm>
        <a:off x="580128" y="4617794"/>
        <a:ext cx="6754284" cy="9877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867F5-1869-4B0B-A8E9-8B3A47D397D0}">
      <dsp:nvSpPr>
        <dsp:cNvPr id="0" name=""/>
        <dsp:cNvSpPr/>
      </dsp:nvSpPr>
      <dsp:spPr>
        <a:xfrm>
          <a:off x="534122" y="0"/>
          <a:ext cx="6667606" cy="60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solidFill>
                <a:srgbClr val="FF0000"/>
              </a:solidFill>
            </a:rPr>
            <a:t>ENFEKSİYONLAR</a:t>
          </a:r>
          <a:endParaRPr lang="tr-TR" sz="2900" kern="1200" dirty="0">
            <a:solidFill>
              <a:srgbClr val="FF0000"/>
            </a:solidFill>
          </a:endParaRPr>
        </a:p>
      </dsp:txBody>
      <dsp:txXfrm>
        <a:off x="534122" y="0"/>
        <a:ext cx="6667606" cy="606146"/>
      </dsp:txXfrm>
    </dsp:sp>
    <dsp:sp modelId="{98CADEF5-4EAB-4160-AD3B-EAB32A5F7745}">
      <dsp:nvSpPr>
        <dsp:cNvPr id="0" name=""/>
        <dsp:cNvSpPr/>
      </dsp:nvSpPr>
      <dsp:spPr>
        <a:xfrm>
          <a:off x="580128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1EEBBF-411E-4501-8C05-F99BDDA1106D}">
      <dsp:nvSpPr>
        <dsp:cNvPr id="0" name=""/>
        <dsp:cNvSpPr/>
      </dsp:nvSpPr>
      <dsp:spPr>
        <a:xfrm>
          <a:off x="1517297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9C5DCE-7565-48BB-AAAC-985197FA0A15}">
      <dsp:nvSpPr>
        <dsp:cNvPr id="0" name=""/>
        <dsp:cNvSpPr/>
      </dsp:nvSpPr>
      <dsp:spPr>
        <a:xfrm>
          <a:off x="2455207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0FCA98-5C03-410B-BF07-7352CA7CD54F}">
      <dsp:nvSpPr>
        <dsp:cNvPr id="0" name=""/>
        <dsp:cNvSpPr/>
      </dsp:nvSpPr>
      <dsp:spPr>
        <a:xfrm>
          <a:off x="3392376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7A1C9-C06A-4D31-90E7-00158B73AD5D}">
      <dsp:nvSpPr>
        <dsp:cNvPr id="0" name=""/>
        <dsp:cNvSpPr/>
      </dsp:nvSpPr>
      <dsp:spPr>
        <a:xfrm>
          <a:off x="4330286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2EE10F-4A6C-4948-A108-4422AB9FC7F9}">
      <dsp:nvSpPr>
        <dsp:cNvPr id="0" name=""/>
        <dsp:cNvSpPr/>
      </dsp:nvSpPr>
      <dsp:spPr>
        <a:xfrm>
          <a:off x="5267455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3D144E-51E1-4E5D-B836-3CDD7556F3E4}">
      <dsp:nvSpPr>
        <dsp:cNvPr id="0" name=""/>
        <dsp:cNvSpPr/>
      </dsp:nvSpPr>
      <dsp:spPr>
        <a:xfrm>
          <a:off x="6205365" y="609016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9C5F0-4C40-45EE-A692-36F20AB4C653}">
      <dsp:nvSpPr>
        <dsp:cNvPr id="0" name=""/>
        <dsp:cNvSpPr/>
      </dsp:nvSpPr>
      <dsp:spPr>
        <a:xfrm>
          <a:off x="580128" y="759630"/>
          <a:ext cx="6754284" cy="93351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VİRAL</a:t>
          </a:r>
          <a:endParaRPr lang="tr-TR" sz="1200" b="1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BAKTERİYEL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FUNGAL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PARAZİTER</a:t>
          </a:r>
          <a:endParaRPr lang="tr-TR" sz="1200" b="1" kern="1200" dirty="0"/>
        </a:p>
      </dsp:txBody>
      <dsp:txXfrm>
        <a:off x="580128" y="759630"/>
        <a:ext cx="6754284" cy="933514"/>
      </dsp:txXfrm>
    </dsp:sp>
    <dsp:sp modelId="{542B0B57-D2AF-4D9C-90BF-F5ABFFCB954C}">
      <dsp:nvSpPr>
        <dsp:cNvPr id="0" name=""/>
        <dsp:cNvSpPr/>
      </dsp:nvSpPr>
      <dsp:spPr>
        <a:xfrm>
          <a:off x="580128" y="1945522"/>
          <a:ext cx="6667606" cy="60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solidFill>
                <a:srgbClr val="FF0000"/>
              </a:solidFill>
            </a:rPr>
            <a:t>RABDOMİYOLİZ</a:t>
          </a:r>
          <a:endParaRPr lang="tr-TR" sz="2900" kern="1200" dirty="0">
            <a:solidFill>
              <a:srgbClr val="FF0000"/>
            </a:solidFill>
          </a:endParaRPr>
        </a:p>
      </dsp:txBody>
      <dsp:txXfrm>
        <a:off x="580128" y="1945522"/>
        <a:ext cx="6667606" cy="606146"/>
      </dsp:txXfrm>
    </dsp:sp>
    <dsp:sp modelId="{B8285C4C-D094-41F2-A3D3-76B9EE718DF3}">
      <dsp:nvSpPr>
        <dsp:cNvPr id="0" name=""/>
        <dsp:cNvSpPr/>
      </dsp:nvSpPr>
      <dsp:spPr>
        <a:xfrm>
          <a:off x="580128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4B7CC2-9D49-40F6-A48F-B2F529060B73}">
      <dsp:nvSpPr>
        <dsp:cNvPr id="0" name=""/>
        <dsp:cNvSpPr/>
      </dsp:nvSpPr>
      <dsp:spPr>
        <a:xfrm>
          <a:off x="1517297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399741-FCC9-4177-BFAD-D4B321D5E9A7}">
      <dsp:nvSpPr>
        <dsp:cNvPr id="0" name=""/>
        <dsp:cNvSpPr/>
      </dsp:nvSpPr>
      <dsp:spPr>
        <a:xfrm>
          <a:off x="2455207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1C6292-7A2A-430C-B48C-A4CEF9E117EF}">
      <dsp:nvSpPr>
        <dsp:cNvPr id="0" name=""/>
        <dsp:cNvSpPr/>
      </dsp:nvSpPr>
      <dsp:spPr>
        <a:xfrm>
          <a:off x="3392376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CAFC14-5734-47B2-B448-6037A655829A}">
      <dsp:nvSpPr>
        <dsp:cNvPr id="0" name=""/>
        <dsp:cNvSpPr/>
      </dsp:nvSpPr>
      <dsp:spPr>
        <a:xfrm>
          <a:off x="4330286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E80B44-25E0-4F44-9040-0EFA97C85622}">
      <dsp:nvSpPr>
        <dsp:cNvPr id="0" name=""/>
        <dsp:cNvSpPr/>
      </dsp:nvSpPr>
      <dsp:spPr>
        <a:xfrm>
          <a:off x="5267455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2AAA69-1581-473E-9CD9-DA4875F00DD6}">
      <dsp:nvSpPr>
        <dsp:cNvPr id="0" name=""/>
        <dsp:cNvSpPr/>
      </dsp:nvSpPr>
      <dsp:spPr>
        <a:xfrm>
          <a:off x="6205365" y="2551668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82EC02-9291-4CC1-B853-5C224750F568}">
      <dsp:nvSpPr>
        <dsp:cNvPr id="0" name=""/>
        <dsp:cNvSpPr/>
      </dsp:nvSpPr>
      <dsp:spPr>
        <a:xfrm>
          <a:off x="580128" y="2675142"/>
          <a:ext cx="6754284" cy="987793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CRUSH SNEDROMU</a:t>
          </a:r>
          <a:endParaRPr lang="tr-TR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NÖBETLER</a:t>
          </a:r>
          <a:endParaRPr lang="tr-TR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ALKOL BAĞIMLILIĞI</a:t>
          </a:r>
          <a:endParaRPr lang="tr-TR" sz="1400" b="1" kern="1200" dirty="0"/>
        </a:p>
      </dsp:txBody>
      <dsp:txXfrm>
        <a:off x="580128" y="2675142"/>
        <a:ext cx="6754284" cy="987793"/>
      </dsp:txXfrm>
    </dsp:sp>
    <dsp:sp modelId="{6488DA4A-C224-47DF-ABF4-984A61AE1F59}">
      <dsp:nvSpPr>
        <dsp:cNvPr id="0" name=""/>
        <dsp:cNvSpPr/>
      </dsp:nvSpPr>
      <dsp:spPr>
        <a:xfrm>
          <a:off x="580128" y="3888174"/>
          <a:ext cx="6667606" cy="60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solidFill>
                <a:srgbClr val="FF0000"/>
              </a:solidFill>
            </a:rPr>
            <a:t>DİĞERLERİ </a:t>
          </a:r>
          <a:endParaRPr lang="tr-TR" sz="2900" kern="1200" dirty="0">
            <a:solidFill>
              <a:srgbClr val="FF0000"/>
            </a:solidFill>
          </a:endParaRPr>
        </a:p>
      </dsp:txBody>
      <dsp:txXfrm>
        <a:off x="580128" y="3888174"/>
        <a:ext cx="6667606" cy="606146"/>
      </dsp:txXfrm>
    </dsp:sp>
    <dsp:sp modelId="{F13CB3CD-C401-4BAC-9568-085FECC57DCA}">
      <dsp:nvSpPr>
        <dsp:cNvPr id="0" name=""/>
        <dsp:cNvSpPr/>
      </dsp:nvSpPr>
      <dsp:spPr>
        <a:xfrm>
          <a:off x="580128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C587BC-248F-46EC-91DC-2365FDDBAA6C}">
      <dsp:nvSpPr>
        <dsp:cNvPr id="0" name=""/>
        <dsp:cNvSpPr/>
      </dsp:nvSpPr>
      <dsp:spPr>
        <a:xfrm>
          <a:off x="1517297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0A8304-4EC2-42E7-B04F-D60861B19CA2}">
      <dsp:nvSpPr>
        <dsp:cNvPr id="0" name=""/>
        <dsp:cNvSpPr/>
      </dsp:nvSpPr>
      <dsp:spPr>
        <a:xfrm>
          <a:off x="2455207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2D7EF8-DC88-4EA0-AF65-C2B28EBE4144}">
      <dsp:nvSpPr>
        <dsp:cNvPr id="0" name=""/>
        <dsp:cNvSpPr/>
      </dsp:nvSpPr>
      <dsp:spPr>
        <a:xfrm>
          <a:off x="3392376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336E4B-A37D-46AF-9EB0-A3B5B42BAD83}">
      <dsp:nvSpPr>
        <dsp:cNvPr id="0" name=""/>
        <dsp:cNvSpPr/>
      </dsp:nvSpPr>
      <dsp:spPr>
        <a:xfrm>
          <a:off x="4330286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19FA44-C498-4677-B288-970B064AE1F9}">
      <dsp:nvSpPr>
        <dsp:cNvPr id="0" name=""/>
        <dsp:cNvSpPr/>
      </dsp:nvSpPr>
      <dsp:spPr>
        <a:xfrm>
          <a:off x="5267455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8C312-B09A-4B8B-B127-75E08AD90DC7}">
      <dsp:nvSpPr>
        <dsp:cNvPr id="0" name=""/>
        <dsp:cNvSpPr/>
      </dsp:nvSpPr>
      <dsp:spPr>
        <a:xfrm>
          <a:off x="6205365" y="4494320"/>
          <a:ext cx="1560219" cy="123474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62CBED-755B-4F50-8E43-2D03704789A7}">
      <dsp:nvSpPr>
        <dsp:cNvPr id="0" name=""/>
        <dsp:cNvSpPr/>
      </dsp:nvSpPr>
      <dsp:spPr>
        <a:xfrm>
          <a:off x="580128" y="4617794"/>
          <a:ext cx="6754284" cy="987793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PARANEOPLASTİK SENDROM</a:t>
          </a:r>
          <a:endParaRPr lang="tr-TR" sz="13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GVHD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EOZİNOFİLİ MİYALJİ SENDROMU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SARKOİD MİYOPATİSİ </a:t>
          </a:r>
          <a:endParaRPr lang="tr-TR" sz="1300" b="1" kern="1200" dirty="0"/>
        </a:p>
      </dsp:txBody>
      <dsp:txXfrm>
        <a:off x="580128" y="4617794"/>
        <a:ext cx="6754284" cy="9877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7CD8D-EEF5-41B6-B331-1974AF7AF74C}">
      <dsp:nvSpPr>
        <dsp:cNvPr id="0" name=""/>
        <dsp:cNvSpPr/>
      </dsp:nvSpPr>
      <dsp:spPr>
        <a:xfrm>
          <a:off x="3252786" y="1327"/>
          <a:ext cx="4867279" cy="26161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KORTİKOSTEROİDLER</a:t>
          </a:r>
          <a:endParaRPr lang="tr-T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İMMÜNOSÜPRESİFLER</a:t>
          </a:r>
          <a:endParaRPr lang="tr-T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AZA.</a:t>
          </a:r>
          <a:endParaRPr lang="tr-T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MTX</a:t>
          </a:r>
          <a:endParaRPr lang="tr-T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err="1" smtClean="0"/>
            <a:t>Cyc</a:t>
          </a:r>
          <a:r>
            <a:rPr lang="tr-TR" sz="1200" b="1" kern="1200" dirty="0" smtClean="0"/>
            <a:t>.</a:t>
          </a:r>
          <a:endParaRPr lang="tr-T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DİĞERLERİ </a:t>
          </a:r>
          <a:endParaRPr lang="tr-T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IVIG</a:t>
          </a:r>
          <a:endParaRPr lang="tr-T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PLASMAFEREZ</a:t>
          </a:r>
          <a:endParaRPr lang="tr-TR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b="1" kern="1200" dirty="0" smtClean="0"/>
            <a:t>RTX.</a:t>
          </a:r>
          <a:endParaRPr lang="tr-TR" sz="1200" b="1" kern="1200" dirty="0"/>
        </a:p>
      </dsp:txBody>
      <dsp:txXfrm>
        <a:off x="3252786" y="328351"/>
        <a:ext cx="3886208" cy="1962142"/>
      </dsp:txXfrm>
    </dsp:sp>
    <dsp:sp modelId="{B124E8C7-FB33-47E0-86BF-E29F66BE918D}">
      <dsp:nvSpPr>
        <dsp:cNvPr id="0" name=""/>
        <dsp:cNvSpPr/>
      </dsp:nvSpPr>
      <dsp:spPr>
        <a:xfrm>
          <a:off x="7933" y="673100"/>
          <a:ext cx="3244853" cy="12726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chemeClr val="tx1"/>
              </a:solidFill>
            </a:rPr>
            <a:t>İLAÇ</a:t>
          </a:r>
          <a:endParaRPr lang="tr-TR" sz="2300" b="1" kern="1200" dirty="0">
            <a:solidFill>
              <a:schemeClr val="tx1"/>
            </a:solidFill>
          </a:endParaRPr>
        </a:p>
      </dsp:txBody>
      <dsp:txXfrm>
        <a:off x="70058" y="735225"/>
        <a:ext cx="3120603" cy="1148395"/>
      </dsp:txXfrm>
    </dsp:sp>
    <dsp:sp modelId="{CE32DDE2-5306-458A-B74A-94FC208AFACB}">
      <dsp:nvSpPr>
        <dsp:cNvPr id="0" name=""/>
        <dsp:cNvSpPr/>
      </dsp:nvSpPr>
      <dsp:spPr>
        <a:xfrm>
          <a:off x="3251199" y="2894987"/>
          <a:ext cx="4876800" cy="9722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445463"/>
            <a:satOff val="-25778"/>
            <a:lumOff val="-243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445463"/>
              <a:satOff val="-25778"/>
              <a:lumOff val="-243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400" b="1" kern="1200" dirty="0"/>
        </a:p>
      </dsp:txBody>
      <dsp:txXfrm>
        <a:off x="3251199" y="3016517"/>
        <a:ext cx="4512211" cy="729177"/>
      </dsp:txXfrm>
    </dsp:sp>
    <dsp:sp modelId="{6EC47527-6CD1-437E-BF06-CE4B8895EC9A}">
      <dsp:nvSpPr>
        <dsp:cNvPr id="0" name=""/>
        <dsp:cNvSpPr/>
      </dsp:nvSpPr>
      <dsp:spPr>
        <a:xfrm>
          <a:off x="0" y="2744783"/>
          <a:ext cx="3251200" cy="1272645"/>
        </a:xfrm>
        <a:prstGeom prst="roundRect">
          <a:avLst/>
        </a:prstGeom>
        <a:gradFill rotWithShape="0">
          <a:gsLst>
            <a:gs pos="0">
              <a:schemeClr val="accent3">
                <a:hueOff val="-472186"/>
                <a:satOff val="-23718"/>
                <a:lumOff val="-823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472186"/>
                <a:satOff val="-23718"/>
                <a:lumOff val="-823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-472186"/>
                <a:satOff val="-23718"/>
                <a:lumOff val="-823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chemeClr val="tx1"/>
              </a:solidFill>
            </a:rPr>
            <a:t>HEMŞİRELİK BAKIMI</a:t>
          </a:r>
          <a:endParaRPr lang="tr-TR" sz="2300" b="1" kern="1200" dirty="0">
            <a:solidFill>
              <a:schemeClr val="tx1"/>
            </a:solidFill>
          </a:endParaRPr>
        </a:p>
      </dsp:txBody>
      <dsp:txXfrm>
        <a:off x="62125" y="2806908"/>
        <a:ext cx="3126950" cy="1148395"/>
      </dsp:txXfrm>
    </dsp:sp>
    <dsp:sp modelId="{1433F636-2BA9-4844-AB15-D9CA9670DB38}">
      <dsp:nvSpPr>
        <dsp:cNvPr id="0" name=""/>
        <dsp:cNvSpPr/>
      </dsp:nvSpPr>
      <dsp:spPr>
        <a:xfrm>
          <a:off x="3251199" y="4500404"/>
          <a:ext cx="4876800" cy="5612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890925"/>
            <a:satOff val="-51556"/>
            <a:lumOff val="-486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890925"/>
              <a:satOff val="-51556"/>
              <a:lumOff val="-486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280054-693A-436A-96EC-C687D8EDC8B8}">
      <dsp:nvSpPr>
        <dsp:cNvPr id="0" name=""/>
        <dsp:cNvSpPr/>
      </dsp:nvSpPr>
      <dsp:spPr>
        <a:xfrm>
          <a:off x="0" y="4144693"/>
          <a:ext cx="3251200" cy="1272645"/>
        </a:xfrm>
        <a:prstGeom prst="roundRect">
          <a:avLst/>
        </a:prstGeom>
        <a:gradFill rotWithShape="0">
          <a:gsLst>
            <a:gs pos="0">
              <a:schemeClr val="accent3">
                <a:hueOff val="-944372"/>
                <a:satOff val="-47437"/>
                <a:lumOff val="-1647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944372"/>
                <a:satOff val="-47437"/>
                <a:lumOff val="-1647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-944372"/>
                <a:satOff val="-47437"/>
                <a:lumOff val="-1647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chemeClr val="tx1"/>
              </a:solidFill>
            </a:rPr>
            <a:t>REHABİLİTASYON</a:t>
          </a:r>
          <a:endParaRPr lang="tr-TR" sz="2300" b="1" kern="1200" dirty="0">
            <a:solidFill>
              <a:schemeClr val="tx1"/>
            </a:solidFill>
          </a:endParaRPr>
        </a:p>
      </dsp:txBody>
      <dsp:txXfrm>
        <a:off x="62125" y="4206818"/>
        <a:ext cx="3126950" cy="114839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9FCDC-D0A8-43FE-8CFB-C15C4B7ECB24}">
      <dsp:nvSpPr>
        <dsp:cNvPr id="0" name=""/>
        <dsp:cNvSpPr/>
      </dsp:nvSpPr>
      <dsp:spPr>
        <a:xfrm>
          <a:off x="0" y="98545"/>
          <a:ext cx="8128000" cy="5516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chemeClr val="tx1"/>
              </a:solidFill>
            </a:rPr>
            <a:t>KLİNİK;</a:t>
          </a:r>
          <a:endParaRPr lang="tr-TR" sz="2300" b="1" kern="1200" dirty="0">
            <a:solidFill>
              <a:schemeClr val="tx1"/>
            </a:solidFill>
          </a:endParaRPr>
        </a:p>
      </dsp:txBody>
      <dsp:txXfrm>
        <a:off x="26930" y="125475"/>
        <a:ext cx="8074140" cy="497795"/>
      </dsp:txXfrm>
    </dsp:sp>
    <dsp:sp modelId="{D1555428-C560-43B7-A7BD-084949DE228A}">
      <dsp:nvSpPr>
        <dsp:cNvPr id="0" name=""/>
        <dsp:cNvSpPr/>
      </dsp:nvSpPr>
      <dsp:spPr>
        <a:xfrm>
          <a:off x="0" y="650200"/>
          <a:ext cx="8128000" cy="261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kern="1200" dirty="0" smtClean="0"/>
            <a:t>&gt;12 AY SÜREN GÜÇSÜZLÜK(</a:t>
          </a:r>
          <a:r>
            <a:rPr lang="tr-TR" sz="1800" b="0" i="0" u="none" strike="noStrike" kern="1200" cap="none" dirty="0" smtClean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rPr>
            <a:t>Kaslarda ağrı ve güçsüzlük sinsi başlar ve yavaş ilerler.)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kern="1200" dirty="0" smtClean="0"/>
            <a:t>&gt;35 YAŞ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kern="1200" dirty="0" smtClean="0"/>
            <a:t>EL PARMAKLARININ FLEKSİYONUNDAKİ GÜÇSÜZLÜK&gt;OMUZ ABDUKSİYONU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kern="1200" dirty="0" smtClean="0"/>
            <a:t>DİZ EKSTANSİYONUNDFAKİ GÜÇSÜZLÜK&gt;KALÇA FLEKSİYONU(</a:t>
          </a:r>
          <a:r>
            <a:rPr lang="tr-TR" sz="1800" b="0" i="0" u="none" strike="noStrike" kern="1200" cap="none" dirty="0" err="1" smtClean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rPr>
            <a:t>Distali</a:t>
          </a:r>
          <a:r>
            <a:rPr lang="tr-TR" sz="1800" b="0" i="0" u="none" strike="noStrike" kern="1200" cap="none" dirty="0" smtClean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rPr>
            <a:t> etkileme ve asimetrik tutulum özelliği vardır.)</a:t>
          </a:r>
          <a:endParaRPr lang="tr-T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b="1" i="0" u="none" strike="noStrike" kern="1200" cap="none" dirty="0" smtClean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rPr>
            <a:t>YUTMA GÜÇLÜĞÜ OLUR,</a:t>
          </a:r>
          <a:endParaRPr lang="tr-TR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b="1" i="0" u="none" strike="noStrike" kern="1200" cap="none" dirty="0" smtClean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rPr>
            <a:t>DİRENÇLİ PM OLGULARINDA AKLA GELMELİDİR.</a:t>
          </a:r>
          <a:endParaRPr lang="tr-TR" sz="1800" b="1" kern="1200" dirty="0"/>
        </a:p>
      </dsp:txBody>
      <dsp:txXfrm>
        <a:off x="0" y="650200"/>
        <a:ext cx="8128000" cy="2618550"/>
      </dsp:txXfrm>
    </dsp:sp>
    <dsp:sp modelId="{467ED485-1608-47DC-8BD9-3786B11BE5A8}">
      <dsp:nvSpPr>
        <dsp:cNvPr id="0" name=""/>
        <dsp:cNvSpPr/>
      </dsp:nvSpPr>
      <dsp:spPr>
        <a:xfrm>
          <a:off x="0" y="3268751"/>
          <a:ext cx="8128000" cy="551655"/>
        </a:xfrm>
        <a:prstGeom prst="roundRect">
          <a:avLst/>
        </a:prstGeom>
        <a:gradFill rotWithShape="0">
          <a:gsLst>
            <a:gs pos="0">
              <a:schemeClr val="accent4">
                <a:hueOff val="-2185313"/>
                <a:satOff val="-2625"/>
                <a:lumOff val="-313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-2185313"/>
                <a:satOff val="-2625"/>
                <a:lumOff val="-313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-2185313"/>
                <a:satOff val="-2625"/>
                <a:lumOff val="-313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 smtClean="0">
              <a:solidFill>
                <a:schemeClr val="tx1"/>
              </a:solidFill>
            </a:rPr>
            <a:t>HİSTOPATOLOJİ:</a:t>
          </a:r>
          <a:endParaRPr lang="tr-TR" sz="2300" b="1" kern="1200" dirty="0">
            <a:solidFill>
              <a:schemeClr val="tx1"/>
            </a:solidFill>
          </a:endParaRPr>
        </a:p>
      </dsp:txBody>
      <dsp:txXfrm>
        <a:off x="26930" y="3295681"/>
        <a:ext cx="8074140" cy="497795"/>
      </dsp:txXfrm>
    </dsp:sp>
    <dsp:sp modelId="{C41B5613-E59F-4B81-B0A8-7DA490855F26}">
      <dsp:nvSpPr>
        <dsp:cNvPr id="0" name=""/>
        <dsp:cNvSpPr/>
      </dsp:nvSpPr>
      <dsp:spPr>
        <a:xfrm>
          <a:off x="0" y="3820406"/>
          <a:ext cx="8128000" cy="149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NEKROZE OLMAYAN KAS LİFLERİNDE MONONÜKLEER HÜCRE İNFİLTRASYONU ,</a:t>
          </a:r>
          <a:endParaRPr lang="tr-T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VAKUOLLER VEYA MHC-1 ARTIŞININ VARLIĞI, </a:t>
          </a:r>
          <a:endParaRPr lang="tr-TR" sz="18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HÜCRE İÇİ AMİLOİD BİRİKİMİNİN,</a:t>
          </a:r>
          <a:endParaRPr lang="tr-TR" sz="18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TÜBÜLOFİLAMANLARIN GÖRÜLMEMESİ</a:t>
          </a:r>
          <a:endParaRPr lang="tr-TR" sz="18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sp:txBody>
      <dsp:txXfrm>
        <a:off x="0" y="3820406"/>
        <a:ext cx="8128000" cy="149971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89299-95B2-449F-B701-F7511B84FE03}">
      <dsp:nvSpPr>
        <dsp:cNvPr id="0" name=""/>
        <dsp:cNvSpPr/>
      </dsp:nvSpPr>
      <dsp:spPr>
        <a:xfrm>
          <a:off x="0" y="133050"/>
          <a:ext cx="8128000" cy="13425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HMG-COA REDÜKTAZ İNHİBİTÖRÜ OLAN STATİNLER TOKSİK MİYOPATİYE NEDEN OLUR. 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65539" y="198589"/>
        <a:ext cx="7996922" cy="1211496"/>
      </dsp:txXfrm>
    </dsp:sp>
    <dsp:sp modelId="{53C1C078-05B5-4470-955E-095D78FB6161}">
      <dsp:nvSpPr>
        <dsp:cNvPr id="0" name=""/>
        <dsp:cNvSpPr/>
      </dsp:nvSpPr>
      <dsp:spPr>
        <a:xfrm>
          <a:off x="0" y="1430073"/>
          <a:ext cx="8128000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EN SIK MİYALJİ VE KRAMP (% 9-20)</a:t>
          </a:r>
          <a:endParaRPr lang="tr-TR" sz="1900" kern="1200" dirty="0">
            <a:solidFill>
              <a:schemeClr val="tx1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KASLARDA ZAYIFLIK</a:t>
          </a:r>
          <a:endParaRPr lang="tr-TR" sz="1900" b="1" i="0" u="none" kern="1200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SERUM CK YÜKSEKLİĞİ</a:t>
          </a:r>
          <a:endParaRPr lang="tr-TR" sz="1900" b="1" i="0" u="none" kern="1200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NADİREN RABDOMİYOLİZ (0.4/10.000 HASTA YILI)</a:t>
          </a:r>
          <a:endParaRPr lang="tr-TR" sz="1900" b="1" i="0" u="none" kern="1200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sp:txBody>
      <dsp:txXfrm>
        <a:off x="0" y="1430073"/>
        <a:ext cx="8128000" cy="1316520"/>
      </dsp:txXfrm>
    </dsp:sp>
    <dsp:sp modelId="{E191B5EB-DBD1-45F5-BF5E-2396727E74D0}">
      <dsp:nvSpPr>
        <dsp:cNvPr id="0" name=""/>
        <dsp:cNvSpPr/>
      </dsp:nvSpPr>
      <dsp:spPr>
        <a:xfrm>
          <a:off x="0" y="2746593"/>
          <a:ext cx="8128000" cy="1342574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İLACIN KESİLMESİNİ TAKİBEN BİRKAÇ HAFTA VEYA AY İÇİNDE MİYOPATİ KENDİNİ SINIRLAR VE SEMPTOMLAR DÜZELİR.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65539" y="2812132"/>
        <a:ext cx="7996922" cy="1211496"/>
      </dsp:txXfrm>
    </dsp:sp>
    <dsp:sp modelId="{002E975E-E655-43D0-8375-989FDB27742D}">
      <dsp:nvSpPr>
        <dsp:cNvPr id="0" name=""/>
        <dsp:cNvSpPr/>
      </dsp:nvSpPr>
      <dsp:spPr>
        <a:xfrm>
          <a:off x="0" y="4089168"/>
          <a:ext cx="812800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BAZI OLGULARDA TİPİK DERMATOMİYOZİT VEYA POLİMİYOZİT GELİŞEBİLİR</a:t>
          </a:r>
          <a:r>
            <a:rPr lang="tr-TR" sz="1900" b="1" i="0" u="none" kern="1200" dirty="0" smtClea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rPr>
            <a:t>.</a:t>
          </a:r>
          <a:endParaRPr lang="tr-T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9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HMG-COA REDÜKTAZ OTOİMMÜNİTENİN HEDEFİ OLABİLİR.</a:t>
          </a:r>
          <a:endParaRPr lang="tr-T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tr-TR" sz="1900" kern="1200" dirty="0"/>
        </a:p>
      </dsp:txBody>
      <dsp:txXfrm>
        <a:off x="0" y="4089168"/>
        <a:ext cx="8128000" cy="124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899BE-BC28-4C05-8702-60D27B4789F0}">
      <dsp:nvSpPr>
        <dsp:cNvPr id="0" name=""/>
        <dsp:cNvSpPr/>
      </dsp:nvSpPr>
      <dsp:spPr>
        <a:xfrm>
          <a:off x="0" y="0"/>
          <a:ext cx="9782630" cy="162560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DERMATOMİYOZİTİN KLİİNİK TİPLERİ </a:t>
          </a:r>
          <a:endParaRPr lang="tr-TR" sz="4700" kern="1200" dirty="0"/>
        </a:p>
      </dsp:txBody>
      <dsp:txXfrm>
        <a:off x="0" y="0"/>
        <a:ext cx="9782630" cy="1625600"/>
      </dsp:txXfrm>
    </dsp:sp>
    <dsp:sp modelId="{AF604451-EFCD-4F0B-9268-26450CF670E8}">
      <dsp:nvSpPr>
        <dsp:cNvPr id="0" name=""/>
        <dsp:cNvSpPr/>
      </dsp:nvSpPr>
      <dsp:spPr>
        <a:xfrm>
          <a:off x="1194" y="1625600"/>
          <a:ext cx="1956048" cy="34137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YETİŞKİN DM</a:t>
          </a:r>
          <a:endParaRPr lang="tr-TR" sz="1600" b="1" kern="1200" dirty="0"/>
        </a:p>
      </dsp:txBody>
      <dsp:txXfrm>
        <a:off x="1194" y="1625600"/>
        <a:ext cx="1956048" cy="3413760"/>
      </dsp:txXfrm>
    </dsp:sp>
    <dsp:sp modelId="{01467FE7-F1E9-484C-8F22-4B2B01C8861F}">
      <dsp:nvSpPr>
        <dsp:cNvPr id="0" name=""/>
        <dsp:cNvSpPr/>
      </dsp:nvSpPr>
      <dsp:spPr>
        <a:xfrm>
          <a:off x="1957242" y="1625600"/>
          <a:ext cx="1956048" cy="3413760"/>
        </a:xfrm>
        <a:prstGeom prst="rect">
          <a:avLst/>
        </a:prstGeom>
        <a:solidFill>
          <a:schemeClr val="accent4">
            <a:hueOff val="-546328"/>
            <a:satOff val="-656"/>
            <a:lumOff val="-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JÜVENİL DM</a:t>
          </a:r>
          <a:endParaRPr lang="tr-TR" sz="1600" b="1" kern="1200" dirty="0"/>
        </a:p>
      </dsp:txBody>
      <dsp:txXfrm>
        <a:off x="1957242" y="1625600"/>
        <a:ext cx="1956048" cy="3413760"/>
      </dsp:txXfrm>
    </dsp:sp>
    <dsp:sp modelId="{EA5F0AA4-7760-47B2-8EE4-F8C57D54F761}">
      <dsp:nvSpPr>
        <dsp:cNvPr id="0" name=""/>
        <dsp:cNvSpPr/>
      </dsp:nvSpPr>
      <dsp:spPr>
        <a:xfrm>
          <a:off x="3913290" y="1625600"/>
          <a:ext cx="1956048" cy="3413760"/>
        </a:xfrm>
        <a:prstGeom prst="rect">
          <a:avLst/>
        </a:prstGeom>
        <a:solidFill>
          <a:schemeClr val="accent4">
            <a:hueOff val="-1092657"/>
            <a:satOff val="-131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MALİGNİTELERLE BERABER</a:t>
          </a:r>
          <a:endParaRPr lang="tr-TR" sz="1600" b="1" kern="1200" dirty="0"/>
        </a:p>
      </dsp:txBody>
      <dsp:txXfrm>
        <a:off x="3913290" y="1625600"/>
        <a:ext cx="1956048" cy="3413760"/>
      </dsp:txXfrm>
    </dsp:sp>
    <dsp:sp modelId="{28458ABC-F85C-41A6-9165-871849021392}">
      <dsp:nvSpPr>
        <dsp:cNvPr id="0" name=""/>
        <dsp:cNvSpPr/>
      </dsp:nvSpPr>
      <dsp:spPr>
        <a:xfrm>
          <a:off x="5869339" y="1625600"/>
          <a:ext cx="1956048" cy="3413760"/>
        </a:xfrm>
        <a:prstGeom prst="rect">
          <a:avLst/>
        </a:prstGeom>
        <a:solidFill>
          <a:schemeClr val="accent4">
            <a:hueOff val="-1638985"/>
            <a:satOff val="-1969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OVERLAP SENDROM</a:t>
          </a:r>
          <a:endParaRPr lang="tr-TR" sz="1600" b="1" kern="1200" dirty="0"/>
        </a:p>
      </dsp:txBody>
      <dsp:txXfrm>
        <a:off x="5869339" y="1625600"/>
        <a:ext cx="1956048" cy="3413760"/>
      </dsp:txXfrm>
    </dsp:sp>
    <dsp:sp modelId="{9E5288A3-B86A-4F12-8CA4-7D349C9B34AB}">
      <dsp:nvSpPr>
        <dsp:cNvPr id="0" name=""/>
        <dsp:cNvSpPr/>
      </dsp:nvSpPr>
      <dsp:spPr>
        <a:xfrm>
          <a:off x="7825387" y="1625600"/>
          <a:ext cx="1956048" cy="3413760"/>
        </a:xfrm>
        <a:prstGeom prst="rect">
          <a:avLst/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AMİYOPATİK DERMATOMİYOZİT</a:t>
          </a:r>
          <a:endParaRPr lang="tr-TR" sz="1600" b="1" kern="1200" dirty="0"/>
        </a:p>
      </dsp:txBody>
      <dsp:txXfrm>
        <a:off x="7825387" y="1625600"/>
        <a:ext cx="1956048" cy="3413760"/>
      </dsp:txXfrm>
    </dsp:sp>
    <dsp:sp modelId="{BB04C54F-C42C-4A7E-8D3E-FFFF29B71703}">
      <dsp:nvSpPr>
        <dsp:cNvPr id="0" name=""/>
        <dsp:cNvSpPr/>
      </dsp:nvSpPr>
      <dsp:spPr>
        <a:xfrm>
          <a:off x="0" y="5039360"/>
          <a:ext cx="9782630" cy="379306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15720-2D15-4AED-909A-D373E33186DF}">
      <dsp:nvSpPr>
        <dsp:cNvPr id="0" name=""/>
        <dsp:cNvSpPr/>
      </dsp:nvSpPr>
      <dsp:spPr>
        <a:xfrm>
          <a:off x="0" y="326995"/>
          <a:ext cx="85313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B0A6FA-D131-4AEA-8AC9-58755F8B6DAE}">
      <dsp:nvSpPr>
        <dsp:cNvPr id="0" name=""/>
        <dsp:cNvSpPr/>
      </dsp:nvSpPr>
      <dsp:spPr>
        <a:xfrm>
          <a:off x="426568" y="31795"/>
          <a:ext cx="5971957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26" tIns="0" rIns="22572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DERMATOMİYOZİTLİ HASTALARIN % 30’UNDA, 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455389" y="60616"/>
        <a:ext cx="5914315" cy="532758"/>
      </dsp:txXfrm>
    </dsp:sp>
    <dsp:sp modelId="{250FFBD2-11BE-4860-B72A-0D36A238ABF3}">
      <dsp:nvSpPr>
        <dsp:cNvPr id="0" name=""/>
        <dsp:cNvSpPr/>
      </dsp:nvSpPr>
      <dsp:spPr>
        <a:xfrm>
          <a:off x="0" y="1234195"/>
          <a:ext cx="85313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1079EB-8824-4A26-80FA-B85CF03B5AA1}">
      <dsp:nvSpPr>
        <dsp:cNvPr id="0" name=""/>
        <dsp:cNvSpPr/>
      </dsp:nvSpPr>
      <dsp:spPr>
        <a:xfrm>
          <a:off x="426568" y="938995"/>
          <a:ext cx="5971957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26" tIns="0" rIns="22572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 POLİMİYOZİTLİ HASTALARIN % 15’İNDE KANSER SAPTANABİLMEKTEDİR.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455389" y="967816"/>
        <a:ext cx="5914315" cy="532758"/>
      </dsp:txXfrm>
    </dsp:sp>
    <dsp:sp modelId="{C18BF47D-F108-4298-8B23-69839AB60972}">
      <dsp:nvSpPr>
        <dsp:cNvPr id="0" name=""/>
        <dsp:cNvSpPr/>
      </dsp:nvSpPr>
      <dsp:spPr>
        <a:xfrm>
          <a:off x="0" y="2141395"/>
          <a:ext cx="8531368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2129" tIns="416560" rIns="662129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KANSERLERİN % 60-70’İ MİYOZİT TANISINDAN SONRA İLK BİR YILDA SAPTANMAKTADIR.</a:t>
          </a:r>
          <a:endParaRPr lang="tr-TR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POLİMİYOZİTLİ OLGULARDA İLK YILDAN SONRA AZALMAKTADIR.</a:t>
          </a:r>
          <a:endParaRPr lang="tr-TR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DERMATOMİYOZİTLİ OLGULARDA KANSER RİSKİ TANIDAN SONRA 5 YILA KADAR UZAR.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0" y="2141395"/>
        <a:ext cx="8531368" cy="1764000"/>
      </dsp:txXfrm>
    </dsp:sp>
    <dsp:sp modelId="{37297789-3277-43D1-8A01-967173276F71}">
      <dsp:nvSpPr>
        <dsp:cNvPr id="0" name=""/>
        <dsp:cNvSpPr/>
      </dsp:nvSpPr>
      <dsp:spPr>
        <a:xfrm>
          <a:off x="426568" y="1846195"/>
          <a:ext cx="5971957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26" tIns="0" rIns="22572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rPr>
            <a:t>KANSER RİSKİ İLE İDYOPATİK İNFLAMATUVAR MİYOZİT TANISI ARASINDA ZAMANSAL BİR İLİŞKİ MEVCUTTUR.</a:t>
          </a:r>
          <a:endParaRPr lang="tr-TR" sz="1600" kern="1200" dirty="0">
            <a:solidFill>
              <a:schemeClr val="bg1"/>
            </a:solidFill>
          </a:endParaRPr>
        </a:p>
      </dsp:txBody>
      <dsp:txXfrm>
        <a:off x="455389" y="1875016"/>
        <a:ext cx="5914315" cy="532758"/>
      </dsp:txXfrm>
    </dsp:sp>
    <dsp:sp modelId="{4AC6CF88-0D98-4841-B599-F62341DE91A1}">
      <dsp:nvSpPr>
        <dsp:cNvPr id="0" name=""/>
        <dsp:cNvSpPr/>
      </dsp:nvSpPr>
      <dsp:spPr>
        <a:xfrm>
          <a:off x="0" y="4308595"/>
          <a:ext cx="85313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6EB962-B666-4147-9790-AE6BDE72B25C}">
      <dsp:nvSpPr>
        <dsp:cNvPr id="0" name=""/>
        <dsp:cNvSpPr/>
      </dsp:nvSpPr>
      <dsp:spPr>
        <a:xfrm>
          <a:off x="426568" y="4013395"/>
          <a:ext cx="5971957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26" tIns="0" rIns="22572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İLERİ YAŞTA (&gt;45-60 YAŞ) KANSER SIKLIĞI ARTMAKTADIR. 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455389" y="4042216"/>
        <a:ext cx="5914315" cy="532758"/>
      </dsp:txXfrm>
    </dsp:sp>
    <dsp:sp modelId="{FCFFA302-FBBD-4770-969E-2B4E7E2CF33A}">
      <dsp:nvSpPr>
        <dsp:cNvPr id="0" name=""/>
        <dsp:cNvSpPr/>
      </dsp:nvSpPr>
      <dsp:spPr>
        <a:xfrm>
          <a:off x="0" y="5215795"/>
          <a:ext cx="85313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129B9D-FFDF-4112-B366-A4E2FCCBE7D7}">
      <dsp:nvSpPr>
        <dsp:cNvPr id="0" name=""/>
        <dsp:cNvSpPr/>
      </dsp:nvSpPr>
      <dsp:spPr>
        <a:xfrm>
          <a:off x="426568" y="4920595"/>
          <a:ext cx="5971957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26" tIns="0" rIns="22572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KANSER SIKLIĞI ERKEKLERDE BİRAZ DAHA YÜKSEKTİR.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455389" y="4949416"/>
        <a:ext cx="5914315" cy="53275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FD451-9C28-445D-99DC-D2C2AEA77768}">
      <dsp:nvSpPr>
        <dsp:cNvPr id="0" name=""/>
        <dsp:cNvSpPr/>
      </dsp:nvSpPr>
      <dsp:spPr>
        <a:xfrm>
          <a:off x="39" y="86801"/>
          <a:ext cx="3798093" cy="806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/>
              </a:solidFill>
            </a:rPr>
            <a:t>POLİMİYOZİT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39" y="86801"/>
        <a:ext cx="3798093" cy="806400"/>
      </dsp:txXfrm>
    </dsp:sp>
    <dsp:sp modelId="{64CB0366-E14C-41F7-8BA2-AC1EDE267249}">
      <dsp:nvSpPr>
        <dsp:cNvPr id="0" name=""/>
        <dsp:cNvSpPr/>
      </dsp:nvSpPr>
      <dsp:spPr>
        <a:xfrm>
          <a:off x="39" y="893201"/>
          <a:ext cx="3798093" cy="443866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i="0" u="none" kern="1200" dirty="0" err="1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Lenfomalar</a:t>
          </a:r>
          <a:endParaRPr lang="tr-TR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i="0" u="none" kern="120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Akciğer Ca</a:t>
          </a:r>
          <a:endParaRPr lang="tr-TR" sz="28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Mesane </a:t>
          </a:r>
          <a:r>
            <a:rPr lang="tr-TR" sz="2800" b="1" i="0" u="none" kern="1200" dirty="0" err="1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Ca</a:t>
          </a:r>
          <a:endParaRPr lang="tr-TR" sz="28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sp:txBody>
      <dsp:txXfrm>
        <a:off x="39" y="893201"/>
        <a:ext cx="3798093" cy="4438664"/>
      </dsp:txXfrm>
    </dsp:sp>
    <dsp:sp modelId="{C8AA16A4-418E-43AD-B2EC-C8479233AE8B}">
      <dsp:nvSpPr>
        <dsp:cNvPr id="0" name=""/>
        <dsp:cNvSpPr/>
      </dsp:nvSpPr>
      <dsp:spPr>
        <a:xfrm>
          <a:off x="4329866" y="86801"/>
          <a:ext cx="3798093" cy="806400"/>
        </a:xfrm>
        <a:prstGeom prst="rect">
          <a:avLst/>
        </a:prstGeom>
        <a:gradFill rotWithShape="0">
          <a:gsLst>
            <a:gs pos="0">
              <a:schemeClr val="accent3">
                <a:hueOff val="-944372"/>
                <a:satOff val="-47437"/>
                <a:lumOff val="-1647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944372"/>
                <a:satOff val="-47437"/>
                <a:lumOff val="-1647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-944372"/>
                <a:satOff val="-47437"/>
                <a:lumOff val="-1647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-944372"/>
              <a:satOff val="-47437"/>
              <a:lumOff val="-1647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tx1"/>
              </a:solidFill>
            </a:rPr>
            <a:t>DERMATOMİYOZİT</a:t>
          </a:r>
          <a:endParaRPr lang="tr-TR" sz="2800" b="1" kern="1200" dirty="0">
            <a:solidFill>
              <a:schemeClr val="tx1"/>
            </a:solidFill>
          </a:endParaRPr>
        </a:p>
      </dsp:txBody>
      <dsp:txXfrm>
        <a:off x="4329866" y="86801"/>
        <a:ext cx="3798093" cy="806400"/>
      </dsp:txXfrm>
    </dsp:sp>
    <dsp:sp modelId="{6FBA2EDA-2B8C-4B52-A93D-2D857A9B5BF8}">
      <dsp:nvSpPr>
        <dsp:cNvPr id="0" name=""/>
        <dsp:cNvSpPr/>
      </dsp:nvSpPr>
      <dsp:spPr>
        <a:xfrm>
          <a:off x="4329866" y="893201"/>
          <a:ext cx="3798093" cy="4438664"/>
        </a:xfrm>
        <a:prstGeom prst="rect">
          <a:avLst/>
        </a:prstGeom>
        <a:solidFill>
          <a:schemeClr val="accent3">
            <a:tint val="40000"/>
            <a:alpha val="90000"/>
            <a:hueOff val="-890925"/>
            <a:satOff val="-51556"/>
            <a:lumOff val="-486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890925"/>
              <a:satOff val="-51556"/>
              <a:lumOff val="-486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i="0" u="none" kern="1200" dirty="0" err="1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Adenokanserler</a:t>
          </a:r>
          <a:endParaRPr lang="tr-TR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i="0" u="none" kern="120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Akciğer Ca</a:t>
          </a:r>
          <a:endParaRPr lang="tr-TR" sz="28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i="0" u="none" kern="120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Over Ca</a:t>
          </a:r>
          <a:endParaRPr lang="tr-TR" sz="28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i="0" u="none" kern="120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Serviks Ca</a:t>
          </a:r>
          <a:endParaRPr lang="tr-TR" sz="28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i="0" u="none" kern="120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Kolorektal Ca</a:t>
          </a:r>
          <a:endParaRPr lang="tr-TR" sz="28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i="0" u="none" kern="120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Mide Ca</a:t>
          </a:r>
          <a:endParaRPr lang="tr-TR" sz="28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i="0" u="none" kern="120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Meme Ca</a:t>
          </a:r>
          <a:endParaRPr lang="tr-TR" sz="28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i="0" u="none" kern="12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Pankreas </a:t>
          </a:r>
          <a:r>
            <a:rPr lang="tr-TR" sz="2800" b="1" i="0" u="none" kern="1200" dirty="0" err="1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Ca</a:t>
          </a:r>
          <a:endParaRPr lang="tr-TR" sz="28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i="0" u="none" kern="1200" dirty="0" err="1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rPr>
            <a:t>Lenfoma</a:t>
          </a:r>
          <a:endParaRPr lang="tr-TR" sz="2800" b="1" i="0" u="none" kern="1200" dirty="0">
            <a:solidFill>
              <a:srgbClr val="000000"/>
            </a:solidFill>
            <a:latin typeface="Century Gothic"/>
            <a:ea typeface="Century Gothic"/>
            <a:cs typeface="Century Gothic"/>
            <a:sym typeface="Century Gothic"/>
          </a:endParaRPr>
        </a:p>
      </dsp:txBody>
      <dsp:txXfrm>
        <a:off x="4329866" y="893201"/>
        <a:ext cx="3798093" cy="4438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467BB-E329-48F1-8F02-B5ED51C093F9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MİYOZİTİN ORTAYA ÇIKIŞINDAN  BİRKAÇ AY ÖNCE BAŞLAR, 2 YIL İÇİNDE  BELİRGİNLEŞİR</a:t>
          </a:r>
          <a:endParaRPr lang="tr-TR" sz="2200" b="1" kern="1200" dirty="0"/>
        </a:p>
      </dsp:txBody>
      <dsp:txXfrm rot="5400000">
        <a:off x="-1" y="1"/>
        <a:ext cx="4064000" cy="2032000"/>
      </dsp:txXfrm>
    </dsp:sp>
    <dsp:sp modelId="{BC1372A1-1B15-4509-A414-943F87AA21EC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MİYOZİT, DERİ BULGULARINDAN ÖNCE BAŞLAMAZ</a:t>
          </a:r>
          <a:endParaRPr lang="tr-TR" sz="2200" b="1" kern="1200" dirty="0"/>
        </a:p>
      </dsp:txBody>
      <dsp:txXfrm>
        <a:off x="4064000" y="0"/>
        <a:ext cx="4064000" cy="2032000"/>
      </dsp:txXfrm>
    </dsp:sp>
    <dsp:sp modelId="{5E7B3799-E11D-4A54-9F9C-FCF3208889D3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DERMATOMİYOZİTİN AKTİF ELEMANIDIR</a:t>
          </a:r>
          <a:endParaRPr lang="tr-TR" sz="2200" b="1" kern="1200" dirty="0"/>
        </a:p>
      </dsp:txBody>
      <dsp:txXfrm rot="10800000">
        <a:off x="0" y="3386666"/>
        <a:ext cx="4064000" cy="2032000"/>
      </dsp:txXfrm>
    </dsp:sp>
    <dsp:sp modelId="{8EBA205B-08C4-418E-8221-EF1D3D21E322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TEDAVİYE DİRENÇLİDİR</a:t>
          </a:r>
          <a:endParaRPr lang="tr-TR" sz="2200" b="1" kern="1200" dirty="0"/>
        </a:p>
      </dsp:txBody>
      <dsp:txXfrm rot="-5400000">
        <a:off x="4063999" y="3386666"/>
        <a:ext cx="4064000" cy="2032000"/>
      </dsp:txXfrm>
    </dsp:sp>
    <dsp:sp modelId="{05561DFD-7383-4D32-9737-79A96391C06F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DERİ BULGULARININ ÖZELLİKLERİ </a:t>
          </a:r>
          <a:endParaRPr lang="tr-TR" sz="2200" b="1" kern="1200" dirty="0"/>
        </a:p>
      </dsp:txBody>
      <dsp:txXfrm>
        <a:off x="2910928" y="2098129"/>
        <a:ext cx="2306142" cy="1222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E8914-4AFF-4E9B-980D-5D7DC9EFD567}">
      <dsp:nvSpPr>
        <dsp:cNvPr id="0" name=""/>
        <dsp:cNvSpPr/>
      </dsp:nvSpPr>
      <dsp:spPr>
        <a:xfrm>
          <a:off x="0" y="0"/>
          <a:ext cx="10900227" cy="27889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566B5-E664-4A73-B8E1-6A1FFBE024F9}">
      <dsp:nvSpPr>
        <dsp:cNvPr id="0" name=""/>
        <dsp:cNvSpPr/>
      </dsp:nvSpPr>
      <dsp:spPr>
        <a:xfrm>
          <a:off x="328257" y="582747"/>
          <a:ext cx="1575955" cy="16234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197FF-1C7F-40EC-960D-B54785E0A4B8}">
      <dsp:nvSpPr>
        <dsp:cNvPr id="0" name=""/>
        <dsp:cNvSpPr/>
      </dsp:nvSpPr>
      <dsp:spPr>
        <a:xfrm rot="10800000">
          <a:off x="328257" y="2788919"/>
          <a:ext cx="1575955" cy="34086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GOTTRON PAPÜLLERİ</a:t>
          </a:r>
          <a:endParaRPr lang="tr-TR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MKF/IF EKLEMLERİN DORSAL YÜZÜNDE MENEKŞE RENGİ YASSI PAPÜL VE PLAK 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%85 GÖRÜLÜR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/>
            <a:t>DM İÇİN TİPİKTİR</a:t>
          </a:r>
          <a:endParaRPr lang="tr-TR" sz="1400" b="1" kern="1200" dirty="0"/>
        </a:p>
      </dsp:txBody>
      <dsp:txXfrm rot="10800000">
        <a:off x="376723" y="2788919"/>
        <a:ext cx="1479023" cy="3360213"/>
      </dsp:txXfrm>
    </dsp:sp>
    <dsp:sp modelId="{428DBF86-7138-4011-B51C-25711A973FB5}">
      <dsp:nvSpPr>
        <dsp:cNvPr id="0" name=""/>
        <dsp:cNvSpPr/>
      </dsp:nvSpPr>
      <dsp:spPr>
        <a:xfrm>
          <a:off x="2179170" y="495662"/>
          <a:ext cx="1341232" cy="17975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AD4B5-B2F0-4558-BE06-2A48245B898B}">
      <dsp:nvSpPr>
        <dsp:cNvPr id="0" name=""/>
        <dsp:cNvSpPr/>
      </dsp:nvSpPr>
      <dsp:spPr>
        <a:xfrm rot="10800000">
          <a:off x="2061808" y="2788919"/>
          <a:ext cx="1575955" cy="34086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37063"/>
            <a:satOff val="-525"/>
            <a:lumOff val="-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HELIOTROP RAŞ</a:t>
          </a:r>
          <a:endParaRPr lang="tr-TR" sz="1400" b="1" kern="1200" dirty="0">
            <a:solidFill>
              <a:schemeClr val="tx1"/>
            </a:solidFill>
          </a:endParaRPr>
        </a:p>
      </dsp:txBody>
      <dsp:txXfrm rot="10800000">
        <a:off x="2110274" y="2788919"/>
        <a:ext cx="1479023" cy="3360213"/>
      </dsp:txXfrm>
    </dsp:sp>
    <dsp:sp modelId="{C420097A-9190-4095-8E31-4AA19F7A0C1E}">
      <dsp:nvSpPr>
        <dsp:cNvPr id="0" name=""/>
        <dsp:cNvSpPr/>
      </dsp:nvSpPr>
      <dsp:spPr>
        <a:xfrm>
          <a:off x="3795360" y="539205"/>
          <a:ext cx="1575955" cy="17105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16D42-17E8-4972-983E-B771B37183C6}">
      <dsp:nvSpPr>
        <dsp:cNvPr id="0" name=""/>
        <dsp:cNvSpPr/>
      </dsp:nvSpPr>
      <dsp:spPr>
        <a:xfrm rot="10800000">
          <a:off x="3795360" y="2788919"/>
          <a:ext cx="1575955" cy="34086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874125"/>
            <a:satOff val="-1050"/>
            <a:lumOff val="-1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ŞAL İŞARETİ</a:t>
          </a:r>
          <a:endParaRPr lang="tr-TR" sz="1400" b="1" kern="1200" dirty="0">
            <a:solidFill>
              <a:schemeClr val="tx1"/>
            </a:solidFill>
          </a:endParaRPr>
        </a:p>
      </dsp:txBody>
      <dsp:txXfrm rot="10800000">
        <a:off x="3843826" y="2788919"/>
        <a:ext cx="1479023" cy="3360213"/>
      </dsp:txXfrm>
    </dsp:sp>
    <dsp:sp modelId="{1D41558F-9D59-4696-90A1-CC8CB981F5BC}">
      <dsp:nvSpPr>
        <dsp:cNvPr id="0" name=""/>
        <dsp:cNvSpPr/>
      </dsp:nvSpPr>
      <dsp:spPr>
        <a:xfrm>
          <a:off x="5528911" y="502912"/>
          <a:ext cx="1575955" cy="17685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76046-F0DB-4799-A818-0C52DE24AF1A}">
      <dsp:nvSpPr>
        <dsp:cNvPr id="0" name=""/>
        <dsp:cNvSpPr/>
      </dsp:nvSpPr>
      <dsp:spPr>
        <a:xfrm rot="10800000">
          <a:off x="5528911" y="2767138"/>
          <a:ext cx="1575955" cy="34377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311188"/>
            <a:satOff val="-1575"/>
            <a:lumOff val="-1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«V» YAKA İŞARETİ</a:t>
          </a:r>
          <a:endParaRPr lang="tr-TR" sz="1400" b="1" kern="1200" dirty="0">
            <a:solidFill>
              <a:schemeClr val="tx1"/>
            </a:solidFill>
          </a:endParaRPr>
        </a:p>
      </dsp:txBody>
      <dsp:txXfrm rot="10800000">
        <a:off x="5577377" y="2767138"/>
        <a:ext cx="1479023" cy="3389255"/>
      </dsp:txXfrm>
    </dsp:sp>
    <dsp:sp modelId="{7F12F954-F9C2-45F3-9C9A-383949EC265F}">
      <dsp:nvSpPr>
        <dsp:cNvPr id="0" name=""/>
        <dsp:cNvSpPr/>
      </dsp:nvSpPr>
      <dsp:spPr>
        <a:xfrm>
          <a:off x="7262463" y="371855"/>
          <a:ext cx="1575955" cy="20452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719D8-F830-47BB-8C2A-A8A42EE46BB7}">
      <dsp:nvSpPr>
        <dsp:cNvPr id="0" name=""/>
        <dsp:cNvSpPr/>
      </dsp:nvSpPr>
      <dsp:spPr>
        <a:xfrm rot="10800000">
          <a:off x="7262463" y="2788919"/>
          <a:ext cx="1575955" cy="34086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748251"/>
            <a:satOff val="-2100"/>
            <a:lumOff val="-25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TAMİRCİ ELİ</a:t>
          </a:r>
          <a:endParaRPr lang="tr-TR" sz="1400" b="1" kern="1200" dirty="0">
            <a:solidFill>
              <a:schemeClr val="tx1"/>
            </a:solidFill>
          </a:endParaRPr>
        </a:p>
      </dsp:txBody>
      <dsp:txXfrm rot="10800000">
        <a:off x="7310929" y="2788919"/>
        <a:ext cx="1479023" cy="3360213"/>
      </dsp:txXfrm>
    </dsp:sp>
    <dsp:sp modelId="{925C6A08-66BE-45AE-9332-F9682842397E}">
      <dsp:nvSpPr>
        <dsp:cNvPr id="0" name=""/>
        <dsp:cNvSpPr/>
      </dsp:nvSpPr>
      <dsp:spPr>
        <a:xfrm>
          <a:off x="8996014" y="371855"/>
          <a:ext cx="1575955" cy="20452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D6B22-75D7-4FCB-8A02-267A7968FEE4}">
      <dsp:nvSpPr>
        <dsp:cNvPr id="0" name=""/>
        <dsp:cNvSpPr/>
      </dsp:nvSpPr>
      <dsp:spPr>
        <a:xfrm rot="10800000">
          <a:off x="8996014" y="2788919"/>
          <a:ext cx="1575955" cy="34086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185313"/>
            <a:satOff val="-2625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TIRNAK YATAĞI TELENJİEKTA-ZİLERİ</a:t>
          </a:r>
          <a:r>
            <a:rPr lang="tr-TR" sz="900" kern="1200" dirty="0" smtClean="0">
              <a:solidFill>
                <a:schemeClr val="tx1"/>
              </a:solidFill>
            </a:rPr>
            <a:t> </a:t>
          </a:r>
          <a:endParaRPr lang="tr-TR" sz="900" kern="1200" dirty="0">
            <a:solidFill>
              <a:schemeClr val="tx1"/>
            </a:solidFill>
          </a:endParaRPr>
        </a:p>
      </dsp:txBody>
      <dsp:txXfrm rot="10800000">
        <a:off x="9044480" y="2788919"/>
        <a:ext cx="1479023" cy="33602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27164-5A37-460D-95A6-8352A4CFF5E4}">
      <dsp:nvSpPr>
        <dsp:cNvPr id="0" name=""/>
        <dsp:cNvSpPr/>
      </dsp:nvSpPr>
      <dsp:spPr>
        <a:xfrm>
          <a:off x="160287" y="1204"/>
          <a:ext cx="2439756" cy="168099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B5BE09-DD40-4408-9B0D-87A3CA7F82A4}">
      <dsp:nvSpPr>
        <dsp:cNvPr id="0" name=""/>
        <dsp:cNvSpPr/>
      </dsp:nvSpPr>
      <dsp:spPr>
        <a:xfrm>
          <a:off x="160287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PALPE EDİLEBİLEN PURPURA</a:t>
          </a:r>
          <a:endParaRPr lang="tr-TR" sz="1900" b="1" kern="1200" dirty="0"/>
        </a:p>
      </dsp:txBody>
      <dsp:txXfrm>
        <a:off x="160287" y="1682196"/>
        <a:ext cx="2439756" cy="905149"/>
      </dsp:txXfrm>
    </dsp:sp>
    <dsp:sp modelId="{DF7F9165-878E-49F7-88B3-C2720CE3AFBE}">
      <dsp:nvSpPr>
        <dsp:cNvPr id="0" name=""/>
        <dsp:cNvSpPr/>
      </dsp:nvSpPr>
      <dsp:spPr>
        <a:xfrm>
          <a:off x="2844121" y="1204"/>
          <a:ext cx="2439756" cy="168099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56DBC1-E373-4D54-9EF4-4AB85AE8CD15}">
      <dsp:nvSpPr>
        <dsp:cNvPr id="0" name=""/>
        <dsp:cNvSpPr/>
      </dsp:nvSpPr>
      <dsp:spPr>
        <a:xfrm>
          <a:off x="2844121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ÜRTİKER BENZERİ LEZYONLAR</a:t>
          </a:r>
          <a:endParaRPr lang="tr-TR" sz="1900" b="1" kern="1200" dirty="0"/>
        </a:p>
      </dsp:txBody>
      <dsp:txXfrm>
        <a:off x="2844121" y="1682196"/>
        <a:ext cx="2439756" cy="905149"/>
      </dsp:txXfrm>
    </dsp:sp>
    <dsp:sp modelId="{60163AE8-60AA-4EEC-892E-B81C4063281D}">
      <dsp:nvSpPr>
        <dsp:cNvPr id="0" name=""/>
        <dsp:cNvSpPr/>
      </dsp:nvSpPr>
      <dsp:spPr>
        <a:xfrm>
          <a:off x="5527956" y="1204"/>
          <a:ext cx="2439756" cy="168099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3E8D42-1BA5-4553-BFEE-2EF81DC46387}">
      <dsp:nvSpPr>
        <dsp:cNvPr id="0" name=""/>
        <dsp:cNvSpPr/>
      </dsp:nvSpPr>
      <dsp:spPr>
        <a:xfrm>
          <a:off x="5527956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LİVEDO RETİKÜLARİS</a:t>
          </a:r>
          <a:endParaRPr lang="tr-TR" sz="1900" b="1" kern="1200" dirty="0"/>
        </a:p>
      </dsp:txBody>
      <dsp:txXfrm>
        <a:off x="5527956" y="1682196"/>
        <a:ext cx="2439756" cy="905149"/>
      </dsp:txXfrm>
    </dsp:sp>
    <dsp:sp modelId="{894DC56A-5D6C-4F89-A87A-6285538BBE97}">
      <dsp:nvSpPr>
        <dsp:cNvPr id="0" name=""/>
        <dsp:cNvSpPr/>
      </dsp:nvSpPr>
      <dsp:spPr>
        <a:xfrm>
          <a:off x="2844121" y="2831321"/>
          <a:ext cx="2439756" cy="1680991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C8449-1458-4FE5-8CFB-DE21AA1FA80F}">
      <dsp:nvSpPr>
        <dsp:cNvPr id="0" name=""/>
        <dsp:cNvSpPr/>
      </dsp:nvSpPr>
      <dsp:spPr>
        <a:xfrm>
          <a:off x="2844121" y="4512313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DİJİTAL ÜLSERLER</a:t>
          </a:r>
          <a:endParaRPr lang="tr-TR" sz="1900" b="1" kern="1200" dirty="0"/>
        </a:p>
      </dsp:txBody>
      <dsp:txXfrm>
        <a:off x="2844121" y="4512313"/>
        <a:ext cx="2439756" cy="9051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CD8DC-81BF-4B36-8BFC-35309C357DBD}">
      <dsp:nvSpPr>
        <dsp:cNvPr id="0" name=""/>
        <dsp:cNvSpPr/>
      </dsp:nvSpPr>
      <dsp:spPr>
        <a:xfrm>
          <a:off x="1924367" y="355737"/>
          <a:ext cx="4465319" cy="1395412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KALSİNOZİS KUTİS</a:t>
          </a:r>
          <a:endParaRPr lang="tr-TR" sz="3800" kern="1200" dirty="0"/>
        </a:p>
      </dsp:txBody>
      <dsp:txXfrm>
        <a:off x="1924367" y="355737"/>
        <a:ext cx="4465319" cy="1395412"/>
      </dsp:txXfrm>
    </dsp:sp>
    <dsp:sp modelId="{68CD4004-677C-4BA7-9202-BC847454FECD}">
      <dsp:nvSpPr>
        <dsp:cNvPr id="0" name=""/>
        <dsp:cNvSpPr/>
      </dsp:nvSpPr>
      <dsp:spPr>
        <a:xfrm>
          <a:off x="1738312" y="154178"/>
          <a:ext cx="976788" cy="146518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573E40-0C33-456F-A722-D39918C9BB53}">
      <dsp:nvSpPr>
        <dsp:cNvPr id="0" name=""/>
        <dsp:cNvSpPr/>
      </dsp:nvSpPr>
      <dsp:spPr>
        <a:xfrm>
          <a:off x="1924367" y="2112407"/>
          <a:ext cx="4465319" cy="1395412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VASKÜLİTİK DERİ LEZYONU</a:t>
          </a:r>
          <a:endParaRPr lang="tr-TR" sz="3800" kern="1200" dirty="0"/>
        </a:p>
      </dsp:txBody>
      <dsp:txXfrm>
        <a:off x="1924367" y="2112407"/>
        <a:ext cx="4465319" cy="1395412"/>
      </dsp:txXfrm>
    </dsp:sp>
    <dsp:sp modelId="{5DAFCF2D-08BD-4CD0-BCA6-7E38576445BF}">
      <dsp:nvSpPr>
        <dsp:cNvPr id="0" name=""/>
        <dsp:cNvSpPr/>
      </dsp:nvSpPr>
      <dsp:spPr>
        <a:xfrm>
          <a:off x="1738312" y="1910847"/>
          <a:ext cx="976788" cy="146518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10F1BF-0CB3-4191-8882-04E0701F95F3}">
      <dsp:nvSpPr>
        <dsp:cNvPr id="0" name=""/>
        <dsp:cNvSpPr/>
      </dsp:nvSpPr>
      <dsp:spPr>
        <a:xfrm>
          <a:off x="1924367" y="3869076"/>
          <a:ext cx="4465319" cy="1395412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EL SIRTINDA IŞINSAL ERİTEM </a:t>
          </a:r>
          <a:endParaRPr lang="tr-TR" sz="3800" kern="1200" dirty="0"/>
        </a:p>
      </dsp:txBody>
      <dsp:txXfrm>
        <a:off x="1924367" y="3869076"/>
        <a:ext cx="4465319" cy="1395412"/>
      </dsp:txXfrm>
    </dsp:sp>
    <dsp:sp modelId="{84A86254-07A5-46BC-865E-7000BFD2ED01}">
      <dsp:nvSpPr>
        <dsp:cNvPr id="0" name=""/>
        <dsp:cNvSpPr/>
      </dsp:nvSpPr>
      <dsp:spPr>
        <a:xfrm>
          <a:off x="1738312" y="3667516"/>
          <a:ext cx="976788" cy="146518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C75D2-5CF3-4291-A3D1-A06149F38BB3}">
      <dsp:nvSpPr>
        <dsp:cNvPr id="0" name=""/>
        <dsp:cNvSpPr/>
      </dsp:nvSpPr>
      <dsp:spPr>
        <a:xfrm rot="16200000">
          <a:off x="559888" y="-559888"/>
          <a:ext cx="957943" cy="2077720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EKG</a:t>
          </a:r>
          <a:endParaRPr lang="tr-TR" sz="1400" b="1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solidFill>
                <a:schemeClr val="bg1"/>
              </a:solidFill>
            </a:rPr>
            <a:t>%8,5</a:t>
          </a:r>
          <a:endParaRPr lang="tr-TR" sz="1400" b="1" kern="1200" dirty="0">
            <a:solidFill>
              <a:schemeClr val="bg1"/>
            </a:solidFill>
          </a:endParaRPr>
        </a:p>
      </dsp:txBody>
      <dsp:txXfrm rot="5400000">
        <a:off x="0" y="0"/>
        <a:ext cx="2077720" cy="718457"/>
      </dsp:txXfrm>
    </dsp:sp>
    <dsp:sp modelId="{4AFAE598-9C32-4E65-949D-ACE34321DF11}">
      <dsp:nvSpPr>
        <dsp:cNvPr id="0" name=""/>
        <dsp:cNvSpPr/>
      </dsp:nvSpPr>
      <dsp:spPr>
        <a:xfrm>
          <a:off x="2077720" y="0"/>
          <a:ext cx="2077720" cy="957943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MONİTORİZASYON</a:t>
          </a:r>
          <a:endParaRPr lang="tr-TR" sz="1400" b="1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solidFill>
                <a:schemeClr val="bg1"/>
              </a:solidFill>
            </a:rPr>
            <a:t>%77</a:t>
          </a:r>
          <a:endParaRPr lang="tr-TR" sz="1400" b="1" kern="1200" dirty="0">
            <a:solidFill>
              <a:schemeClr val="bg1"/>
            </a:solidFill>
          </a:endParaRPr>
        </a:p>
      </dsp:txBody>
      <dsp:txXfrm>
        <a:off x="2077720" y="0"/>
        <a:ext cx="2077720" cy="718457"/>
      </dsp:txXfrm>
    </dsp:sp>
    <dsp:sp modelId="{3A137886-8204-40A0-96A3-260D21C0393E}">
      <dsp:nvSpPr>
        <dsp:cNvPr id="0" name=""/>
        <dsp:cNvSpPr/>
      </dsp:nvSpPr>
      <dsp:spPr>
        <a:xfrm rot="10800000">
          <a:off x="0" y="957943"/>
          <a:ext cx="2077720" cy="957943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EKO</a:t>
          </a:r>
          <a:endParaRPr lang="tr-TR" sz="1400" b="1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solidFill>
                <a:schemeClr val="bg1"/>
              </a:solidFill>
            </a:rPr>
            <a:t>%42</a:t>
          </a:r>
          <a:endParaRPr lang="tr-TR" sz="1400" b="1" kern="1200" dirty="0">
            <a:solidFill>
              <a:schemeClr val="bg1"/>
            </a:solidFill>
          </a:endParaRPr>
        </a:p>
      </dsp:txBody>
      <dsp:txXfrm rot="10800000">
        <a:off x="0" y="1197428"/>
        <a:ext cx="2077720" cy="718457"/>
      </dsp:txXfrm>
    </dsp:sp>
    <dsp:sp modelId="{2D448918-D24C-4E0E-98C9-8ABCCCD831A5}">
      <dsp:nvSpPr>
        <dsp:cNvPr id="0" name=""/>
        <dsp:cNvSpPr/>
      </dsp:nvSpPr>
      <dsp:spPr>
        <a:xfrm rot="5400000">
          <a:off x="2637608" y="398054"/>
          <a:ext cx="957943" cy="2077720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</a:rPr>
            <a:t>RADYONÜKLİD VENTRİKÜLOGRAFİ </a:t>
          </a:r>
          <a:endParaRPr lang="tr-TR" sz="1400" b="1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solidFill>
                <a:schemeClr val="bg1"/>
              </a:solidFill>
            </a:rPr>
            <a:t>%15</a:t>
          </a:r>
          <a:endParaRPr lang="tr-TR" sz="1400" b="1" kern="1200" dirty="0">
            <a:solidFill>
              <a:schemeClr val="bg1"/>
            </a:solidFill>
          </a:endParaRPr>
        </a:p>
      </dsp:txBody>
      <dsp:txXfrm rot="-5400000">
        <a:off x="2077720" y="1197428"/>
        <a:ext cx="2077720" cy="718457"/>
      </dsp:txXfrm>
    </dsp:sp>
    <dsp:sp modelId="{0B688A3C-9C0D-4405-88C7-2B74251F79F6}">
      <dsp:nvSpPr>
        <dsp:cNvPr id="0" name=""/>
        <dsp:cNvSpPr/>
      </dsp:nvSpPr>
      <dsp:spPr>
        <a:xfrm>
          <a:off x="1232410" y="551542"/>
          <a:ext cx="1690619" cy="812800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FF0000"/>
              </a:solidFill>
            </a:rPr>
            <a:t>KARDİYAK TUTULUMDA ANORMAL BULGULAR</a:t>
          </a:r>
          <a:endParaRPr lang="tr-TR" sz="1200" b="1" kern="1200" dirty="0">
            <a:solidFill>
              <a:srgbClr val="FF0000"/>
            </a:solidFill>
          </a:endParaRPr>
        </a:p>
      </dsp:txBody>
      <dsp:txXfrm>
        <a:off x="1272088" y="591220"/>
        <a:ext cx="1611263" cy="7334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8B92C-80E6-4EBB-9723-909A86105255}">
      <dsp:nvSpPr>
        <dsp:cNvPr id="0" name=""/>
        <dsp:cNvSpPr/>
      </dsp:nvSpPr>
      <dsp:spPr>
        <a:xfrm>
          <a:off x="0" y="0"/>
          <a:ext cx="8723086" cy="144090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b="1" kern="1200" dirty="0" smtClean="0">
              <a:solidFill>
                <a:schemeClr val="tx1"/>
              </a:solidFill>
            </a:rPr>
            <a:t>POLİMİYOZİTTE KARDİYAK TUTULUM</a:t>
          </a:r>
          <a:endParaRPr lang="tr-TR" sz="4100" b="1" kern="1200" dirty="0">
            <a:solidFill>
              <a:schemeClr val="tx1"/>
            </a:solidFill>
          </a:endParaRPr>
        </a:p>
      </dsp:txBody>
      <dsp:txXfrm>
        <a:off x="0" y="0"/>
        <a:ext cx="8723086" cy="1440905"/>
      </dsp:txXfrm>
    </dsp:sp>
    <dsp:sp modelId="{2398FF35-0946-438E-9A22-B556399DE788}">
      <dsp:nvSpPr>
        <dsp:cNvPr id="0" name=""/>
        <dsp:cNvSpPr/>
      </dsp:nvSpPr>
      <dsp:spPr>
        <a:xfrm>
          <a:off x="0" y="1440905"/>
          <a:ext cx="1090385" cy="3025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ARİTMİ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0" y="1440905"/>
        <a:ext cx="1090385" cy="3025900"/>
      </dsp:txXfrm>
    </dsp:sp>
    <dsp:sp modelId="{4DDBF283-87D8-41B4-99ED-A2EDDD9C2DBE}">
      <dsp:nvSpPr>
        <dsp:cNvPr id="0" name=""/>
        <dsp:cNvSpPr/>
      </dsp:nvSpPr>
      <dsp:spPr>
        <a:xfrm>
          <a:off x="1090385" y="1440905"/>
          <a:ext cx="1090385" cy="3025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İLETİM BOZUKLUĞU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1090385" y="1440905"/>
        <a:ext cx="1090385" cy="3025900"/>
      </dsp:txXfrm>
    </dsp:sp>
    <dsp:sp modelId="{2DB90AFE-A603-468C-B31F-A15BC3122F70}">
      <dsp:nvSpPr>
        <dsp:cNvPr id="0" name=""/>
        <dsp:cNvSpPr/>
      </dsp:nvSpPr>
      <dsp:spPr>
        <a:xfrm>
          <a:off x="2180771" y="1440905"/>
          <a:ext cx="1090385" cy="3025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KARDİYAK ARREST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2180771" y="1440905"/>
        <a:ext cx="1090385" cy="3025900"/>
      </dsp:txXfrm>
    </dsp:sp>
    <dsp:sp modelId="{3C25EBDA-5B01-44FF-9645-A6FCB39EECD5}">
      <dsp:nvSpPr>
        <dsp:cNvPr id="0" name=""/>
        <dsp:cNvSpPr/>
      </dsp:nvSpPr>
      <dsp:spPr>
        <a:xfrm>
          <a:off x="3271157" y="1440905"/>
          <a:ext cx="1090385" cy="3025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KKY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3271157" y="1440905"/>
        <a:ext cx="1090385" cy="3025900"/>
      </dsp:txXfrm>
    </dsp:sp>
    <dsp:sp modelId="{4FFEA695-F172-4343-9D14-17CF70C367F5}">
      <dsp:nvSpPr>
        <dsp:cNvPr id="0" name=""/>
        <dsp:cNvSpPr/>
      </dsp:nvSpPr>
      <dsp:spPr>
        <a:xfrm>
          <a:off x="4361543" y="1440905"/>
          <a:ext cx="1090385" cy="3025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MİYOKARDİT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4361543" y="1440905"/>
        <a:ext cx="1090385" cy="3025900"/>
      </dsp:txXfrm>
    </dsp:sp>
    <dsp:sp modelId="{07647742-6BDD-4DE4-AAB3-85D016C9E624}">
      <dsp:nvSpPr>
        <dsp:cNvPr id="0" name=""/>
        <dsp:cNvSpPr/>
      </dsp:nvSpPr>
      <dsp:spPr>
        <a:xfrm>
          <a:off x="5451929" y="1440905"/>
          <a:ext cx="1090385" cy="3025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PERİKARDİT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5451929" y="1440905"/>
        <a:ext cx="1090385" cy="3025900"/>
      </dsp:txXfrm>
    </dsp:sp>
    <dsp:sp modelId="{06DB0D35-02B6-40A7-987E-6CF543E436F7}">
      <dsp:nvSpPr>
        <dsp:cNvPr id="0" name=""/>
        <dsp:cNvSpPr/>
      </dsp:nvSpPr>
      <dsp:spPr>
        <a:xfrm>
          <a:off x="6542315" y="1440905"/>
          <a:ext cx="1090385" cy="3025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ANGİNA PEKTORİS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6542315" y="1440905"/>
        <a:ext cx="1090385" cy="3025900"/>
      </dsp:txXfrm>
    </dsp:sp>
    <dsp:sp modelId="{3CABDA92-585F-4D9A-90F4-1003387519EA}">
      <dsp:nvSpPr>
        <dsp:cNvPr id="0" name=""/>
        <dsp:cNvSpPr/>
      </dsp:nvSpPr>
      <dsp:spPr>
        <a:xfrm>
          <a:off x="7632701" y="1440905"/>
          <a:ext cx="1090385" cy="3025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1"/>
              </a:solidFill>
            </a:rPr>
            <a:t>SEKONDER FİBROZİS</a:t>
          </a:r>
          <a:endParaRPr lang="tr-TR" sz="1200" b="1" kern="1200" dirty="0">
            <a:solidFill>
              <a:schemeClr val="tx1"/>
            </a:solidFill>
          </a:endParaRPr>
        </a:p>
      </dsp:txBody>
      <dsp:txXfrm>
        <a:off x="7632701" y="1440905"/>
        <a:ext cx="1090385" cy="3025900"/>
      </dsp:txXfrm>
    </dsp:sp>
    <dsp:sp modelId="{7AADF181-B86B-4876-BE80-A03DA95214FB}">
      <dsp:nvSpPr>
        <dsp:cNvPr id="0" name=""/>
        <dsp:cNvSpPr/>
      </dsp:nvSpPr>
      <dsp:spPr>
        <a:xfrm>
          <a:off x="0" y="4466805"/>
          <a:ext cx="8723086" cy="33621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BDE66-260B-4EB6-BB5B-4EE0C29DA958}">
      <dsp:nvSpPr>
        <dsp:cNvPr id="0" name=""/>
        <dsp:cNvSpPr/>
      </dsp:nvSpPr>
      <dsp:spPr>
        <a:xfrm>
          <a:off x="8134208" y="2458867"/>
          <a:ext cx="346343" cy="356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4840"/>
              </a:lnTo>
              <a:lnTo>
                <a:pt x="346343" y="356484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76900-4593-4CB7-BCF8-632B12C4926B}">
      <dsp:nvSpPr>
        <dsp:cNvPr id="0" name=""/>
        <dsp:cNvSpPr/>
      </dsp:nvSpPr>
      <dsp:spPr>
        <a:xfrm>
          <a:off x="8134208" y="2458867"/>
          <a:ext cx="346343" cy="2203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656"/>
              </a:lnTo>
              <a:lnTo>
                <a:pt x="346343" y="220365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4196A-1752-4A5A-AC13-4A4E0497914A}">
      <dsp:nvSpPr>
        <dsp:cNvPr id="0" name=""/>
        <dsp:cNvSpPr/>
      </dsp:nvSpPr>
      <dsp:spPr>
        <a:xfrm>
          <a:off x="8134208" y="2458867"/>
          <a:ext cx="346343" cy="842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472"/>
              </a:lnTo>
              <a:lnTo>
                <a:pt x="346343" y="84247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16983-6092-44D4-BB08-A97CF9615E91}">
      <dsp:nvSpPr>
        <dsp:cNvPr id="0" name=""/>
        <dsp:cNvSpPr/>
      </dsp:nvSpPr>
      <dsp:spPr>
        <a:xfrm>
          <a:off x="5108715" y="1097683"/>
          <a:ext cx="3949075" cy="323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80"/>
              </a:lnTo>
              <a:lnTo>
                <a:pt x="3949075" y="161880"/>
              </a:lnTo>
              <a:lnTo>
                <a:pt x="3949075" y="32376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F8091-61D6-44EA-B007-13431DA7A174}">
      <dsp:nvSpPr>
        <dsp:cNvPr id="0" name=""/>
        <dsp:cNvSpPr/>
      </dsp:nvSpPr>
      <dsp:spPr>
        <a:xfrm>
          <a:off x="5501491" y="2458867"/>
          <a:ext cx="346343" cy="842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472"/>
              </a:lnTo>
              <a:lnTo>
                <a:pt x="346343" y="84247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34088-7905-482B-A4F1-E27781E840FE}">
      <dsp:nvSpPr>
        <dsp:cNvPr id="0" name=""/>
        <dsp:cNvSpPr/>
      </dsp:nvSpPr>
      <dsp:spPr>
        <a:xfrm>
          <a:off x="5108715" y="1097683"/>
          <a:ext cx="1316358" cy="323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80"/>
              </a:lnTo>
              <a:lnTo>
                <a:pt x="1316358" y="161880"/>
              </a:lnTo>
              <a:lnTo>
                <a:pt x="1316358" y="32376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1B03B-4F1F-4489-AD9F-2DFB360A58EC}">
      <dsp:nvSpPr>
        <dsp:cNvPr id="0" name=""/>
        <dsp:cNvSpPr/>
      </dsp:nvSpPr>
      <dsp:spPr>
        <a:xfrm>
          <a:off x="2753932" y="2646787"/>
          <a:ext cx="461186" cy="2015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5736"/>
              </a:lnTo>
              <a:lnTo>
                <a:pt x="461186" y="201573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EEF91-1626-4BAD-914F-1A06BFC601C4}">
      <dsp:nvSpPr>
        <dsp:cNvPr id="0" name=""/>
        <dsp:cNvSpPr/>
      </dsp:nvSpPr>
      <dsp:spPr>
        <a:xfrm>
          <a:off x="2753932" y="2646787"/>
          <a:ext cx="461186" cy="654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552"/>
              </a:lnTo>
              <a:lnTo>
                <a:pt x="461186" y="65455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A5471-2D8C-4AAF-8ADA-D32228FA8D2B}">
      <dsp:nvSpPr>
        <dsp:cNvPr id="0" name=""/>
        <dsp:cNvSpPr/>
      </dsp:nvSpPr>
      <dsp:spPr>
        <a:xfrm>
          <a:off x="3677514" y="1097683"/>
          <a:ext cx="1431201" cy="511681"/>
        </a:xfrm>
        <a:custGeom>
          <a:avLst/>
          <a:gdLst/>
          <a:ahLst/>
          <a:cxnLst/>
          <a:rect l="0" t="0" r="0" b="0"/>
          <a:pathLst>
            <a:path>
              <a:moveTo>
                <a:pt x="1431201" y="0"/>
              </a:moveTo>
              <a:lnTo>
                <a:pt x="1431201" y="349800"/>
              </a:lnTo>
              <a:lnTo>
                <a:pt x="0" y="349800"/>
              </a:lnTo>
              <a:lnTo>
                <a:pt x="0" y="51168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1816F-5AD8-4C26-B11E-090B52A2E061}">
      <dsp:nvSpPr>
        <dsp:cNvPr id="0" name=""/>
        <dsp:cNvSpPr/>
      </dsp:nvSpPr>
      <dsp:spPr>
        <a:xfrm>
          <a:off x="236057" y="2458867"/>
          <a:ext cx="346343" cy="2203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656"/>
              </a:lnTo>
              <a:lnTo>
                <a:pt x="346343" y="220365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3E975-B5AC-4B09-8AB4-469B29C16135}">
      <dsp:nvSpPr>
        <dsp:cNvPr id="0" name=""/>
        <dsp:cNvSpPr/>
      </dsp:nvSpPr>
      <dsp:spPr>
        <a:xfrm>
          <a:off x="236057" y="2458867"/>
          <a:ext cx="346343" cy="842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472"/>
              </a:lnTo>
              <a:lnTo>
                <a:pt x="346343" y="84247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41200-97FE-4CE1-BB21-F25168C9FF08}">
      <dsp:nvSpPr>
        <dsp:cNvPr id="0" name=""/>
        <dsp:cNvSpPr/>
      </dsp:nvSpPr>
      <dsp:spPr>
        <a:xfrm>
          <a:off x="1159640" y="1097683"/>
          <a:ext cx="3949075" cy="323761"/>
        </a:xfrm>
        <a:custGeom>
          <a:avLst/>
          <a:gdLst/>
          <a:ahLst/>
          <a:cxnLst/>
          <a:rect l="0" t="0" r="0" b="0"/>
          <a:pathLst>
            <a:path>
              <a:moveTo>
                <a:pt x="3949075" y="0"/>
              </a:moveTo>
              <a:lnTo>
                <a:pt x="3949075" y="161880"/>
              </a:lnTo>
              <a:lnTo>
                <a:pt x="0" y="161880"/>
              </a:lnTo>
              <a:lnTo>
                <a:pt x="0" y="32376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14AA2-83F5-4ACC-81A7-78AA0537F5E4}">
      <dsp:nvSpPr>
        <dsp:cNvPr id="0" name=""/>
        <dsp:cNvSpPr/>
      </dsp:nvSpPr>
      <dsp:spPr>
        <a:xfrm>
          <a:off x="3954237" y="60260"/>
          <a:ext cx="2308955" cy="10374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strike="noStrike" kern="1200" cap="none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PULMONER TUTULUMA BAĞLI KOMPLİKASYONLAR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3954237" y="60260"/>
        <a:ext cx="2308955" cy="1037422"/>
      </dsp:txXfrm>
    </dsp:sp>
    <dsp:sp modelId="{6897AD4E-3DA6-4FAA-A176-1E57BB90DD86}">
      <dsp:nvSpPr>
        <dsp:cNvPr id="0" name=""/>
        <dsp:cNvSpPr/>
      </dsp:nvSpPr>
      <dsp:spPr>
        <a:xfrm>
          <a:off x="5162" y="1421444"/>
          <a:ext cx="2308955" cy="10374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HİPOVENTİLASYON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5162" y="1421444"/>
        <a:ext cx="2308955" cy="1037422"/>
      </dsp:txXfrm>
    </dsp:sp>
    <dsp:sp modelId="{D6E9B598-B9C0-48B1-8109-B24C0DF99006}">
      <dsp:nvSpPr>
        <dsp:cNvPr id="0" name=""/>
        <dsp:cNvSpPr/>
      </dsp:nvSpPr>
      <dsp:spPr>
        <a:xfrm>
          <a:off x="582401" y="2782628"/>
          <a:ext cx="2308955" cy="10374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SOLUNUM KASLARININ ZAYIFLIĞINA VEYA İNFLAMASYONA BAĞLI SOLUNUM YETMEZLİĞİ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582401" y="2782628"/>
        <a:ext cx="2308955" cy="1037422"/>
      </dsp:txXfrm>
    </dsp:sp>
    <dsp:sp modelId="{AC734995-0BDE-49C9-918C-C20826E08411}">
      <dsp:nvSpPr>
        <dsp:cNvPr id="0" name=""/>
        <dsp:cNvSpPr/>
      </dsp:nvSpPr>
      <dsp:spPr>
        <a:xfrm>
          <a:off x="582401" y="4143811"/>
          <a:ext cx="2308955" cy="10374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SIKLIĞI % 5-22</a:t>
          </a:r>
          <a:endParaRPr lang="tr-TR" sz="1400" b="1" i="0" u="none" kern="1200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sp:txBody>
      <dsp:txXfrm>
        <a:off x="582401" y="4143811"/>
        <a:ext cx="2308955" cy="1037422"/>
      </dsp:txXfrm>
    </dsp:sp>
    <dsp:sp modelId="{B743F7A6-F7A1-48AC-BBD3-B7F5785DCCD9}">
      <dsp:nvSpPr>
        <dsp:cNvPr id="0" name=""/>
        <dsp:cNvSpPr/>
      </dsp:nvSpPr>
      <dsp:spPr>
        <a:xfrm>
          <a:off x="2523036" y="1609364"/>
          <a:ext cx="2308955" cy="10374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ASPİRASYON PNÖMONİSİ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2523036" y="1609364"/>
        <a:ext cx="2308955" cy="1037422"/>
      </dsp:txXfrm>
    </dsp:sp>
    <dsp:sp modelId="{D684B016-DC72-47A2-BACB-9A7DEE62C602}">
      <dsp:nvSpPr>
        <dsp:cNvPr id="0" name=""/>
        <dsp:cNvSpPr/>
      </dsp:nvSpPr>
      <dsp:spPr>
        <a:xfrm>
          <a:off x="3215118" y="2782628"/>
          <a:ext cx="2308955" cy="10374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FARİNKS VE ÜST ÖZEFAGUS ÇİZGİLİ KAS TUTULUMUNA BAĞLI GELİŞİR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3215118" y="2782628"/>
        <a:ext cx="2308955" cy="1037422"/>
      </dsp:txXfrm>
    </dsp:sp>
    <dsp:sp modelId="{C86E2312-2570-4304-85CE-CDC17C45BC55}">
      <dsp:nvSpPr>
        <dsp:cNvPr id="0" name=""/>
        <dsp:cNvSpPr/>
      </dsp:nvSpPr>
      <dsp:spPr>
        <a:xfrm>
          <a:off x="3215118" y="4143811"/>
          <a:ext cx="2308955" cy="10374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EN SIK GÖRÜLEN KOMPLİKASYONDUR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 (% 17)</a:t>
          </a:r>
          <a:endParaRPr lang="tr-TR" sz="1400" b="1" i="0" u="none" kern="1200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sp:txBody>
      <dsp:txXfrm>
        <a:off x="3215118" y="4143811"/>
        <a:ext cx="2308955" cy="1037422"/>
      </dsp:txXfrm>
    </dsp:sp>
    <dsp:sp modelId="{07746931-9739-4ACE-AA3B-34E297B65E48}">
      <dsp:nvSpPr>
        <dsp:cNvPr id="0" name=""/>
        <dsp:cNvSpPr/>
      </dsp:nvSpPr>
      <dsp:spPr>
        <a:xfrm>
          <a:off x="5270596" y="1421444"/>
          <a:ext cx="2308955" cy="10374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İNTERSTİSYEL AKCİĞER HASTALIĞI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5270596" y="1421444"/>
        <a:ext cx="2308955" cy="1037422"/>
      </dsp:txXfrm>
    </dsp:sp>
    <dsp:sp modelId="{9A81F9A9-ED12-4FFE-89A9-3505D20EA85A}">
      <dsp:nvSpPr>
        <dsp:cNvPr id="0" name=""/>
        <dsp:cNvSpPr/>
      </dsp:nvSpPr>
      <dsp:spPr>
        <a:xfrm>
          <a:off x="5847834" y="2782628"/>
          <a:ext cx="2308955" cy="10374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SIKLIĞI % 46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5847834" y="2782628"/>
        <a:ext cx="2308955" cy="1037422"/>
      </dsp:txXfrm>
    </dsp:sp>
    <dsp:sp modelId="{2DF929C4-5291-4CDB-ADC3-1AD261C63543}">
      <dsp:nvSpPr>
        <dsp:cNvPr id="0" name=""/>
        <dsp:cNvSpPr/>
      </dsp:nvSpPr>
      <dsp:spPr>
        <a:xfrm>
          <a:off x="7903312" y="1421444"/>
          <a:ext cx="2308955" cy="10374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SPONTAN PNÖMOMEDİASTİNUM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7903312" y="1421444"/>
        <a:ext cx="2308955" cy="1037422"/>
      </dsp:txXfrm>
    </dsp:sp>
    <dsp:sp modelId="{B58D8A19-93B0-4F4B-BF54-163E6E733EA1}">
      <dsp:nvSpPr>
        <dsp:cNvPr id="0" name=""/>
        <dsp:cNvSpPr/>
      </dsp:nvSpPr>
      <dsp:spPr>
        <a:xfrm>
          <a:off x="8480551" y="2782628"/>
          <a:ext cx="2308955" cy="10374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SUBPLEVRAL VEYA PARAKARDİYAK HAVA KESECİKLERİNİN RÜPTÜRÜNE BAĞLI GELİŞİR VE PROGNOZU KÖTÜDÜR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8480551" y="2782628"/>
        <a:ext cx="2308955" cy="1037422"/>
      </dsp:txXfrm>
    </dsp:sp>
    <dsp:sp modelId="{83E20324-26B2-4CE3-8BE1-8EE175DCC7C5}">
      <dsp:nvSpPr>
        <dsp:cNvPr id="0" name=""/>
        <dsp:cNvSpPr/>
      </dsp:nvSpPr>
      <dsp:spPr>
        <a:xfrm>
          <a:off x="8480551" y="4143811"/>
          <a:ext cx="2308955" cy="10374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ÇOĞUNLUKLA DM VE ADM’Lİ OLGULARDA GÖRÜLÜR</a:t>
          </a:r>
          <a:endParaRPr lang="tr-TR" sz="1400" b="1" i="0" u="none" kern="1200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sp:txBody>
      <dsp:txXfrm>
        <a:off x="8480551" y="4143811"/>
        <a:ext cx="2308955" cy="1037422"/>
      </dsp:txXfrm>
    </dsp:sp>
    <dsp:sp modelId="{C77BB5C8-7C1D-4702-B9F0-0DE7E2C66891}">
      <dsp:nvSpPr>
        <dsp:cNvPr id="0" name=""/>
        <dsp:cNvSpPr/>
      </dsp:nvSpPr>
      <dsp:spPr>
        <a:xfrm>
          <a:off x="8480551" y="5504995"/>
          <a:ext cx="2308955" cy="10374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rPr>
            <a:t>SIKLIĞI % 3-8</a:t>
          </a:r>
          <a:endParaRPr lang="tr-TR" sz="1400" b="1" i="0" u="none" kern="1200" dirty="0">
            <a:solidFill>
              <a:schemeClr val="tx1"/>
            </a:solidFill>
            <a:latin typeface="Century Gothic"/>
            <a:ea typeface="Century Gothic"/>
            <a:cs typeface="Century Gothic"/>
            <a:sym typeface="Century Gothic"/>
          </a:endParaRPr>
        </a:p>
      </dsp:txBody>
      <dsp:txXfrm>
        <a:off x="8480551" y="5504995"/>
        <a:ext cx="2308955" cy="103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B8989-D657-4C5E-9FFA-468AE05AAE41}" type="datetimeFigureOut">
              <a:rPr lang="tr-TR" smtClean="0"/>
              <a:t>8.07.2019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22E5C-D58A-468B-9B1E-6889819F88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009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4" name="Shape 6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525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5" name="Shape 10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233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5" name="Shape 10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1559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1" name="Shape 10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38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27</a:t>
            </a:fld>
            <a:endParaRPr lang="tr-TR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458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4" name="Shape 10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1770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8" name="Shape 12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153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Shape 12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3" name="Shape 12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29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Shape 12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8" name="Shape 12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122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037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31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5" name="Shape 7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08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0" name="Shape 7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02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990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073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1" name="Shape 7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759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1" name="Shape 8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92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1" name="Shape 9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209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36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96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14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Shape 7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8475" y="542925"/>
            <a:ext cx="8820149" cy="584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1074058" y="660401"/>
          <a:ext cx="10900228" cy="619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hape 79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660402" y="-355601"/>
            <a:ext cx="1175660" cy="20320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Yatay Kaydırma 3"/>
          <p:cNvSpPr/>
          <p:nvPr/>
        </p:nvSpPr>
        <p:spPr>
          <a:xfrm>
            <a:off x="2612571" y="5783943"/>
            <a:ext cx="2641600" cy="10740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b="1" dirty="0" smtClean="0">
                <a:solidFill>
                  <a:schemeClr val="tx2"/>
                </a:solidFill>
              </a:rPr>
              <a:t>GOTTRON BELİRTİSİ;</a:t>
            </a:r>
          </a:p>
          <a:p>
            <a:pPr lvl="0"/>
            <a:r>
              <a:rPr lang="tr-TR" b="1" dirty="0" smtClean="0">
                <a:solidFill>
                  <a:schemeClr val="tx2"/>
                </a:solidFill>
              </a:rPr>
              <a:t>SADECE RENK DEĞİŞİKLİĞİ OLMASI  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15771" y="0"/>
            <a:ext cx="915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DERMATOMİYOZİTİN TİPİK DERİ BULGULARI </a:t>
            </a:r>
            <a:endParaRPr lang="tr-TR" sz="2800" b="1" dirty="0"/>
          </a:p>
        </p:txBody>
      </p:sp>
      <p:pic>
        <p:nvPicPr>
          <p:cNvPr id="7" name="Shape 8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16686" y="4818743"/>
            <a:ext cx="1567544" cy="1415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62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7371" y="144916"/>
            <a:ext cx="11814629" cy="1281111"/>
          </a:xfrm>
        </p:spPr>
        <p:txBody>
          <a:bodyPr/>
          <a:lstStyle/>
          <a:p>
            <a:r>
              <a:rPr lang="tr-TR" b="1" dirty="0" smtClean="0"/>
              <a:t>DERMATOMİYOZİTTE KUTANÖZ VASKÜLİT BULGULARI</a:t>
            </a:r>
            <a:endParaRPr lang="tr-TR" b="1" dirty="0"/>
          </a:p>
        </p:txBody>
      </p:sp>
      <p:graphicFrame>
        <p:nvGraphicFramePr>
          <p:cNvPr id="3" name="Diyagram 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hape 855"/>
          <p:cNvSpPr/>
          <p:nvPr/>
        </p:nvSpPr>
        <p:spPr>
          <a:xfrm>
            <a:off x="1582058" y="5970324"/>
            <a:ext cx="11292114" cy="88767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38100" dir="5400000">
              <a:srgbClr val="000000">
                <a:alpha val="5960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lang="tr-TR" sz="1800" b="1" i="0" u="none" dirty="0">
                <a:solidFill>
                  <a:schemeClr val="accent5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LÖKOSİTOKLASTİK VASKÜLİTİN  VARLIĞI ALTTA YATAN MALİGNİTE AÇISINDAN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lang="tr-TR" sz="1800" b="1" i="0" u="none" dirty="0">
                <a:solidFill>
                  <a:schemeClr val="accent5">
                    <a:lumMod val="7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       UYARICIDIR.</a:t>
            </a:r>
          </a:p>
        </p:txBody>
      </p:sp>
    </p:spTree>
    <p:extLst>
      <p:ext uri="{BB962C8B-B14F-4D97-AF65-F5344CB8AC3E}">
        <p14:creationId xmlns:p14="http://schemas.microsoft.com/office/powerpoint/2010/main" val="280437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3556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hape 833" descr="ANd9GcSgUAUKmt30C-ajdqKtv80wQDv0dXmy4KI7LQRx1tj2V1rEkmRGZJ160P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91542" y="1576009"/>
            <a:ext cx="1930399" cy="1428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2026329" y="89884"/>
            <a:ext cx="9773785" cy="1281111"/>
          </a:xfrm>
        </p:spPr>
        <p:txBody>
          <a:bodyPr/>
          <a:lstStyle/>
          <a:p>
            <a:r>
              <a:rPr lang="tr-TR" dirty="0" smtClean="0"/>
              <a:t>DEMATOMİYOZİTİN DİĞER DERİ LEZYONLARI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181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488620283"/>
              </p:ext>
            </p:extLst>
          </p:nvPr>
        </p:nvGraphicFramePr>
        <p:xfrm>
          <a:off x="116114" y="1"/>
          <a:ext cx="4155440" cy="191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yagram 2"/>
          <p:cNvGraphicFramePr/>
          <p:nvPr/>
        </p:nvGraphicFramePr>
        <p:xfrm>
          <a:off x="3338286" y="2054983"/>
          <a:ext cx="8723087" cy="4803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hape 862"/>
          <p:cNvSpPr/>
          <p:nvPr/>
        </p:nvSpPr>
        <p:spPr>
          <a:xfrm>
            <a:off x="3722915" y="5747657"/>
            <a:ext cx="7953827" cy="111034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19366"/>
              </a:gs>
              <a:gs pos="100000">
                <a:srgbClr val="6A7D4D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000000">
                <a:alpha val="5960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lang="tr-TR" sz="2400" b="1" i="0" u="none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PM DE ÖLÜM SEBEBİ OLARAK KARDİYAK TUTULUMUN % 10-20     ARASINDA OLDUĞU BELİRTİLMİŞTİR.</a:t>
            </a:r>
            <a:endParaRPr lang="tr-TR" sz="2400" b="1" i="0" u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2387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/>
          </p:nvPr>
        </p:nvGraphicFramePr>
        <p:xfrm>
          <a:off x="1116281" y="95003"/>
          <a:ext cx="10794670" cy="6602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56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>
            <a:spLocks noGrp="1"/>
          </p:cNvSpPr>
          <p:nvPr>
            <p:ph type="title"/>
          </p:nvPr>
        </p:nvSpPr>
        <p:spPr>
          <a:xfrm>
            <a:off x="1725611" y="23811"/>
            <a:ext cx="8253411" cy="1609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84632" marR="0" lvl="0" indent="-20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entury Gothic"/>
              <a:buNone/>
            </a:pPr>
            <a:r>
              <a:rPr lang="tr-TR" sz="3000" b="1" i="0" u="none" strike="noStrike" cap="none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Polİimiİyozit ve dermatomiİyozİitliİ olgularda iİnterstisyel akcİiğer hastalığı sıklığı</a:t>
            </a:r>
          </a:p>
        </p:txBody>
      </p:sp>
      <p:pic>
        <p:nvPicPr>
          <p:cNvPr id="874" name="Shape 87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8536" y="2073275"/>
            <a:ext cx="7653337" cy="4241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5" name="Shape 875"/>
          <p:cNvGrpSpPr/>
          <p:nvPr/>
        </p:nvGrpSpPr>
        <p:grpSpPr>
          <a:xfrm>
            <a:off x="2638986" y="1633536"/>
            <a:ext cx="7340036" cy="679846"/>
            <a:chOff x="3028950" y="1652586"/>
            <a:chExt cx="6151561" cy="679846"/>
          </a:xfrm>
        </p:grpSpPr>
        <p:pic>
          <p:nvPicPr>
            <p:cNvPr id="876" name="Shape 8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28950" y="1652586"/>
              <a:ext cx="6151561" cy="523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7" name="Shape 877"/>
            <p:cNvSpPr txBox="1"/>
            <p:nvPr/>
          </p:nvSpPr>
          <p:spPr>
            <a:xfrm>
              <a:off x="3392599" y="1730770"/>
              <a:ext cx="5477092" cy="6016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800" b="1" i="0" u="none" dirty="0" err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PM’li</a:t>
              </a:r>
              <a:r>
                <a:rPr lang="tr-TR" sz="1800" b="1" i="0" u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184, </a:t>
              </a:r>
              <a:r>
                <a:rPr lang="tr-TR" sz="1800" b="1" i="0" u="none" dirty="0" err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DM’li</a:t>
              </a:r>
              <a:r>
                <a:rPr lang="tr-TR" sz="1800" b="1" i="0" u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164 hasta, ortanca izlem süresi 34 ay</a:t>
              </a:r>
            </a:p>
          </p:txBody>
        </p:sp>
      </p:grpSp>
      <p:sp>
        <p:nvSpPr>
          <p:cNvPr id="878" name="Shape 878"/>
          <p:cNvSpPr txBox="1"/>
          <p:nvPr/>
        </p:nvSpPr>
        <p:spPr>
          <a:xfrm>
            <a:off x="1555750" y="6481762"/>
            <a:ext cx="3884611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5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Marie I, et al. Arthritis Rheum 2011;63:3439-47</a:t>
            </a:r>
          </a:p>
        </p:txBody>
      </p:sp>
    </p:spTree>
    <p:extLst>
      <p:ext uri="{BB962C8B-B14F-4D97-AF65-F5344CB8AC3E}">
        <p14:creationId xmlns:p14="http://schemas.microsoft.com/office/powerpoint/2010/main" val="1883606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83"/>
          <p:cNvSpPr txBox="1">
            <a:spLocks/>
          </p:cNvSpPr>
          <p:nvPr/>
        </p:nvSpPr>
        <p:spPr>
          <a:xfrm>
            <a:off x="1768475" y="19050"/>
            <a:ext cx="8240711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84632" indent="-2031">
              <a:buClr>
                <a:srgbClr val="0000CC"/>
              </a:buClr>
              <a:buSzPct val="25000"/>
              <a:buFont typeface="Century Gothic"/>
              <a:buNone/>
            </a:pPr>
            <a:r>
              <a:rPr lang="tr-TR" sz="3200" b="1" smtClean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PM/DM/CADM’li olgularda pulmoner tutulum</a:t>
            </a:r>
            <a:endParaRPr lang="tr-TR" sz="3200" b="1" dirty="0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" name="Diyagram 4"/>
          <p:cNvGraphicFramePr/>
          <p:nvPr>
            <p:extLst/>
          </p:nvPr>
        </p:nvGraphicFramePr>
        <p:xfrm>
          <a:off x="2103252" y="11234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hape 896"/>
          <p:cNvSpPr txBox="1"/>
          <p:nvPr/>
        </p:nvSpPr>
        <p:spPr>
          <a:xfrm>
            <a:off x="10231252" y="6224778"/>
            <a:ext cx="2507745" cy="1210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0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Connors</a:t>
            </a:r>
            <a:r>
              <a:rPr lang="tr-TR" sz="10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GR, et al. </a:t>
            </a:r>
            <a:r>
              <a:rPr lang="tr-TR" sz="10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Chest</a:t>
            </a:r>
            <a:r>
              <a:rPr lang="tr-TR" sz="10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2010;138:1464-74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0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Matsushita</a:t>
            </a:r>
            <a:r>
              <a:rPr lang="tr-TR" sz="10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et al. J </a:t>
            </a:r>
            <a:r>
              <a:rPr lang="tr-TR" sz="10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Rheumatol</a:t>
            </a:r>
            <a:r>
              <a:rPr lang="tr-TR" sz="10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2007;34:1012-8</a:t>
            </a:r>
          </a:p>
        </p:txBody>
      </p:sp>
    </p:spTree>
    <p:extLst>
      <p:ext uri="{BB962C8B-B14F-4D97-AF65-F5344CB8AC3E}">
        <p14:creationId xmlns:p14="http://schemas.microsoft.com/office/powerpoint/2010/main" val="37766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/>
          </p:nvPr>
        </p:nvGraphicFramePr>
        <p:xfrm>
          <a:off x="1009403" y="273132"/>
          <a:ext cx="10854046" cy="635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01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lang="tr-TR" sz="5400" b="0" i="0" u="none" strike="noStrike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POLİMİYOZİT-DERMATOMİYOZİT</a:t>
            </a:r>
          </a:p>
        </p:txBody>
      </p:sp>
      <p:sp>
        <p:nvSpPr>
          <p:cNvPr id="697" name="Shape 69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tr-TR" sz="1800" b="1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Prof.Dr.Gülay</a:t>
            </a:r>
            <a:r>
              <a:rPr lang="tr-TR" sz="1800" b="1" i="0" u="none" strike="noStrike" cap="none" dirty="0">
                <a:solidFill>
                  <a:schemeClr val="tx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KINIKLI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tr-TR" sz="1800" b="1" i="0" u="none" strike="noStrike" cap="none" dirty="0">
                <a:solidFill>
                  <a:schemeClr val="tx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A.Ü.T.F   İç Hastalıkları /</a:t>
            </a:r>
            <a:r>
              <a:rPr lang="tr-TR" sz="1800" b="1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Romatoloji</a:t>
            </a:r>
            <a:r>
              <a:rPr lang="tr-TR" sz="1800" b="1" i="0" u="none" strike="noStrike" cap="none" dirty="0">
                <a:solidFill>
                  <a:schemeClr val="tx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B.D</a:t>
            </a:r>
          </a:p>
        </p:txBody>
      </p:sp>
    </p:spTree>
    <p:extLst>
      <p:ext uri="{BB962C8B-B14F-4D97-AF65-F5344CB8AC3E}">
        <p14:creationId xmlns:p14="http://schemas.microsoft.com/office/powerpoint/2010/main" val="27355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Shape 9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550" y="188911"/>
            <a:ext cx="6153149" cy="4600574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Shape 974"/>
          <p:cNvSpPr txBox="1"/>
          <p:nvPr/>
        </p:nvSpPr>
        <p:spPr>
          <a:xfrm>
            <a:off x="2351086" y="3573462"/>
            <a:ext cx="6913561" cy="4317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ahoma"/>
              <a:buNone/>
            </a:pPr>
            <a:r>
              <a:rPr lang="tr-TR" sz="1800" b="0" i="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Aniden solunum zorluğu başlayan PM’li bir hastanın Akciğer grafisi</a:t>
            </a:r>
          </a:p>
        </p:txBody>
      </p:sp>
    </p:spTree>
    <p:extLst>
      <p:ext uri="{BB962C8B-B14F-4D97-AF65-F5344CB8AC3E}">
        <p14:creationId xmlns:p14="http://schemas.microsoft.com/office/powerpoint/2010/main" val="1917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hape 990"/>
          <p:cNvSpPr txBox="1"/>
          <p:nvPr/>
        </p:nvSpPr>
        <p:spPr>
          <a:xfrm>
            <a:off x="477577" y="6284984"/>
            <a:ext cx="3884611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5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Marie I, et al. </a:t>
            </a:r>
            <a:r>
              <a:rPr lang="tr-TR" sz="15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Arthritis</a:t>
            </a:r>
            <a:r>
              <a:rPr lang="tr-TR" sz="15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15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Rheum</a:t>
            </a:r>
            <a:r>
              <a:rPr lang="tr-TR" sz="15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2011;63:3439-47</a:t>
            </a:r>
          </a:p>
        </p:txBody>
      </p:sp>
    </p:spTree>
    <p:extLst>
      <p:ext uri="{BB962C8B-B14F-4D97-AF65-F5344CB8AC3E}">
        <p14:creationId xmlns:p14="http://schemas.microsoft.com/office/powerpoint/2010/main" val="37542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395785" y="0"/>
          <a:ext cx="11300347" cy="68468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4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3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r-TR" sz="1600" u="none" strike="noStrike" cap="none" dirty="0" smtClean="0">
                          <a:sym typeface="Century Gothic"/>
                        </a:rPr>
                        <a:t>PM-DM İÇİN BOHAN VE PETER </a:t>
                      </a:r>
                      <a:r>
                        <a:rPr lang="tr-TR" sz="1600" u="none" strike="noStrike" cap="none" baseline="0" dirty="0" smtClean="0">
                          <a:sym typeface="Century Gothic"/>
                        </a:rPr>
                        <a:t> </a:t>
                      </a:r>
                      <a:r>
                        <a:rPr lang="tr-TR" sz="1600" u="none" strike="noStrike" cap="none" dirty="0" smtClean="0">
                          <a:sym typeface="Century Gothic"/>
                        </a:rPr>
                        <a:t>TANI KRİTERLERİ: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sz="1600" u="none" strike="noStrike" cap="none" dirty="0" smtClean="0">
                          <a:sym typeface="Century Gothic"/>
                        </a:rPr>
                        <a:t>PM-DM İÇİN TANİMOTO  KRİTERLERİ: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400" b="1" i="0" u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DM’İN DERMATOLOJİK BULGULARI: GOTRON BELİRTİSİ VEYA PAPÜLÜ</a:t>
                      </a:r>
                      <a:r>
                        <a:rPr lang="tr-TR" sz="1400" b="1" i="0" u="none" baseline="0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tr-TR" sz="1400" b="1" i="0" u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VEYA HELİOTROPİK RASH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200" b="1" i="0" u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DM’İN DERMATOLOJİK BULGULARI: GOTRON BELİRTİSİ VEYA PAPÜLÜ</a:t>
                      </a:r>
                      <a:r>
                        <a:rPr lang="tr-TR" sz="1200" b="1" i="0" u="none" baseline="0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tr-TR" sz="1200" b="1" i="0" u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VEYA HELİOTROPİK RASH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PROKSİMAL KAS GÜÇSÜZLÜĞÜ (GENELLİKLE SİMETRİK)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Noto Sans Symbols"/>
                        <a:buNone/>
                      </a:pPr>
                      <a:r>
                        <a:rPr lang="tr-TR" sz="14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PROKSİMAL KAS GÜÇSÜZLÜĞÜ(ÜST VEYA ALT EKSTREMİTE, GÖVDE)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SERUM KAS ENZİM DÜZEYLERİNDE ARTIŞ (CK VE ALDOLAZ)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3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Noto Sans Symbols"/>
                        <a:buNone/>
                      </a:pPr>
                      <a:r>
                        <a:rPr lang="tr-TR" sz="14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3.SERUM CK VE ALDOLAZ AKTİVİTESİNDE ARTIŞ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EMG BULGULARI;EN SIK MİYOJENİK DEĞİŞİKLİKLER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EMG’DE MİYOJENİK DEĞİŞİKLİKLER(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400" b="1" i="0" u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KAS BİYOPSİSİ BULGULARI: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r>
                        <a:rPr lang="tr-TR" sz="1400" b="1" i="0" u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NEKROZ, FAGOSİTOZ, REJENERASYON VE</a:t>
                      </a:r>
                      <a:r>
                        <a:rPr lang="tr-TR" sz="1400" b="1" i="0" u="none" baseline="0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tr-TR" sz="1400" b="1" i="0" u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İNFLAMASYON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İNFLAMATUVAR MİYOZİTLE İLGİLİ PATOLOJİK BULGULAR 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entury Gothic"/>
                        <a:buNone/>
                      </a:pPr>
                      <a:endParaRPr lang="tr-TR" sz="1400" b="1" i="0" u="none" dirty="0" smtClean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4.KAVRAMA SIRASINDA KAS AĞRISI VEYA SPONTAN AĞRI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Noto Sans Symbols"/>
                        <a:buNone/>
                      </a:pPr>
                      <a:r>
                        <a:rPr lang="tr-TR" sz="14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POZİTİF JO-1 ANTİKORLARI(HİSTİDİL T RNA SENTETAZ)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Noto Sans Symbols"/>
                        <a:buNone/>
                      </a:pPr>
                      <a:r>
                        <a:rPr lang="tr-TR" sz="14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DESTRÜKTİF OLMAYAN ARTRALJİ VEYA ARTRİT</a:t>
                      </a:r>
                    </a:p>
                    <a:p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tr-TR" sz="1200" b="1" i="0" u="none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TANI: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tr-TR" sz="1200" b="1" i="0" u="none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DM: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tr-TR" sz="1200" b="1" i="0" u="none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BİRİNCİ KRİTERDEN EN AZ BİRİNE EK OLARAK 2-5 KRİTERDEN EN AZ 3 KRİTER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tr-TR" sz="1200" b="1" i="0" u="none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PM: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tr-TR" sz="1200" b="1" i="0" u="none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2-5 KRİTERDEN  EN AZ 4 KRİTERİN VARLIĞI</a:t>
                      </a:r>
                    </a:p>
                    <a:p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9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Noto Sans Symbols"/>
                        <a:buNone/>
                      </a:pPr>
                      <a:r>
                        <a:rPr lang="tr-TR" sz="14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SİSTEMİK İNFLAMATUVAR DEĞİŞİKLİKLER;</a:t>
                      </a:r>
                    </a:p>
                    <a:p>
                      <a:pPr marL="342900" marR="0" lvl="0" indent="-342900" algn="l" rtl="0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Noto Sans Symbols"/>
                        <a:buChar char="•"/>
                      </a:pPr>
                      <a:r>
                        <a:rPr lang="tr-TR" sz="14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KOLTUK ALTINDAN ÖLÇÜLEN ATEŞ &gt;38°C,</a:t>
                      </a:r>
                    </a:p>
                    <a:p>
                      <a:pPr marL="342900" marR="0" lvl="0" indent="-342900" algn="l" rtl="0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Noto Sans Symbols"/>
                        <a:buChar char="•"/>
                      </a:pPr>
                      <a:r>
                        <a:rPr lang="tr-TR" sz="14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CRP ARTIŞI</a:t>
                      </a:r>
                    </a:p>
                    <a:p>
                      <a:pPr marL="342900" marR="0" lvl="0" indent="-342900" algn="l" rtl="0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Noto Sans Symbols"/>
                        <a:buChar char="•"/>
                      </a:pPr>
                      <a:r>
                        <a:rPr lang="tr-TR" sz="1400" b="1" i="0" u="none" strike="noStrike" cap="none" dirty="0" smtClean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ESH’NIN WESTER –GREEN YÖNTEMİYLE &gt;20 MM/H  OLMASI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rgbClr val="FF0000"/>
                          </a:solidFill>
                        </a:rPr>
                        <a:t>PM İÇİN MUHTEMEL</a:t>
                      </a:r>
                      <a:r>
                        <a:rPr lang="tr-TR" sz="1200" b="1" baseline="0" dirty="0" smtClean="0">
                          <a:solidFill>
                            <a:srgbClr val="FF0000"/>
                          </a:solidFill>
                        </a:rPr>
                        <a:t> TANI:</a:t>
                      </a:r>
                    </a:p>
                    <a:p>
                      <a:r>
                        <a:rPr lang="tr-TR" sz="1200" b="1" baseline="0" dirty="0" smtClean="0">
                          <a:solidFill>
                            <a:srgbClr val="FF0000"/>
                          </a:solidFill>
                        </a:rPr>
                        <a:t>SON 4 KRİTERDEN 2 ‘SİNİN VARLIĞI</a:t>
                      </a:r>
                      <a:endParaRPr lang="tr-TR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tr-TR" sz="1200" b="1" i="0" u="none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TANI: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tr-TR" sz="1200" b="1" i="0" u="none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DM: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tr-TR" sz="1200" b="1" i="0" u="none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BİRİNCİ KRİTERDEN EN AZ BİRİNE EK OLARAK 2-9 KRİTERDEN EN AZ 4 KRİTER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tr-TR" sz="1200" b="1" i="0" u="none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PM: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tr-TR" sz="1200" b="1" i="0" u="none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2-9 KRİTERDEN  EN AZ 4 KRİTERİN VARLIĞI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8329" y="0"/>
            <a:ext cx="8912225" cy="1281111"/>
          </a:xfrm>
        </p:spPr>
        <p:txBody>
          <a:bodyPr/>
          <a:lstStyle/>
          <a:p>
            <a:r>
              <a:rPr lang="tr-TR" b="1" dirty="0" smtClean="0"/>
              <a:t>PM/DM ‘de LABORATUVAR BULGULARI </a:t>
            </a:r>
            <a:endParaRPr lang="tr-TR" b="1" dirty="0"/>
          </a:p>
        </p:txBody>
      </p:sp>
      <p:graphicFrame>
        <p:nvGraphicFramePr>
          <p:cNvPr id="3" name="Diyagram 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ol Ok 3"/>
          <p:cNvSpPr/>
          <p:nvPr/>
        </p:nvSpPr>
        <p:spPr>
          <a:xfrm>
            <a:off x="9477829" y="5573486"/>
            <a:ext cx="2394857" cy="564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MALİGNİTE İLE BİRLİKTELİK </a:t>
            </a:r>
            <a:endParaRPr lang="tr-TR" sz="1200" dirty="0"/>
          </a:p>
        </p:txBody>
      </p:sp>
      <p:sp>
        <p:nvSpPr>
          <p:cNvPr id="5" name="Sağ Ayraç 4"/>
          <p:cNvSpPr/>
          <p:nvPr/>
        </p:nvSpPr>
        <p:spPr>
          <a:xfrm>
            <a:off x="9419771" y="1669143"/>
            <a:ext cx="333829" cy="35124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ol Ok 5"/>
          <p:cNvSpPr/>
          <p:nvPr/>
        </p:nvSpPr>
        <p:spPr>
          <a:xfrm>
            <a:off x="9818915" y="3107984"/>
            <a:ext cx="2394857" cy="7237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İNT.AKC. HAS. İLE BİRLİKTELİK </a:t>
            </a:r>
            <a:endParaRPr lang="tr-TR" sz="1200" dirty="0"/>
          </a:p>
        </p:txBody>
      </p:sp>
      <p:sp>
        <p:nvSpPr>
          <p:cNvPr id="7" name="Satır Belirtme Çizgisi 2 (Diğer Çubuk) 6"/>
          <p:cNvSpPr/>
          <p:nvPr/>
        </p:nvSpPr>
        <p:spPr>
          <a:xfrm>
            <a:off x="9753600" y="719666"/>
            <a:ext cx="1320800" cy="561445"/>
          </a:xfrm>
          <a:prstGeom prst="accent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OTOİMMÜNİTE GÖSTERGESİ 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8" name="Satır Belirtme Çizgisi 2 (Diğer Çubuk) 7"/>
          <p:cNvSpPr/>
          <p:nvPr/>
        </p:nvSpPr>
        <p:spPr>
          <a:xfrm>
            <a:off x="3773715" y="5573486"/>
            <a:ext cx="1320800" cy="56144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32849"/>
              <a:gd name="adj6" fmla="val 151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KAS HÜCRESİ YIKIMI  GÖSTERGESİ 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9" name="Satır Belirtme Çizgisi 2 (Diğer Çubuk) 8"/>
          <p:cNvSpPr/>
          <p:nvPr/>
        </p:nvSpPr>
        <p:spPr>
          <a:xfrm>
            <a:off x="1101046" y="1439332"/>
            <a:ext cx="1320800" cy="56144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2069"/>
              <a:gd name="adj6" fmla="val 134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İNFLAMASYON  GÖSTERGESİ </a:t>
            </a:r>
            <a:endParaRPr lang="tr-T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32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 txBox="1">
            <a:spLocks noGrp="1"/>
          </p:cNvSpPr>
          <p:nvPr>
            <p:ph type="title"/>
          </p:nvPr>
        </p:nvSpPr>
        <p:spPr>
          <a:xfrm>
            <a:off x="1768475" y="19050"/>
            <a:ext cx="8240711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84632" marR="0" lvl="0" indent="-20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entury Gothic"/>
              <a:buNone/>
            </a:pPr>
            <a:r>
              <a:rPr lang="tr-TR" sz="3200" b="1" i="0" u="none" strike="noStrike" cap="none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Miyozit-spesifik antikorlar</a:t>
            </a:r>
          </a:p>
        </p:txBody>
      </p:sp>
      <p:pic>
        <p:nvPicPr>
          <p:cNvPr id="1058" name="Shape 10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139950"/>
            <a:ext cx="8534399" cy="4035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9" name="Shape 1059"/>
          <p:cNvGrpSpPr/>
          <p:nvPr/>
        </p:nvGrpSpPr>
        <p:grpSpPr>
          <a:xfrm>
            <a:off x="4333874" y="1214651"/>
            <a:ext cx="3800191" cy="899898"/>
            <a:chOff x="4333875" y="1597025"/>
            <a:chExt cx="3541712" cy="517524"/>
          </a:xfrm>
        </p:grpSpPr>
        <p:pic>
          <p:nvPicPr>
            <p:cNvPr id="1060" name="Shape 106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33875" y="1597025"/>
              <a:ext cx="3541712" cy="517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1" name="Shape 1061"/>
            <p:cNvSpPr txBox="1"/>
            <p:nvPr/>
          </p:nvSpPr>
          <p:spPr>
            <a:xfrm>
              <a:off x="4510087" y="1660525"/>
              <a:ext cx="3171825" cy="368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800" b="1" i="0" u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ANTİ-SENTETAZ ANTİKORLARI</a:t>
              </a:r>
            </a:p>
          </p:txBody>
        </p:sp>
      </p:grpSp>
      <p:sp>
        <p:nvSpPr>
          <p:cNvPr id="1062" name="Shape 1062"/>
          <p:cNvSpPr txBox="1"/>
          <p:nvPr/>
        </p:nvSpPr>
        <p:spPr>
          <a:xfrm>
            <a:off x="1550987" y="6481762"/>
            <a:ext cx="3376611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5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Love LA, et al. Medicine 1991;70:360-74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924334" y="2661313"/>
            <a:ext cx="8325135" cy="3957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042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>
            <a:spLocks noGrp="1"/>
          </p:cNvSpPr>
          <p:nvPr>
            <p:ph type="title"/>
          </p:nvPr>
        </p:nvSpPr>
        <p:spPr>
          <a:xfrm>
            <a:off x="1768475" y="-66675"/>
            <a:ext cx="8240711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84632" marR="0" lvl="0" indent="-20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entury Gothic"/>
              <a:buNone/>
            </a:pPr>
            <a:r>
              <a:rPr lang="tr-TR" sz="3200" b="1" i="0" u="none" strike="noStrike" cap="none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Miyozit-spesifik antikorlar</a:t>
            </a:r>
          </a:p>
        </p:txBody>
      </p:sp>
      <p:pic>
        <p:nvPicPr>
          <p:cNvPr id="1068" name="Shape 10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4587" y="695325"/>
            <a:ext cx="8864599" cy="54324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kdörtgen 3"/>
          <p:cNvSpPr/>
          <p:nvPr/>
        </p:nvSpPr>
        <p:spPr>
          <a:xfrm>
            <a:off x="1768475" y="1801504"/>
            <a:ext cx="8631119" cy="818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768475" y="2620370"/>
            <a:ext cx="8631119" cy="668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768475" y="4142710"/>
            <a:ext cx="8631119" cy="5567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3627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 txBox="1">
            <a:spLocks noGrp="1"/>
          </p:cNvSpPr>
          <p:nvPr>
            <p:ph type="title"/>
          </p:nvPr>
        </p:nvSpPr>
        <p:spPr>
          <a:xfrm>
            <a:off x="1768475" y="-19050"/>
            <a:ext cx="8240711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84632" marR="0" lvl="0" indent="-20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entury Gothic"/>
              <a:buNone/>
            </a:pPr>
            <a:r>
              <a:rPr lang="tr-TR" sz="3200" b="1" i="0" u="none" strike="noStrike" cap="none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Miyozit-ilişkili antikorlar</a:t>
            </a:r>
          </a:p>
        </p:txBody>
      </p:sp>
      <p:pic>
        <p:nvPicPr>
          <p:cNvPr id="1074" name="Shape 107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8475" y="625384"/>
            <a:ext cx="8572500" cy="5278437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Shape 1075"/>
          <p:cNvSpPr txBox="1"/>
          <p:nvPr/>
        </p:nvSpPr>
        <p:spPr>
          <a:xfrm>
            <a:off x="1433421" y="6224405"/>
            <a:ext cx="3376611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5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Love</a:t>
            </a:r>
            <a:r>
              <a:rPr lang="tr-TR" sz="15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LA, et al. </a:t>
            </a:r>
            <a:r>
              <a:rPr lang="tr-TR" sz="15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Medicine</a:t>
            </a:r>
            <a:r>
              <a:rPr lang="tr-TR" sz="15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1991;70:360-74</a:t>
            </a:r>
          </a:p>
        </p:txBody>
      </p:sp>
    </p:spTree>
    <p:extLst>
      <p:ext uri="{BB962C8B-B14F-4D97-AF65-F5344CB8AC3E}">
        <p14:creationId xmlns:p14="http://schemas.microsoft.com/office/powerpoint/2010/main" val="289012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1480457" y="0"/>
          <a:ext cx="10566400" cy="661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Yuvarlatılmış Dikdörtgen 2"/>
          <p:cNvSpPr/>
          <p:nvPr/>
        </p:nvSpPr>
        <p:spPr>
          <a:xfrm>
            <a:off x="6212114" y="0"/>
            <a:ext cx="5413828" cy="798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POLİMİYOZİTİN AYIRICI TANISI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673807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2032000" y="406400"/>
          <a:ext cx="8345714" cy="573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5544458" y="1233714"/>
            <a:ext cx="3381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b="1" dirty="0"/>
              <a:t>NÖROPATİLER</a:t>
            </a:r>
          </a:p>
          <a:p>
            <a:pPr lvl="0"/>
            <a:r>
              <a:rPr lang="tr-TR" b="1" dirty="0"/>
              <a:t>GENETİK MUSKULER DİSTROFİLER</a:t>
            </a:r>
          </a:p>
          <a:p>
            <a:pPr lvl="0"/>
            <a:r>
              <a:rPr lang="tr-TR" b="1" dirty="0"/>
              <a:t>İNFLAMATUVAR MİYOPATİLER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9986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2032000" y="406400"/>
          <a:ext cx="8345714" cy="573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6096000" y="3120572"/>
            <a:ext cx="2917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b="1" dirty="0"/>
              <a:t>AĞIR EGZERSİZ</a:t>
            </a:r>
          </a:p>
          <a:p>
            <a:pPr lvl="0"/>
            <a:r>
              <a:rPr lang="tr-TR" b="1" dirty="0"/>
              <a:t>MALİGN HİPERTERMİ</a:t>
            </a:r>
          </a:p>
          <a:p>
            <a:pPr lvl="0"/>
            <a:r>
              <a:rPr lang="tr-TR" b="1" dirty="0"/>
              <a:t>VASKÜLER CERRAHİ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899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Shape 7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95475" y="1597025"/>
            <a:ext cx="8334375" cy="4535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9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Shape 10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8437" y="182561"/>
            <a:ext cx="9296399" cy="634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Shape 1087"/>
          <p:cNvSpPr txBox="1"/>
          <p:nvPr/>
        </p:nvSpPr>
        <p:spPr>
          <a:xfrm>
            <a:off x="2279650" y="2205036"/>
            <a:ext cx="21589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tr-TR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088" name="Shape 1088"/>
          <p:cNvSpPr txBox="1"/>
          <p:nvPr/>
        </p:nvSpPr>
        <p:spPr>
          <a:xfrm>
            <a:off x="2640011" y="1844675"/>
            <a:ext cx="21589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tr-TR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089" name="Shape 1089"/>
          <p:cNvSpPr txBox="1"/>
          <p:nvPr/>
        </p:nvSpPr>
        <p:spPr>
          <a:xfrm>
            <a:off x="3287712" y="1052512"/>
            <a:ext cx="21589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tr-TR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090" name="Shape 1090"/>
          <p:cNvSpPr txBox="1"/>
          <p:nvPr/>
        </p:nvSpPr>
        <p:spPr>
          <a:xfrm>
            <a:off x="4656137" y="404812"/>
            <a:ext cx="21589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tr-TR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091" name="Shape 1091"/>
          <p:cNvSpPr txBox="1"/>
          <p:nvPr/>
        </p:nvSpPr>
        <p:spPr>
          <a:xfrm>
            <a:off x="6888161" y="549275"/>
            <a:ext cx="215899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tr-TR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092" name="Shape 1092"/>
          <p:cNvSpPr txBox="1"/>
          <p:nvPr/>
        </p:nvSpPr>
        <p:spPr>
          <a:xfrm>
            <a:off x="9336086" y="3357562"/>
            <a:ext cx="215899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tr-TR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093" name="Shape 1093"/>
          <p:cNvSpPr txBox="1"/>
          <p:nvPr/>
        </p:nvSpPr>
        <p:spPr>
          <a:xfrm>
            <a:off x="9625011" y="4221162"/>
            <a:ext cx="21589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tr-TR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4872036" y="139018"/>
            <a:ext cx="1209450" cy="485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KLOROKİN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9907074" y="4174668"/>
            <a:ext cx="1209450" cy="485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STATİNLER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7045430" y="364780"/>
            <a:ext cx="1944690" cy="485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HİDROKSİKLOROKİN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3519824" y="809964"/>
            <a:ext cx="1209450" cy="485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KS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2513689" y="2049801"/>
            <a:ext cx="1289054" cy="485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KOLŞİSİN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1674925" y="3194502"/>
            <a:ext cx="1209450" cy="485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KOKAİN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1286099" y="5122517"/>
            <a:ext cx="1209450" cy="485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AMİODARON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1286098" y="3708618"/>
            <a:ext cx="1569811" cy="3731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AMFETAMİN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1703954" y="4094727"/>
            <a:ext cx="1358560" cy="4850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PROKAİNAMİD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20" name="Shape 1090"/>
          <p:cNvSpPr txBox="1"/>
          <p:nvPr/>
        </p:nvSpPr>
        <p:spPr>
          <a:xfrm>
            <a:off x="1510618" y="4232273"/>
            <a:ext cx="21589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tr-TR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1" name="Shape 1090"/>
          <p:cNvSpPr txBox="1"/>
          <p:nvPr/>
        </p:nvSpPr>
        <p:spPr>
          <a:xfrm>
            <a:off x="1086980" y="5237727"/>
            <a:ext cx="21589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tr-TR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2" name="Yuvarlatılmış Dikdörtgen 21"/>
          <p:cNvSpPr/>
          <p:nvPr/>
        </p:nvSpPr>
        <p:spPr>
          <a:xfrm>
            <a:off x="4729274" y="816653"/>
            <a:ext cx="1033687" cy="274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ETANOL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6499335" y="1237455"/>
            <a:ext cx="1209450" cy="26885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LEVODOPAN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5123543" y="1160634"/>
            <a:ext cx="1332024" cy="3456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SÜLFONAMİD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5835592" y="762430"/>
            <a:ext cx="1514362" cy="3068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FENİLBUTAZON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9716971" y="3679597"/>
            <a:ext cx="1589657" cy="4022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VİNKRİSTİN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04964" y="4643320"/>
            <a:ext cx="1423250" cy="1465265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</a:rPr>
              <a:t>MİYOPATİ YAPAN İLAÇLAR</a:t>
            </a:r>
            <a:endParaRPr lang="tr-T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60158" y="0"/>
            <a:ext cx="8912225" cy="1281111"/>
          </a:xfrm>
        </p:spPr>
        <p:txBody>
          <a:bodyPr/>
          <a:lstStyle/>
          <a:p>
            <a:r>
              <a:rPr lang="tr-TR" b="1" dirty="0" smtClean="0"/>
              <a:t>POLİMİYOZİTTE TEDAVİ:</a:t>
            </a:r>
            <a:endParaRPr lang="tr-TR" b="1" dirty="0"/>
          </a:p>
        </p:txBody>
      </p:sp>
      <p:graphicFrame>
        <p:nvGraphicFramePr>
          <p:cNvPr id="3" name="Diyagram 2"/>
          <p:cNvGraphicFramePr/>
          <p:nvPr/>
        </p:nvGraphicFramePr>
        <p:xfrm>
          <a:off x="2017486" y="6405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34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019869" y="177421"/>
            <a:ext cx="7806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İNKLÜZYON CİSİM MİYOZİTİ </a:t>
            </a:r>
            <a:endParaRPr lang="tr-TR" sz="3200" dirty="0"/>
          </a:p>
          <a:p>
            <a:endParaRPr lang="tr-TR" sz="3200" dirty="0"/>
          </a:p>
        </p:txBody>
      </p:sp>
      <p:sp>
        <p:nvSpPr>
          <p:cNvPr id="7" name="Shape 1209"/>
          <p:cNvSpPr txBox="1"/>
          <p:nvPr/>
        </p:nvSpPr>
        <p:spPr>
          <a:xfrm>
            <a:off x="213506" y="6138333"/>
            <a:ext cx="4548187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5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Hilton-</a:t>
            </a:r>
            <a:r>
              <a:rPr lang="tr-TR" sz="15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Jones</a:t>
            </a:r>
            <a:r>
              <a:rPr lang="tr-TR" sz="15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D, et al. </a:t>
            </a:r>
            <a:r>
              <a:rPr lang="tr-TR" sz="15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Neuromuscul</a:t>
            </a:r>
            <a:r>
              <a:rPr lang="tr-TR" sz="15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15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Disord</a:t>
            </a:r>
            <a:r>
              <a:rPr lang="tr-TR" sz="15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2010;20:142-7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10160000" y="177421"/>
            <a:ext cx="2032000" cy="338464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FFFF"/>
              </a:buClr>
              <a:buSzPct val="25000"/>
            </a:pPr>
            <a:r>
              <a:rPr lang="tr-TR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İNSİDANS:  2.24.9/10</a:t>
            </a:r>
            <a:r>
              <a:rPr lang="tr-TR" b="1" baseline="300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</a:p>
          <a:p>
            <a:pPr lvl="0">
              <a:buClr>
                <a:srgbClr val="FFFFFF"/>
              </a:buClr>
              <a:buSzPct val="25000"/>
            </a:pPr>
            <a:endParaRPr lang="tr-TR" b="1" baseline="300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tr-TR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CİNSİYET:</a:t>
            </a:r>
          </a:p>
          <a:p>
            <a:pPr>
              <a:buClr>
                <a:srgbClr val="FFFFFF"/>
              </a:buClr>
              <a:buSzPct val="25000"/>
            </a:pPr>
            <a:r>
              <a:rPr lang="tr-TR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E/K=2-3/1</a:t>
            </a:r>
          </a:p>
          <a:p>
            <a:pPr>
              <a:buClr>
                <a:srgbClr val="FFFFFF"/>
              </a:buClr>
              <a:buSzPct val="25000"/>
            </a:pPr>
            <a:endParaRPr lang="tr-TR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tr-TR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YAŞ :</a:t>
            </a:r>
          </a:p>
          <a:p>
            <a:pPr>
              <a:buClr>
                <a:srgbClr val="FFFFFF"/>
              </a:buClr>
              <a:buSzPct val="25000"/>
            </a:pPr>
            <a:r>
              <a:rPr lang="tr-TR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50-70 </a:t>
            </a:r>
          </a:p>
          <a:p>
            <a:pPr>
              <a:buClr>
                <a:srgbClr val="FFFFFF"/>
              </a:buClr>
              <a:buSzPct val="25000"/>
            </a:pPr>
            <a:endParaRPr lang="tr-TR" b="1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FFFFFF"/>
              </a:buClr>
              <a:buSzPct val="25000"/>
            </a:pPr>
            <a:endParaRPr lang="tr-TR" b="1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FFFFFF"/>
              </a:buClr>
              <a:buSzPct val="25000"/>
            </a:pPr>
            <a:endParaRPr lang="tr-TR" b="1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rgbClr val="FFFFFF"/>
              </a:buClr>
              <a:buSzPct val="25000"/>
            </a:pPr>
            <a:endParaRPr lang="tr-TR" b="1" baseline="300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rgbClr val="FFFFFF"/>
              </a:buClr>
              <a:buSzPct val="25000"/>
            </a:pPr>
            <a:endParaRPr lang="tr-TR" b="1" baseline="30000" dirty="0" smtClean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rgbClr val="FFFFFF"/>
              </a:buClr>
              <a:buSzPct val="25000"/>
            </a:pPr>
            <a:endParaRPr lang="tr-TR" b="1" baseline="300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Shape 1181"/>
          <p:cNvSpPr txBox="1"/>
          <p:nvPr/>
        </p:nvSpPr>
        <p:spPr>
          <a:xfrm>
            <a:off x="10392012" y="2892401"/>
            <a:ext cx="4730750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1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Solorzano</a:t>
            </a:r>
            <a:r>
              <a:rPr lang="tr-TR" sz="11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GE, et </a:t>
            </a:r>
            <a:r>
              <a:rPr lang="tr-TR" sz="1100" b="0" i="0" u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100" b="0" i="0" u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tr-TR" sz="11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Rheum</a:t>
            </a:r>
            <a:r>
              <a:rPr lang="tr-TR" sz="11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11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</a:t>
            </a:r>
            <a:r>
              <a:rPr lang="tr-TR" sz="11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11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</a:t>
            </a:r>
            <a:r>
              <a:rPr lang="tr-TR" sz="11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 </a:t>
            </a:r>
            <a:r>
              <a:rPr lang="tr-TR" sz="1100" b="0" i="0" u="none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</a:t>
            </a:r>
            <a:endParaRPr lang="tr-TR" sz="1100" b="0" i="0" u="none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100" b="0" i="0" u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11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2011;37:173-83</a:t>
            </a:r>
          </a:p>
        </p:txBody>
      </p:sp>
    </p:spTree>
    <p:extLst>
      <p:ext uri="{BB962C8B-B14F-4D97-AF65-F5344CB8AC3E}">
        <p14:creationId xmlns:p14="http://schemas.microsoft.com/office/powerpoint/2010/main" val="19333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0" name="Shape 1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750" y="450850"/>
            <a:ext cx="7632699" cy="5707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2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Shape 1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9425" y="1131887"/>
            <a:ext cx="6153149" cy="4600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3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Shape 1230"/>
          <p:cNvSpPr txBox="1">
            <a:spLocks noGrp="1"/>
          </p:cNvSpPr>
          <p:nvPr>
            <p:ph type="title"/>
          </p:nvPr>
        </p:nvSpPr>
        <p:spPr>
          <a:xfrm>
            <a:off x="2592386" y="623887"/>
            <a:ext cx="8912225" cy="1281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Century Gothic"/>
              <a:buNone/>
            </a:pPr>
            <a:r>
              <a:rPr lang="tr-TR"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IBM’in Tedavisi zordur!</a:t>
            </a:r>
          </a:p>
        </p:txBody>
      </p:sp>
      <p:sp>
        <p:nvSpPr>
          <p:cNvPr id="1231" name="Shape 1231"/>
          <p:cNvSpPr txBox="1">
            <a:spLocks noGrp="1"/>
          </p:cNvSpPr>
          <p:nvPr>
            <p:ph type="body" idx="1"/>
          </p:nvPr>
        </p:nvSpPr>
        <p:spPr>
          <a:xfrm>
            <a:off x="2279650" y="2133600"/>
            <a:ext cx="7056437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tr-TR" sz="2400" b="0" i="0" u="none" strike="noStrike" cap="none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Nadir hastalıktır.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tr-TR" sz="2400" b="0" i="0" u="none" strike="noStrike" cap="none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Tanı gözden geçirilmelidir:</a:t>
            </a:r>
          </a:p>
          <a:p>
            <a:pPr lvl="1" indent="-342900"/>
            <a:r>
              <a:rPr lang="tr-TR" sz="2200" b="0" i="0" u="none" strike="noStrike" cap="none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Genetik </a:t>
            </a:r>
            <a:r>
              <a:rPr lang="tr-TR" sz="2200" b="0" i="0" u="none" strike="noStrike" cap="none" dirty="0" err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miyopatiler</a:t>
            </a:r>
            <a:endParaRPr lang="tr-TR" sz="2200" b="0" i="0" u="none" strike="noStrike" cap="none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 indent="-342900"/>
            <a:r>
              <a:rPr lang="tr-TR" sz="2200" b="0" i="0" u="none" strike="noStrike" cap="none" dirty="0" err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Toksik</a:t>
            </a:r>
            <a:r>
              <a:rPr lang="tr-TR" sz="2200" b="0" i="0" u="none" strike="noStrike" cap="none" dirty="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2200" b="0" i="0" u="none" strike="noStrike" cap="none" dirty="0" err="1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miyopatiler</a:t>
            </a:r>
            <a:endParaRPr lang="tr-TR" sz="2200" b="0" i="0" u="none" strike="noStrike" cap="none" dirty="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95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757182453"/>
              </p:ext>
            </p:extLst>
          </p:nvPr>
        </p:nvGraphicFramePr>
        <p:xfrm>
          <a:off x="2033755" y="8552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hape 1237"/>
          <p:cNvSpPr txBox="1">
            <a:spLocks/>
          </p:cNvSpPr>
          <p:nvPr/>
        </p:nvSpPr>
        <p:spPr>
          <a:xfrm>
            <a:off x="345744" y="93260"/>
            <a:ext cx="11846256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484632" indent="-2031">
              <a:buClr>
                <a:srgbClr val="0000CC"/>
              </a:buClr>
              <a:buSzPct val="25000"/>
              <a:buFont typeface="Century Gothic"/>
              <a:buNone/>
            </a:pPr>
            <a:r>
              <a:rPr lang="tr-TR" sz="3200" b="1" dirty="0" smtClean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STATİN İLİŞKİLİ İMMÜN ARACILI NEKROTİZAN MİYOPATİ</a:t>
            </a:r>
            <a:endParaRPr lang="tr-TR" sz="3200" b="1" dirty="0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Shape 1250"/>
          <p:cNvSpPr txBox="1"/>
          <p:nvPr/>
        </p:nvSpPr>
        <p:spPr>
          <a:xfrm>
            <a:off x="9732987" y="6290693"/>
            <a:ext cx="4098924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2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Mammen</a:t>
            </a:r>
            <a:r>
              <a:rPr lang="tr-TR" sz="12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AL, et al</a:t>
            </a:r>
            <a:r>
              <a:rPr lang="tr-TR" sz="1200" b="0" i="0" u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200" b="0" i="0" u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12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</a:t>
            </a:r>
            <a:r>
              <a:rPr lang="tr-TR" sz="12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12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</a:t>
            </a:r>
            <a:r>
              <a:rPr lang="tr-TR" sz="12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12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Neurol</a:t>
            </a:r>
            <a:r>
              <a:rPr lang="tr-TR" sz="12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2011;7:343-54</a:t>
            </a:r>
          </a:p>
        </p:txBody>
      </p:sp>
    </p:spTree>
    <p:extLst>
      <p:ext uri="{BB962C8B-B14F-4D97-AF65-F5344CB8AC3E}">
        <p14:creationId xmlns:p14="http://schemas.microsoft.com/office/powerpoint/2010/main" val="11449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01504" y="163773"/>
            <a:ext cx="741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KANSER İLİŞKİLİ MİYOZİT (CAM):</a:t>
            </a:r>
            <a:endParaRPr lang="tr-TR" sz="2800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888492814"/>
              </p:ext>
            </p:extLst>
          </p:nvPr>
        </p:nvGraphicFramePr>
        <p:xfrm>
          <a:off x="926531" y="686993"/>
          <a:ext cx="8531368" cy="5751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hape 1307"/>
          <p:cNvPicPr preferRelativeResize="0">
            <a:picLocks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16453" y="0"/>
            <a:ext cx="3145595" cy="1023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2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/>
          </p:nvPr>
        </p:nvGraphicFramePr>
        <p:xfrm>
          <a:off x="2045648" y="12928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23331" y="178937"/>
            <a:ext cx="11468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DM VE PM’Lİ HASTALARDA GÖRÜLEN KANSER TİPLERİ     </a:t>
            </a:r>
          </a:p>
          <a:p>
            <a:r>
              <a:rPr lang="tr-TR" sz="32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3200" b="1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FARKLILIK GÖSTERİR</a:t>
            </a:r>
          </a:p>
          <a:p>
            <a:endParaRPr lang="tr-T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1453288" y="125621"/>
            <a:ext cx="9605635" cy="1059305"/>
          </a:xfrm>
        </p:spPr>
        <p:txBody>
          <a:bodyPr/>
          <a:lstStyle/>
          <a:p>
            <a:r>
              <a:rPr lang="tr-TR" dirty="0" smtClean="0"/>
              <a:t>KANSER RİSKİNİ ARTIRAN FAKTÖRLER 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xfrm>
            <a:off x="757646" y="1867990"/>
            <a:ext cx="5060517" cy="413951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tr-TR" sz="1900" b="1" dirty="0">
                <a:latin typeface="Century Gothic"/>
                <a:ea typeface="Century Gothic"/>
                <a:cs typeface="Century Gothic"/>
                <a:sym typeface="Century Gothic"/>
              </a:rPr>
              <a:t>REFRAKTER VEYA NÜKS MİYOZİT</a:t>
            </a:r>
            <a:endParaRPr lang="tr-TR" sz="1900" b="1" dirty="0"/>
          </a:p>
          <a:p>
            <a:pPr lvl="0"/>
            <a:endParaRPr lang="tr-TR" sz="19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tr-TR" sz="1900" b="1" dirty="0">
                <a:latin typeface="Century Gothic"/>
                <a:ea typeface="Century Gothic"/>
                <a:cs typeface="Century Gothic"/>
                <a:sym typeface="Century Gothic"/>
              </a:rPr>
              <a:t>SOLUNUM KASLARINI TUTAN AĞIR MİYOZİT</a:t>
            </a:r>
          </a:p>
          <a:p>
            <a:pPr lvl="0"/>
            <a:endParaRPr lang="tr-TR" sz="19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tr-TR" sz="1900" b="1" dirty="0">
                <a:latin typeface="Century Gothic"/>
                <a:ea typeface="Century Gothic"/>
                <a:cs typeface="Century Gothic"/>
                <a:sym typeface="Century Gothic"/>
              </a:rPr>
              <a:t>DİSFAJİ</a:t>
            </a:r>
          </a:p>
          <a:p>
            <a:pPr lvl="0"/>
            <a:endParaRPr lang="tr-TR" sz="19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tr-TR" sz="1900" b="1" dirty="0">
                <a:latin typeface="Century Gothic"/>
                <a:ea typeface="Century Gothic"/>
                <a:cs typeface="Century Gothic"/>
                <a:sym typeface="Century Gothic"/>
              </a:rPr>
              <a:t>NEKROZ, PERİUNGAL ERİTEM, V VEYA ŞAL BELİRTİSİ GİBİ CİLT BULGULARI</a:t>
            </a:r>
          </a:p>
          <a:p>
            <a:pPr lvl="0"/>
            <a:endParaRPr lang="tr-TR"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6413771" y="1534017"/>
            <a:ext cx="4645152" cy="3441520"/>
          </a:xfrm>
        </p:spPr>
        <p:txBody>
          <a:bodyPr>
            <a:noAutofit/>
          </a:bodyPr>
          <a:lstStyle/>
          <a:p>
            <a:pPr lvl="0"/>
            <a:r>
              <a:rPr lang="tr-TR" sz="1200" b="1" dirty="0">
                <a:latin typeface="Century Gothic"/>
                <a:ea typeface="Century Gothic"/>
                <a:cs typeface="Century Gothic"/>
                <a:sym typeface="Century Gothic"/>
              </a:rPr>
              <a:t>TEDAVİYE DİRENÇLİ CİLT BULGULARI (ÜLSER VE NEKROZ)</a:t>
            </a:r>
          </a:p>
          <a:p>
            <a:pPr lvl="0"/>
            <a:r>
              <a:rPr lang="tr-TR" sz="1200" b="1" dirty="0">
                <a:latin typeface="Century Gothic"/>
                <a:ea typeface="Century Gothic"/>
                <a:cs typeface="Century Gothic"/>
                <a:sym typeface="Century Gothic"/>
              </a:rPr>
              <a:t>LÖKOSİTOKLASTİK VASKÜLİT BULGULARI</a:t>
            </a:r>
          </a:p>
          <a:p>
            <a:pPr lvl="0"/>
            <a:endParaRPr lang="tr-TR" sz="12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tr-TR" sz="1200" b="1" dirty="0">
                <a:latin typeface="Century Gothic"/>
                <a:ea typeface="Century Gothic"/>
                <a:cs typeface="Century Gothic"/>
                <a:sym typeface="Century Gothic"/>
              </a:rPr>
              <a:t>KAPİLLEROSKOPİK İNCELEMEDE KAPİLLER MORFOLOJİSİNDE BOZUKLUK</a:t>
            </a:r>
          </a:p>
          <a:p>
            <a:pPr lvl="0"/>
            <a:endParaRPr lang="tr-TR" sz="12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/>
            <a:r>
              <a:rPr lang="tr-TR" sz="1200" b="1" dirty="0">
                <a:latin typeface="Century Gothic"/>
                <a:ea typeface="Century Gothic"/>
                <a:cs typeface="Century Gothic"/>
                <a:sym typeface="Century Gothic"/>
              </a:rPr>
              <a:t>OTOANTİKORLARIN (ANA, ENA, PM-SCL, ANTİ-RO, ANTİ-U1-RNP, ANTİ-U3-RNP,ANTİ-KU GİBİ MİYOZİT İLİŞKİLİ ANTİKORLARIN VE ANTİ-SENTETAZ ANTİKORLARININ) </a:t>
            </a:r>
            <a:r>
              <a:rPr lang="tr-TR" sz="12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NEGATİF OLMASI</a:t>
            </a:r>
          </a:p>
          <a:p>
            <a:pPr lvl="0"/>
            <a:r>
              <a:rPr lang="tr-TR" sz="1200" b="1" dirty="0">
                <a:latin typeface="Century Gothic"/>
                <a:ea typeface="Century Gothic"/>
                <a:cs typeface="Century Gothic"/>
                <a:sym typeface="Century Gothic"/>
              </a:rPr>
              <a:t>ANTİ p155 ANTİKORUNUN </a:t>
            </a:r>
            <a:r>
              <a:rPr lang="tr-TR" sz="12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POZİTİF OLMASI</a:t>
            </a:r>
          </a:p>
          <a:p>
            <a:pPr lvl="1"/>
            <a:r>
              <a:rPr lang="tr-TR" sz="1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Duyarlılık :% 70</a:t>
            </a:r>
            <a:endParaRPr lang="tr-TR" sz="1200" b="1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/>
            <a:r>
              <a:rPr lang="tr-TR" sz="1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Özgüllük: % 89</a:t>
            </a:r>
          </a:p>
          <a:p>
            <a:pPr lvl="1"/>
            <a:r>
              <a:rPr lang="tr-TR" sz="1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Negatif öngörücü değer: % 89</a:t>
            </a:r>
          </a:p>
          <a:p>
            <a:pPr lvl="1"/>
            <a:r>
              <a:rPr lang="tr-TR" sz="1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Tanısal OR: 18	</a:t>
            </a:r>
            <a:endParaRPr lang="tr-TR" sz="1200" dirty="0"/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61360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Shape 70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06614" y="1147082"/>
            <a:ext cx="8407399" cy="4535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6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 txBox="1">
            <a:spLocks noGrp="1"/>
          </p:cNvSpPr>
          <p:nvPr>
            <p:ph type="title"/>
          </p:nvPr>
        </p:nvSpPr>
        <p:spPr>
          <a:xfrm>
            <a:off x="237309" y="-23811"/>
            <a:ext cx="11499766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84632" marR="0" lvl="0" indent="-20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Century Gothic"/>
              <a:buNone/>
            </a:pPr>
            <a:r>
              <a:rPr lang="tr-TR" sz="3200" b="1" i="0" u="none" strike="noStrike" cap="none" dirty="0" smtClean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MİYOZİTLİ HASTALARDA MALİGNİTE TARAMASI    İÇİN           </a:t>
            </a:r>
            <a:br>
              <a:rPr lang="tr-TR" sz="3200" b="1" i="0" u="none" strike="noStrike" cap="none" dirty="0" smtClean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tr-TR" sz="3200" b="1" dirty="0">
                <a:solidFill>
                  <a:srgbClr val="0000CC"/>
                </a:solidFill>
              </a:rPr>
              <a:t>	</a:t>
            </a:r>
            <a:r>
              <a:rPr lang="tr-TR" sz="3200" b="1" dirty="0" smtClean="0">
                <a:solidFill>
                  <a:srgbClr val="0000CC"/>
                </a:solidFill>
              </a:rPr>
              <a:t>				</a:t>
            </a:r>
            <a:r>
              <a:rPr lang="tr-TR" sz="3200" b="1" i="0" u="none" strike="noStrike" cap="none" dirty="0" smtClean="0">
                <a:solidFill>
                  <a:srgbClr val="0000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ALGORİTMA</a:t>
            </a:r>
            <a:endParaRPr lang="tr-TR" sz="3200" b="1" i="0" u="none" strike="noStrike" cap="none" dirty="0">
              <a:solidFill>
                <a:srgbClr val="0000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3" name="Shape 1413"/>
          <p:cNvSpPr txBox="1"/>
          <p:nvPr/>
        </p:nvSpPr>
        <p:spPr>
          <a:xfrm>
            <a:off x="237309" y="6424609"/>
            <a:ext cx="5337175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2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Selva-</a:t>
            </a:r>
            <a:r>
              <a:rPr lang="tr-TR" sz="12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O’Callaghan</a:t>
            </a:r>
            <a:r>
              <a:rPr lang="tr-TR" sz="12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A, et al</a:t>
            </a:r>
            <a:r>
              <a:rPr lang="tr-TR" sz="1200" b="0" i="0" u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Gothic"/>
              <a:buNone/>
            </a:pPr>
            <a:r>
              <a:rPr lang="tr-TR" sz="1200" b="0" i="0" u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12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</a:t>
            </a:r>
            <a:r>
              <a:rPr lang="tr-TR" sz="12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12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Opin</a:t>
            </a:r>
            <a:r>
              <a:rPr lang="tr-TR" sz="12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tr-TR" sz="1200" b="0" i="0" u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Rheumatol</a:t>
            </a:r>
            <a:r>
              <a:rPr lang="tr-TR" sz="1200" b="0" i="0" u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2010;22:627-32</a:t>
            </a:r>
          </a:p>
        </p:txBody>
      </p:sp>
      <p:grpSp>
        <p:nvGrpSpPr>
          <p:cNvPr id="1414" name="Shape 1414"/>
          <p:cNvGrpSpPr/>
          <p:nvPr/>
        </p:nvGrpSpPr>
        <p:grpSpPr>
          <a:xfrm>
            <a:off x="5462587" y="1536700"/>
            <a:ext cx="1934500" cy="517524"/>
            <a:chOff x="5462587" y="1536700"/>
            <a:chExt cx="1335086" cy="517524"/>
          </a:xfrm>
        </p:grpSpPr>
        <p:pic>
          <p:nvPicPr>
            <p:cNvPr id="1415" name="Shape 14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62587" y="1536700"/>
              <a:ext cx="1335086" cy="517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6" name="Shape 1416"/>
            <p:cNvSpPr txBox="1"/>
            <p:nvPr/>
          </p:nvSpPr>
          <p:spPr>
            <a:xfrm>
              <a:off x="5603875" y="1601787"/>
              <a:ext cx="1030286" cy="368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800" b="1" i="0" u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MİYOZİT</a:t>
              </a:r>
            </a:p>
          </p:txBody>
        </p:sp>
      </p:grpSp>
      <p:grpSp>
        <p:nvGrpSpPr>
          <p:cNvPr id="1417" name="Shape 1417"/>
          <p:cNvGrpSpPr/>
          <p:nvPr/>
        </p:nvGrpSpPr>
        <p:grpSpPr>
          <a:xfrm>
            <a:off x="2855911" y="2578100"/>
            <a:ext cx="1308101" cy="525462"/>
            <a:chOff x="3352800" y="2578100"/>
            <a:chExt cx="811212" cy="525462"/>
          </a:xfrm>
        </p:grpSpPr>
        <p:pic>
          <p:nvPicPr>
            <p:cNvPr id="1418" name="Shape 14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52800" y="2578100"/>
              <a:ext cx="811212" cy="525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9" name="Shape 1419"/>
            <p:cNvSpPr txBox="1"/>
            <p:nvPr/>
          </p:nvSpPr>
          <p:spPr>
            <a:xfrm>
              <a:off x="3489325" y="2644775"/>
              <a:ext cx="514350" cy="369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800" b="1" i="0" u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DM</a:t>
              </a:r>
            </a:p>
          </p:txBody>
        </p:sp>
      </p:grpSp>
      <p:grpSp>
        <p:nvGrpSpPr>
          <p:cNvPr id="1420" name="Shape 1420"/>
          <p:cNvGrpSpPr/>
          <p:nvPr/>
        </p:nvGrpSpPr>
        <p:grpSpPr>
          <a:xfrm>
            <a:off x="5748337" y="2578100"/>
            <a:ext cx="1006474" cy="525462"/>
            <a:chOff x="5748337" y="2578100"/>
            <a:chExt cx="774700" cy="525462"/>
          </a:xfrm>
        </p:grpSpPr>
        <p:pic>
          <p:nvPicPr>
            <p:cNvPr id="1421" name="Shape 14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48337" y="2578100"/>
              <a:ext cx="774700" cy="525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2" name="Shape 1422"/>
            <p:cNvSpPr txBox="1"/>
            <p:nvPr/>
          </p:nvSpPr>
          <p:spPr>
            <a:xfrm>
              <a:off x="5878512" y="2644775"/>
              <a:ext cx="488949" cy="369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800" b="1" i="0" u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PM</a:t>
              </a:r>
            </a:p>
          </p:txBody>
        </p:sp>
      </p:grpSp>
      <p:grpSp>
        <p:nvGrpSpPr>
          <p:cNvPr id="1423" name="Shape 1423"/>
          <p:cNvGrpSpPr/>
          <p:nvPr/>
        </p:nvGrpSpPr>
        <p:grpSpPr>
          <a:xfrm>
            <a:off x="8047036" y="2578100"/>
            <a:ext cx="1379539" cy="525462"/>
            <a:chOff x="8047036" y="2578100"/>
            <a:chExt cx="944561" cy="525462"/>
          </a:xfrm>
        </p:grpSpPr>
        <p:pic>
          <p:nvPicPr>
            <p:cNvPr id="1424" name="Shape 14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47036" y="2578100"/>
              <a:ext cx="944561" cy="525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5" name="Shape 1425"/>
            <p:cNvSpPr txBox="1"/>
            <p:nvPr/>
          </p:nvSpPr>
          <p:spPr>
            <a:xfrm>
              <a:off x="8185150" y="2644775"/>
              <a:ext cx="646112" cy="369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entury Gothic"/>
                <a:buNone/>
              </a:pPr>
              <a:r>
                <a:rPr lang="tr-TR" sz="1800" b="1" i="0" u="none" dirty="0" err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sIBM</a:t>
              </a:r>
              <a:endParaRPr lang="tr-TR" sz="1800" b="1" i="0" u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426" name="Shape 1426"/>
          <p:cNvGrpSpPr/>
          <p:nvPr/>
        </p:nvGrpSpPr>
        <p:grpSpPr>
          <a:xfrm>
            <a:off x="3084511" y="3402012"/>
            <a:ext cx="1789115" cy="530224"/>
            <a:chOff x="3084511" y="3402012"/>
            <a:chExt cx="1341437" cy="530224"/>
          </a:xfrm>
        </p:grpSpPr>
        <p:pic>
          <p:nvPicPr>
            <p:cNvPr id="1427" name="Shape 142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84511" y="3402012"/>
              <a:ext cx="1341437" cy="530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8" name="Shape 1428"/>
            <p:cNvSpPr txBox="1"/>
            <p:nvPr/>
          </p:nvSpPr>
          <p:spPr>
            <a:xfrm>
              <a:off x="3251200" y="3468687"/>
              <a:ext cx="989012" cy="369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entury Gothic"/>
                <a:buNone/>
              </a:pPr>
              <a:r>
                <a:rPr lang="tr-TR" sz="1800" b="1" i="0" u="none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CAM sık</a:t>
              </a:r>
            </a:p>
          </p:txBody>
        </p:sp>
      </p:grpSp>
      <p:grpSp>
        <p:nvGrpSpPr>
          <p:cNvPr id="1429" name="Shape 1429"/>
          <p:cNvGrpSpPr/>
          <p:nvPr/>
        </p:nvGrpSpPr>
        <p:grpSpPr>
          <a:xfrm>
            <a:off x="1910687" y="4395787"/>
            <a:ext cx="1637375" cy="523874"/>
            <a:chOff x="2206625" y="4395787"/>
            <a:chExt cx="1341437" cy="523874"/>
          </a:xfrm>
        </p:grpSpPr>
        <p:pic>
          <p:nvPicPr>
            <p:cNvPr id="1430" name="Shape 143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06625" y="4395787"/>
              <a:ext cx="1341437" cy="523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1" name="Shape 1431"/>
            <p:cNvSpPr txBox="1"/>
            <p:nvPr/>
          </p:nvSpPr>
          <p:spPr>
            <a:xfrm>
              <a:off x="2349500" y="4459287"/>
              <a:ext cx="1031875" cy="368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entury Gothic"/>
                <a:buNone/>
              </a:pPr>
              <a:r>
                <a:rPr lang="tr-TR" sz="1800" b="1" i="0" u="none">
                  <a:solidFill>
                    <a:srgbClr val="C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p155 (+)</a:t>
              </a:r>
            </a:p>
          </p:txBody>
        </p:sp>
      </p:grpSp>
      <p:grpSp>
        <p:nvGrpSpPr>
          <p:cNvPr id="1432" name="Shape 1432"/>
          <p:cNvGrpSpPr/>
          <p:nvPr/>
        </p:nvGrpSpPr>
        <p:grpSpPr>
          <a:xfrm>
            <a:off x="4011612" y="4400550"/>
            <a:ext cx="1647746" cy="525462"/>
            <a:chOff x="4011612" y="4400550"/>
            <a:chExt cx="1298575" cy="525462"/>
          </a:xfrm>
        </p:grpSpPr>
        <p:pic>
          <p:nvPicPr>
            <p:cNvPr id="1433" name="Shape 143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011612" y="4400550"/>
              <a:ext cx="1298575" cy="525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4" name="Shape 1434"/>
            <p:cNvSpPr txBox="1"/>
            <p:nvPr/>
          </p:nvSpPr>
          <p:spPr>
            <a:xfrm>
              <a:off x="4171950" y="4464050"/>
              <a:ext cx="949324" cy="369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entury Gothic"/>
                <a:buNone/>
              </a:pPr>
              <a:r>
                <a:rPr lang="tr-TR" sz="1800" b="1" i="0" u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p155 (-)</a:t>
              </a:r>
            </a:p>
          </p:txBody>
        </p:sp>
      </p:grpSp>
      <p:grpSp>
        <p:nvGrpSpPr>
          <p:cNvPr id="1435" name="Shape 1435"/>
          <p:cNvGrpSpPr/>
          <p:nvPr/>
        </p:nvGrpSpPr>
        <p:grpSpPr>
          <a:xfrm>
            <a:off x="1768475" y="5205412"/>
            <a:ext cx="1809749" cy="525462"/>
            <a:chOff x="2206625" y="5205412"/>
            <a:chExt cx="1371599" cy="525462"/>
          </a:xfrm>
        </p:grpSpPr>
        <p:pic>
          <p:nvPicPr>
            <p:cNvPr id="1436" name="Shape 143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206625" y="5205412"/>
              <a:ext cx="1371599" cy="525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7" name="Shape 1437"/>
            <p:cNvSpPr txBox="1"/>
            <p:nvPr/>
          </p:nvSpPr>
          <p:spPr>
            <a:xfrm>
              <a:off x="2352675" y="5268912"/>
              <a:ext cx="1052511" cy="369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entury Gothic"/>
                <a:buNone/>
              </a:pPr>
              <a:r>
                <a:rPr lang="tr-TR" sz="1800" b="1" i="0" u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PET/CT**</a:t>
              </a:r>
            </a:p>
          </p:txBody>
        </p:sp>
      </p:grpSp>
      <p:grpSp>
        <p:nvGrpSpPr>
          <p:cNvPr id="1438" name="Shape 1438"/>
          <p:cNvGrpSpPr/>
          <p:nvPr/>
        </p:nvGrpSpPr>
        <p:grpSpPr>
          <a:xfrm>
            <a:off x="4005262" y="5211762"/>
            <a:ext cx="1654096" cy="523874"/>
            <a:chOff x="4005262" y="5211762"/>
            <a:chExt cx="1268411" cy="523874"/>
          </a:xfrm>
        </p:grpSpPr>
        <p:pic>
          <p:nvPicPr>
            <p:cNvPr id="1439" name="Shape 143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005262" y="5211762"/>
              <a:ext cx="1268411" cy="523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0" name="Shape 1440"/>
            <p:cNvSpPr txBox="1"/>
            <p:nvPr/>
          </p:nvSpPr>
          <p:spPr>
            <a:xfrm>
              <a:off x="4151312" y="5278437"/>
              <a:ext cx="955675" cy="368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entury Gothic"/>
                <a:buNone/>
              </a:pPr>
              <a:r>
                <a:rPr lang="tr-TR" sz="1800" b="1" i="0" u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PET/CT*</a:t>
              </a:r>
            </a:p>
          </p:txBody>
        </p:sp>
      </p:grpSp>
      <p:grpSp>
        <p:nvGrpSpPr>
          <p:cNvPr id="1441" name="Shape 1441"/>
          <p:cNvGrpSpPr/>
          <p:nvPr/>
        </p:nvGrpSpPr>
        <p:grpSpPr>
          <a:xfrm>
            <a:off x="5462587" y="3402012"/>
            <a:ext cx="1784353" cy="530224"/>
            <a:chOff x="5462587" y="3402012"/>
            <a:chExt cx="1266825" cy="530224"/>
          </a:xfrm>
        </p:grpSpPr>
        <p:pic>
          <p:nvPicPr>
            <p:cNvPr id="1442" name="Shape 144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462587" y="3402012"/>
              <a:ext cx="1266825" cy="530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3" name="Shape 1443"/>
            <p:cNvSpPr txBox="1"/>
            <p:nvPr/>
          </p:nvSpPr>
          <p:spPr>
            <a:xfrm>
              <a:off x="5602287" y="3468687"/>
              <a:ext cx="971550" cy="369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entury Gothic"/>
                <a:buNone/>
              </a:pPr>
              <a:r>
                <a:rPr lang="tr-TR" sz="1800" b="1" i="0" u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PET/CT*</a:t>
              </a:r>
            </a:p>
          </p:txBody>
        </p:sp>
      </p:grpSp>
      <p:grpSp>
        <p:nvGrpSpPr>
          <p:cNvPr id="1444" name="Shape 1444"/>
          <p:cNvGrpSpPr/>
          <p:nvPr/>
        </p:nvGrpSpPr>
        <p:grpSpPr>
          <a:xfrm>
            <a:off x="7712075" y="3378200"/>
            <a:ext cx="1608137" cy="554036"/>
            <a:chOff x="7712075" y="3378200"/>
            <a:chExt cx="1608137" cy="554036"/>
          </a:xfrm>
        </p:grpSpPr>
        <p:pic>
          <p:nvPicPr>
            <p:cNvPr id="1445" name="Shape 144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712075" y="3402012"/>
              <a:ext cx="1608137" cy="530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6" name="Shape 1446"/>
            <p:cNvSpPr txBox="1"/>
            <p:nvPr/>
          </p:nvSpPr>
          <p:spPr>
            <a:xfrm>
              <a:off x="7893049" y="3378200"/>
              <a:ext cx="1299355" cy="55403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entury Gothic"/>
                <a:buNone/>
              </a:pPr>
              <a:r>
                <a:rPr lang="tr-TR" sz="1800" b="1" i="0" u="none" dirty="0" smtClean="0">
                  <a:solidFill>
                    <a:srgbClr val="0070C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CAM NADİR</a:t>
              </a:r>
              <a:endParaRPr lang="tr-TR" sz="1800" b="1" i="0" u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447" name="Shape 1447"/>
          <p:cNvGrpSpPr/>
          <p:nvPr/>
        </p:nvGrpSpPr>
        <p:grpSpPr>
          <a:xfrm>
            <a:off x="6634161" y="4395787"/>
            <a:ext cx="1668463" cy="523874"/>
            <a:chOff x="7029450" y="4395787"/>
            <a:chExt cx="1273174" cy="523874"/>
          </a:xfrm>
        </p:grpSpPr>
        <p:pic>
          <p:nvPicPr>
            <p:cNvPr id="1448" name="Shape 144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029450" y="4395787"/>
              <a:ext cx="1273174" cy="523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9" name="Shape 1449"/>
            <p:cNvSpPr txBox="1"/>
            <p:nvPr/>
          </p:nvSpPr>
          <p:spPr>
            <a:xfrm>
              <a:off x="7175500" y="4459287"/>
              <a:ext cx="955675" cy="42703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entury Gothic"/>
                <a:buNone/>
              </a:pPr>
              <a:r>
                <a:rPr lang="tr-TR" sz="1800" b="1" i="0" u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PET/CT*</a:t>
              </a:r>
            </a:p>
          </p:txBody>
        </p:sp>
      </p:grpSp>
      <p:grpSp>
        <p:nvGrpSpPr>
          <p:cNvPr id="1450" name="Shape 1450"/>
          <p:cNvGrpSpPr/>
          <p:nvPr/>
        </p:nvGrpSpPr>
        <p:grpSpPr>
          <a:xfrm>
            <a:off x="8674100" y="4376737"/>
            <a:ext cx="2312348" cy="785811"/>
            <a:chOff x="8674100" y="4376737"/>
            <a:chExt cx="1555750" cy="785811"/>
          </a:xfrm>
        </p:grpSpPr>
        <p:pic>
          <p:nvPicPr>
            <p:cNvPr id="1451" name="Shape 145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8674100" y="4376737"/>
              <a:ext cx="1555750" cy="7858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2" name="Shape 1452"/>
            <p:cNvSpPr txBox="1"/>
            <p:nvPr/>
          </p:nvSpPr>
          <p:spPr>
            <a:xfrm>
              <a:off x="8863011" y="4464050"/>
              <a:ext cx="1155700" cy="6048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entury Gothic"/>
                <a:buNone/>
              </a:pPr>
              <a:r>
                <a:rPr lang="tr-TR" sz="1800" b="1" i="0" u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Taramaya</a:t>
              </a:r>
            </a:p>
            <a:p>
              <a:pPr marL="0" marR="0" lvl="0" indent="0" algn="ctr" rtl="0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entury Gothic"/>
                <a:buNone/>
              </a:pPr>
              <a:r>
                <a:rPr lang="tr-TR" sz="1800" b="1" i="0" u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gerek yok</a:t>
              </a:r>
            </a:p>
          </p:txBody>
        </p:sp>
      </p:grpSp>
      <p:cxnSp>
        <p:nvCxnSpPr>
          <p:cNvPr id="1453" name="Shape 1453"/>
          <p:cNvCxnSpPr/>
          <p:nvPr/>
        </p:nvCxnSpPr>
        <p:spPr>
          <a:xfrm>
            <a:off x="6140450" y="1992311"/>
            <a:ext cx="0" cy="225425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54" name="Shape 1454"/>
          <p:cNvCxnSpPr/>
          <p:nvPr/>
        </p:nvCxnSpPr>
        <p:spPr>
          <a:xfrm>
            <a:off x="3756025" y="2217736"/>
            <a:ext cx="4770437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55" name="Shape 1455"/>
          <p:cNvCxnSpPr/>
          <p:nvPr/>
        </p:nvCxnSpPr>
        <p:spPr>
          <a:xfrm>
            <a:off x="6140450" y="2217736"/>
            <a:ext cx="0" cy="360362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56" name="Shape 1456"/>
          <p:cNvCxnSpPr/>
          <p:nvPr/>
        </p:nvCxnSpPr>
        <p:spPr>
          <a:xfrm>
            <a:off x="3756025" y="2217736"/>
            <a:ext cx="0" cy="360362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57" name="Shape 1457"/>
          <p:cNvCxnSpPr/>
          <p:nvPr/>
        </p:nvCxnSpPr>
        <p:spPr>
          <a:xfrm>
            <a:off x="8526461" y="2217736"/>
            <a:ext cx="0" cy="360362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58" name="Shape 1458"/>
          <p:cNvCxnSpPr/>
          <p:nvPr/>
        </p:nvCxnSpPr>
        <p:spPr>
          <a:xfrm>
            <a:off x="3756025" y="3073400"/>
            <a:ext cx="0" cy="358775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59" name="Shape 1459"/>
          <p:cNvCxnSpPr/>
          <p:nvPr/>
        </p:nvCxnSpPr>
        <p:spPr>
          <a:xfrm>
            <a:off x="8526461" y="3073400"/>
            <a:ext cx="0" cy="358775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60" name="Shape 1460"/>
          <p:cNvCxnSpPr/>
          <p:nvPr/>
        </p:nvCxnSpPr>
        <p:spPr>
          <a:xfrm>
            <a:off x="6140450" y="3073400"/>
            <a:ext cx="0" cy="358775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61" name="Shape 1461"/>
          <p:cNvCxnSpPr/>
          <p:nvPr/>
        </p:nvCxnSpPr>
        <p:spPr>
          <a:xfrm>
            <a:off x="7626350" y="4062412"/>
            <a:ext cx="0" cy="360362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62" name="Shape 1462"/>
          <p:cNvCxnSpPr/>
          <p:nvPr/>
        </p:nvCxnSpPr>
        <p:spPr>
          <a:xfrm>
            <a:off x="3756025" y="3838575"/>
            <a:ext cx="0" cy="223837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63" name="Shape 1463"/>
          <p:cNvCxnSpPr/>
          <p:nvPr/>
        </p:nvCxnSpPr>
        <p:spPr>
          <a:xfrm>
            <a:off x="2846386" y="4062412"/>
            <a:ext cx="1817686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64" name="Shape 1464"/>
          <p:cNvCxnSpPr/>
          <p:nvPr/>
        </p:nvCxnSpPr>
        <p:spPr>
          <a:xfrm>
            <a:off x="2855911" y="4062412"/>
            <a:ext cx="0" cy="360362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65" name="Shape 1465"/>
          <p:cNvCxnSpPr/>
          <p:nvPr/>
        </p:nvCxnSpPr>
        <p:spPr>
          <a:xfrm>
            <a:off x="4656137" y="4062412"/>
            <a:ext cx="0" cy="360362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66" name="Shape 1466"/>
          <p:cNvCxnSpPr/>
          <p:nvPr/>
        </p:nvCxnSpPr>
        <p:spPr>
          <a:xfrm>
            <a:off x="2855911" y="4873625"/>
            <a:ext cx="0" cy="358775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67" name="Shape 1467"/>
          <p:cNvCxnSpPr/>
          <p:nvPr/>
        </p:nvCxnSpPr>
        <p:spPr>
          <a:xfrm>
            <a:off x="4656137" y="4873625"/>
            <a:ext cx="0" cy="358775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68" name="Shape 1468"/>
          <p:cNvCxnSpPr/>
          <p:nvPr/>
        </p:nvCxnSpPr>
        <p:spPr>
          <a:xfrm>
            <a:off x="8526461" y="3838575"/>
            <a:ext cx="0" cy="223837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69" name="Shape 1469"/>
          <p:cNvCxnSpPr/>
          <p:nvPr/>
        </p:nvCxnSpPr>
        <p:spPr>
          <a:xfrm>
            <a:off x="7626350" y="4062412"/>
            <a:ext cx="1817686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70" name="Shape 1470"/>
          <p:cNvCxnSpPr/>
          <p:nvPr/>
        </p:nvCxnSpPr>
        <p:spPr>
          <a:xfrm>
            <a:off x="9426575" y="4062412"/>
            <a:ext cx="0" cy="360362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grpSp>
        <p:nvGrpSpPr>
          <p:cNvPr id="1471" name="Shape 1471"/>
          <p:cNvGrpSpPr/>
          <p:nvPr/>
        </p:nvGrpSpPr>
        <p:grpSpPr>
          <a:xfrm>
            <a:off x="6888162" y="5937248"/>
            <a:ext cx="4136102" cy="742949"/>
            <a:chOff x="6754811" y="5614987"/>
            <a:chExt cx="3400424" cy="742949"/>
          </a:xfrm>
        </p:grpSpPr>
        <p:pic>
          <p:nvPicPr>
            <p:cNvPr id="1472" name="Shape 147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6754811" y="5614987"/>
              <a:ext cx="3400424" cy="742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3" name="Shape 1473"/>
            <p:cNvSpPr txBox="1"/>
            <p:nvPr/>
          </p:nvSpPr>
          <p:spPr>
            <a:xfrm>
              <a:off x="6861175" y="5684837"/>
              <a:ext cx="2913061" cy="5794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17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entury Gothic"/>
                <a:buNone/>
              </a:pPr>
              <a:r>
                <a:rPr lang="tr-TR" sz="1700" b="1" i="0" u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* Tanı sırasında bir kez</a:t>
              </a:r>
            </a:p>
            <a:p>
              <a:pPr marL="0" marR="0" lvl="0" indent="0" algn="l" rtl="0">
                <a:lnSpc>
                  <a:spcPct val="11176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entury Gothic"/>
                <a:buNone/>
              </a:pPr>
              <a:r>
                <a:rPr lang="tr-TR" sz="1700" b="1" i="0" u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** 3-5 yıl süreyle yılda bir kez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775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Shape 7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5" y="1298575"/>
            <a:ext cx="6546850" cy="4237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8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Shape 7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1390650"/>
            <a:ext cx="6211886" cy="410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5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2032000" y="0"/>
          <a:ext cx="8128000" cy="660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2342356" y="639545"/>
            <a:ext cx="212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>
                <a:solidFill>
                  <a:schemeClr val="tx1"/>
                </a:solidFill>
              </a:rPr>
              <a:t>KASLARA AİT SEMPTOMLAR</a:t>
            </a:r>
            <a:endParaRPr lang="tr-TR" sz="1800" b="1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910388" y="596682"/>
            <a:ext cx="212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>
                <a:solidFill>
                  <a:schemeClr val="tx1"/>
                </a:solidFill>
              </a:rPr>
              <a:t>KAS DIŞINDAKİ SEMPTOMLAR</a:t>
            </a:r>
            <a:endParaRPr lang="tr-T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0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Shape 7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0087" y="1584326"/>
            <a:ext cx="7681913" cy="527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7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600" y="0"/>
            <a:ext cx="3546476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7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389085"/>
            <a:ext cx="4499427" cy="3468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7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2031999" y="719666"/>
          <a:ext cx="97826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9290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TM10001114[[fn=Galeri]]</Template>
  <TotalTime>14</TotalTime>
  <Words>1410</Words>
  <Application>Microsoft Office PowerPoint</Application>
  <PresentationFormat>Geniş ekran</PresentationFormat>
  <Paragraphs>386</Paragraphs>
  <Slides>40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Century Gothic</vt:lpstr>
      <vt:lpstr>Gill Sans MT</vt:lpstr>
      <vt:lpstr>Noto Sans Symbols</vt:lpstr>
      <vt:lpstr>Tahoma</vt:lpstr>
      <vt:lpstr>Gallery</vt:lpstr>
      <vt:lpstr>PowerPoint Sunusu</vt:lpstr>
      <vt:lpstr>POLİMİYOZİT-DERMATOMİYOZİT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DERMATOMİYOZİTTE KUTANÖZ VASKÜLİT BULGULARI</vt:lpstr>
      <vt:lpstr>DEMATOMİYOZİTİN DİĞER DERİ LEZYONLARI </vt:lpstr>
      <vt:lpstr>PowerPoint Sunusu</vt:lpstr>
      <vt:lpstr>PowerPoint Sunusu</vt:lpstr>
      <vt:lpstr>Polİimiİyozit ve dermatomiİyozİitliİ olgularda iİnterstisyel akcİiğer hastalığı sıklığı</vt:lpstr>
      <vt:lpstr>PowerPoint Sunusu</vt:lpstr>
      <vt:lpstr>PowerPoint Sunusu</vt:lpstr>
      <vt:lpstr>PowerPoint Sunusu</vt:lpstr>
      <vt:lpstr>PowerPoint Sunusu</vt:lpstr>
      <vt:lpstr>PowerPoint Sunusu</vt:lpstr>
      <vt:lpstr>PM/DM ‘de LABORATUVAR BULGULARI </vt:lpstr>
      <vt:lpstr>Miyozit-spesifik antikorlar</vt:lpstr>
      <vt:lpstr>Miyozit-spesifik antikorlar</vt:lpstr>
      <vt:lpstr>Miyozit-ilişkili antikorlar</vt:lpstr>
      <vt:lpstr>PowerPoint Sunusu</vt:lpstr>
      <vt:lpstr>PowerPoint Sunusu</vt:lpstr>
      <vt:lpstr>PowerPoint Sunusu</vt:lpstr>
      <vt:lpstr>PowerPoint Sunusu</vt:lpstr>
      <vt:lpstr>POLİMİYOZİTTE TEDAVİ:</vt:lpstr>
      <vt:lpstr>PowerPoint Sunusu</vt:lpstr>
      <vt:lpstr>PowerPoint Sunusu</vt:lpstr>
      <vt:lpstr>PowerPoint Sunusu</vt:lpstr>
      <vt:lpstr>IBM’in Tedavisi zordur!</vt:lpstr>
      <vt:lpstr>PowerPoint Sunusu</vt:lpstr>
      <vt:lpstr>PowerPoint Sunusu</vt:lpstr>
      <vt:lpstr>PowerPoint Sunusu</vt:lpstr>
      <vt:lpstr>KANSER RİSKİNİ ARTIRAN FAKTÖRLER </vt:lpstr>
      <vt:lpstr>MİYOZİTLİ HASTALARDA MALİGNİTE TARAMASI    İÇİN                 ALGORİTMA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2</cp:revision>
  <dcterms:created xsi:type="dcterms:W3CDTF">2019-07-08T14:42:49Z</dcterms:created>
  <dcterms:modified xsi:type="dcterms:W3CDTF">2019-07-08T14:57:36Z</dcterms:modified>
</cp:coreProperties>
</file>