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303" r:id="rId5"/>
    <p:sldId id="304" r:id="rId6"/>
    <p:sldId id="259" r:id="rId7"/>
    <p:sldId id="261" r:id="rId8"/>
    <p:sldId id="262" r:id="rId9"/>
    <p:sldId id="263" r:id="rId10"/>
    <p:sldId id="264" r:id="rId11"/>
    <p:sldId id="265" r:id="rId12"/>
    <p:sldId id="289" r:id="rId13"/>
    <p:sldId id="266" r:id="rId14"/>
    <p:sldId id="267" r:id="rId15"/>
    <p:sldId id="268" r:id="rId16"/>
    <p:sldId id="269" r:id="rId17"/>
    <p:sldId id="291" r:id="rId18"/>
    <p:sldId id="29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FF37B-011F-A040-A8C1-F0979096562D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F108-F0D2-594F-A6CF-A6C1D2F75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1995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Banner </a:t>
            </a:r>
            <a:r>
              <a:rPr lang="en-US" dirty="0" err="1" smtClean="0"/>
              <a:t>reklamlar</a:t>
            </a:r>
            <a:r>
              <a:rPr lang="en-US" dirty="0" smtClean="0"/>
              <a:t> </a:t>
            </a:r>
            <a:r>
              <a:rPr lang="en-US" dirty="0" err="1" smtClean="0"/>
              <a:t>popülerlik</a:t>
            </a:r>
            <a:r>
              <a:rPr lang="en-US" dirty="0" smtClean="0"/>
              <a:t> </a:t>
            </a:r>
            <a:r>
              <a:rPr lang="en-US" dirty="0" err="1" smtClean="0"/>
              <a:t>kazanırken</a:t>
            </a:r>
            <a:r>
              <a:rPr lang="en-US" dirty="0" smtClean="0"/>
              <a:t> </a:t>
            </a:r>
            <a:r>
              <a:rPr lang="en-US" dirty="0" err="1" smtClean="0"/>
              <a:t>reklamcılar</a:t>
            </a:r>
            <a:r>
              <a:rPr lang="en-US" dirty="0" smtClean="0"/>
              <a:t> </a:t>
            </a:r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websitesinde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almaktansa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kitleleri</a:t>
            </a:r>
            <a:r>
              <a:rPr lang="en-US" dirty="0" smtClean="0"/>
              <a:t> </a:t>
            </a:r>
            <a:r>
              <a:rPr lang="en-US" dirty="0" err="1" smtClean="0"/>
              <a:t>hedefleyen</a:t>
            </a:r>
            <a:r>
              <a:rPr lang="en-US" dirty="0" smtClean="0"/>
              <a:t> web </a:t>
            </a:r>
            <a:r>
              <a:rPr lang="en-US" dirty="0" err="1" smtClean="0"/>
              <a:t>sitelerinde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almayı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etmeye</a:t>
            </a:r>
            <a:r>
              <a:rPr lang="en-US" dirty="0" smtClean="0"/>
              <a:t> </a:t>
            </a:r>
            <a:r>
              <a:rPr lang="en-US" dirty="0" err="1" smtClean="0"/>
              <a:t>başlamışlardır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1995 </a:t>
            </a:r>
            <a:r>
              <a:rPr lang="en-US" dirty="0" err="1" smtClean="0"/>
              <a:t>senesinde</a:t>
            </a:r>
            <a:r>
              <a:rPr lang="en-US" dirty="0" smtClean="0"/>
              <a:t> </a:t>
            </a:r>
            <a:r>
              <a:rPr lang="en-US" dirty="0" err="1" smtClean="0"/>
              <a:t>WebConnect</a:t>
            </a:r>
            <a:r>
              <a:rPr lang="en-US" dirty="0" smtClean="0"/>
              <a:t> </a:t>
            </a:r>
            <a:r>
              <a:rPr lang="en-US" dirty="0" err="1" smtClean="0"/>
              <a:t>adlı</a:t>
            </a:r>
            <a:r>
              <a:rPr lang="en-US" dirty="0" smtClean="0"/>
              <a:t> </a:t>
            </a:r>
            <a:r>
              <a:rPr lang="tr-TR" dirty="0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uzman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şirketi</a:t>
            </a:r>
            <a:r>
              <a:rPr lang="en-US" dirty="0" smtClean="0"/>
              <a:t> </a:t>
            </a:r>
            <a:r>
              <a:rPr lang="en-US" dirty="0" err="1" smtClean="0"/>
              <a:t>markalara</a:t>
            </a:r>
            <a:r>
              <a:rPr lang="en-US" dirty="0" smtClean="0"/>
              <a:t> </a:t>
            </a:r>
            <a:r>
              <a:rPr lang="en-US" dirty="0" err="1" smtClean="0"/>
              <a:t>müşterilerinin</a:t>
            </a:r>
            <a:r>
              <a:rPr lang="en-US" dirty="0" smtClean="0"/>
              <a:t> </a:t>
            </a:r>
            <a:r>
              <a:rPr lang="en-US" dirty="0" err="1" smtClean="0"/>
              <a:t>ziyaret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web </a:t>
            </a:r>
            <a:r>
              <a:rPr lang="en-US" dirty="0" err="1" smtClean="0"/>
              <a:t>sitelerini</a:t>
            </a:r>
            <a:r>
              <a:rPr lang="en-US" dirty="0" smtClean="0"/>
              <a:t> </a:t>
            </a:r>
            <a:r>
              <a:rPr lang="en-US" dirty="0" err="1" smtClean="0"/>
              <a:t>seçmek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sağlamaya</a:t>
            </a:r>
            <a:r>
              <a:rPr lang="en-US" dirty="0" smtClean="0"/>
              <a:t> </a:t>
            </a:r>
            <a:r>
              <a:rPr lang="en-US" dirty="0" err="1" smtClean="0"/>
              <a:t>başlamıştır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1996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1996 </a:t>
            </a:r>
            <a:r>
              <a:rPr lang="en-US" dirty="0" err="1" smtClean="0"/>
              <a:t>senesinde</a:t>
            </a:r>
            <a:r>
              <a:rPr lang="en-US" dirty="0" smtClean="0"/>
              <a:t> internet </a:t>
            </a:r>
            <a:r>
              <a:rPr lang="en-US" dirty="0" err="1" smtClean="0"/>
              <a:t>artık</a:t>
            </a:r>
            <a:r>
              <a:rPr lang="en-US" dirty="0" smtClean="0"/>
              <a:t> banner </a:t>
            </a:r>
            <a:r>
              <a:rPr lang="en-US" dirty="0" err="1" smtClean="0"/>
              <a:t>reklamlarla</a:t>
            </a:r>
            <a:r>
              <a:rPr lang="en-US" dirty="0" smtClean="0"/>
              <a:t> </a:t>
            </a:r>
            <a:r>
              <a:rPr lang="en-US" dirty="0" err="1" smtClean="0"/>
              <a:t>doludur</a:t>
            </a:r>
            <a:r>
              <a:rPr lang="en-US" dirty="0" smtClean="0"/>
              <a:t>,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reklamcılar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bannerların</a:t>
            </a:r>
            <a:r>
              <a:rPr lang="en-US" dirty="0" smtClean="0"/>
              <a:t> </a:t>
            </a:r>
            <a:r>
              <a:rPr lang="en-US" dirty="0" err="1" smtClean="0"/>
              <a:t>gerçekten</a:t>
            </a:r>
            <a:r>
              <a:rPr lang="en-US" dirty="0" smtClean="0"/>
              <a:t> de </a:t>
            </a:r>
            <a:r>
              <a:rPr lang="en-US" dirty="0" err="1" smtClean="0"/>
              <a:t>işe</a:t>
            </a:r>
            <a:r>
              <a:rPr lang="en-US" dirty="0" smtClean="0"/>
              <a:t> </a:t>
            </a:r>
            <a:r>
              <a:rPr lang="en-US" dirty="0" err="1" smtClean="0"/>
              <a:t>yarar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emin</a:t>
            </a:r>
            <a:r>
              <a:rPr lang="en-US" dirty="0" smtClean="0"/>
              <a:t> </a:t>
            </a:r>
            <a:r>
              <a:rPr lang="en-US" dirty="0" err="1" smtClean="0"/>
              <a:t>değillerdir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Pazarlamacıların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kitlenin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internet </a:t>
            </a:r>
            <a:r>
              <a:rPr lang="en-US" dirty="0" err="1" smtClean="0"/>
              <a:t>sitelerinde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internet </a:t>
            </a:r>
            <a:r>
              <a:rPr lang="en-US" dirty="0" err="1" smtClean="0"/>
              <a:t>reklamlarıyla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etkileşime</a:t>
            </a:r>
            <a:r>
              <a:rPr lang="en-US" dirty="0" smtClean="0"/>
              <a:t> </a:t>
            </a:r>
            <a:r>
              <a:rPr lang="en-US" dirty="0" err="1" smtClean="0"/>
              <a:t>geçtiklerine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verilere</a:t>
            </a:r>
            <a:r>
              <a:rPr lang="en-US" dirty="0" smtClean="0"/>
              <a:t> </a:t>
            </a:r>
            <a:r>
              <a:rPr lang="en-US" dirty="0" err="1" smtClean="0"/>
              <a:t>ihtiyacı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Doubleclick</a:t>
            </a:r>
            <a:r>
              <a:rPr lang="en-US" dirty="0" smtClean="0"/>
              <a:t> 1996’da </a:t>
            </a:r>
            <a:r>
              <a:rPr lang="en-US" dirty="0" err="1" smtClean="0"/>
              <a:t>bannerların</a:t>
            </a:r>
            <a:r>
              <a:rPr lang="en-US" dirty="0" smtClean="0"/>
              <a:t> </a:t>
            </a:r>
            <a:r>
              <a:rPr lang="en-US" dirty="0" err="1" smtClean="0"/>
              <a:t>tıklanma</a:t>
            </a:r>
            <a:r>
              <a:rPr lang="en-US" dirty="0" smtClean="0"/>
              <a:t> </a:t>
            </a:r>
            <a:r>
              <a:rPr lang="en-US" dirty="0" err="1" smtClean="0"/>
              <a:t>sayısının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 smtClean="0"/>
              <a:t> </a:t>
            </a:r>
            <a:r>
              <a:rPr lang="en-US" dirty="0" err="1" smtClean="0"/>
              <a:t>edebilmesi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 D.A.R.T. (Dynamic Advertising Reporting &amp; Targeting), </a:t>
            </a:r>
            <a:r>
              <a:rPr lang="en-US" dirty="0" err="1" smtClean="0"/>
              <a:t>isimli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geliştirdi</a:t>
            </a:r>
            <a:r>
              <a:rPr lang="en-US" dirty="0" smtClean="0"/>
              <a:t>. Bu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şirketlerin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web </a:t>
            </a:r>
            <a:r>
              <a:rPr lang="en-US" dirty="0" err="1" smtClean="0"/>
              <a:t>sitelerine</a:t>
            </a:r>
            <a:r>
              <a:rPr lang="en-US" dirty="0" smtClean="0"/>
              <a:t> </a:t>
            </a:r>
            <a:r>
              <a:rPr lang="en-US" dirty="0" err="1" smtClean="0"/>
              <a:t>verdikleri</a:t>
            </a:r>
            <a:r>
              <a:rPr lang="en-US" dirty="0" smtClean="0"/>
              <a:t> banner </a:t>
            </a:r>
            <a:r>
              <a:rPr lang="en-US" dirty="0" err="1" smtClean="0"/>
              <a:t>reklamların</a:t>
            </a:r>
            <a:r>
              <a:rPr lang="en-US" dirty="0" smtClean="0"/>
              <a:t> </a:t>
            </a:r>
            <a:r>
              <a:rPr lang="en-US" dirty="0" err="1" smtClean="0"/>
              <a:t>kaç</a:t>
            </a:r>
            <a:r>
              <a:rPr lang="en-US" dirty="0" smtClean="0"/>
              <a:t> </a:t>
            </a:r>
            <a:r>
              <a:rPr lang="en-US" dirty="0" err="1" smtClean="0"/>
              <a:t>kez</a:t>
            </a:r>
            <a:r>
              <a:rPr lang="en-US" dirty="0" smtClean="0"/>
              <a:t> </a:t>
            </a:r>
            <a:r>
              <a:rPr lang="en-US" dirty="0" err="1" smtClean="0"/>
              <a:t>görüldüğünü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tıklandığını</a:t>
            </a:r>
            <a:r>
              <a:rPr lang="en-US" dirty="0" smtClean="0"/>
              <a:t> </a:t>
            </a:r>
            <a:r>
              <a:rPr lang="en-US" dirty="0" err="1" smtClean="0"/>
              <a:t>ölçmeyi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kılmıştır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7" name="Content Placeholder 6" descr="doubleclick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09985" b="-209985"/>
          <a:stretch>
            <a:fillRect/>
          </a:stretch>
        </p:blipFill>
        <p:spPr/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1999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1999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Yahoo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alınacak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goto.com</a:t>
            </a:r>
            <a:r>
              <a:rPr lang="en-US" dirty="0" smtClean="0"/>
              <a:t> </a:t>
            </a:r>
            <a:r>
              <a:rPr lang="en-US" dirty="0" err="1" smtClean="0"/>
              <a:t>adlı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arama</a:t>
            </a:r>
            <a:r>
              <a:rPr lang="en-US" dirty="0" smtClean="0"/>
              <a:t> </a:t>
            </a:r>
            <a:r>
              <a:rPr lang="en-US" dirty="0" err="1" smtClean="0"/>
              <a:t>motoru</a:t>
            </a:r>
            <a:r>
              <a:rPr lang="en-US" dirty="0" smtClean="0"/>
              <a:t> </a:t>
            </a:r>
            <a:r>
              <a:rPr lang="en-US" dirty="0" err="1" smtClean="0"/>
              <a:t>şirketi</a:t>
            </a:r>
            <a:r>
              <a:rPr lang="en-US" dirty="0" smtClean="0"/>
              <a:t> ilk </a:t>
            </a:r>
            <a:r>
              <a:rPr lang="en-US" dirty="0" err="1" smtClean="0"/>
              <a:t>arama</a:t>
            </a:r>
            <a:r>
              <a:rPr lang="en-US" dirty="0" smtClean="0"/>
              <a:t> </a:t>
            </a:r>
            <a:r>
              <a:rPr lang="en-US" dirty="0" err="1" smtClean="0"/>
              <a:t>motoru</a:t>
            </a:r>
            <a:r>
              <a:rPr lang="en-US" dirty="0" smtClean="0"/>
              <a:t> </a:t>
            </a:r>
            <a:r>
              <a:rPr lang="en-US" dirty="0" err="1" smtClean="0"/>
              <a:t>reklamcılığını</a:t>
            </a:r>
            <a:r>
              <a:rPr lang="en-US" dirty="0" smtClean="0"/>
              <a:t> </a:t>
            </a:r>
            <a:r>
              <a:rPr lang="en-US" dirty="0" err="1" smtClean="0"/>
              <a:t>başlattı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Reklamcılar</a:t>
            </a:r>
            <a:r>
              <a:rPr lang="en-US" dirty="0" smtClean="0"/>
              <a:t> </a:t>
            </a:r>
            <a:r>
              <a:rPr lang="en-US" dirty="0" err="1" smtClean="0"/>
              <a:t>arama</a:t>
            </a:r>
            <a:r>
              <a:rPr lang="en-US" dirty="0" smtClean="0"/>
              <a:t> </a:t>
            </a:r>
            <a:r>
              <a:rPr lang="en-US" dirty="0" err="1" smtClean="0"/>
              <a:t>motoru</a:t>
            </a:r>
            <a:r>
              <a:rPr lang="en-US" dirty="0" smtClean="0"/>
              <a:t> </a:t>
            </a:r>
            <a:r>
              <a:rPr lang="en-US" dirty="0" err="1" smtClean="0"/>
              <a:t>sonuçlarında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sıralarda</a:t>
            </a:r>
            <a:r>
              <a:rPr lang="en-US" dirty="0" smtClean="0"/>
              <a:t> </a:t>
            </a:r>
            <a:r>
              <a:rPr lang="en-US" dirty="0" err="1" smtClean="0"/>
              <a:t>çıkmak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teklifte</a:t>
            </a:r>
            <a:r>
              <a:rPr lang="en-US" dirty="0" smtClean="0"/>
              <a:t> </a:t>
            </a:r>
            <a:r>
              <a:rPr lang="en-US" dirty="0" err="1" smtClean="0"/>
              <a:t>bulunabiliyorlardı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pic>
        <p:nvPicPr>
          <p:cNvPr id="5" name="Content Placeholder 4" descr="goto.com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9694" b="-19694"/>
          <a:stretch>
            <a:fillRect/>
          </a:stretch>
        </p:blipFill>
        <p:spPr/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2000’li </a:t>
            </a:r>
            <a:r>
              <a:rPr lang="en-US" dirty="0" err="1" smtClean="0"/>
              <a:t>yılların</a:t>
            </a:r>
            <a:r>
              <a:rPr lang="en-US" dirty="0" smtClean="0"/>
              <a:t> </a:t>
            </a:r>
            <a:r>
              <a:rPr lang="en-US" dirty="0" err="1" smtClean="0"/>
              <a:t>ortalarında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platformlarının</a:t>
            </a:r>
            <a:r>
              <a:rPr lang="en-US" dirty="0" smtClean="0"/>
              <a:t> </a:t>
            </a:r>
            <a:r>
              <a:rPr lang="en-US" dirty="0" err="1" smtClean="0"/>
              <a:t>popülerlik</a:t>
            </a:r>
            <a:r>
              <a:rPr lang="en-US" dirty="0" smtClean="0"/>
              <a:t> </a:t>
            </a:r>
            <a:r>
              <a:rPr lang="en-US" dirty="0" err="1" smtClean="0"/>
              <a:t>kazanmaya</a:t>
            </a:r>
            <a:r>
              <a:rPr lang="en-US" dirty="0" smtClean="0"/>
              <a:t> </a:t>
            </a:r>
            <a:r>
              <a:rPr lang="en-US" dirty="0" err="1" smtClean="0"/>
              <a:t>başlamasıyla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reklamcılar</a:t>
            </a:r>
            <a:r>
              <a:rPr lang="en-US" dirty="0" smtClean="0"/>
              <a:t> </a:t>
            </a:r>
            <a:r>
              <a:rPr lang="en-US" dirty="0" err="1" smtClean="0"/>
              <a:t>gözlerini</a:t>
            </a:r>
            <a:r>
              <a:rPr lang="en-US" dirty="0" smtClean="0"/>
              <a:t> 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mecraya</a:t>
            </a:r>
            <a:r>
              <a:rPr lang="en-US" dirty="0" smtClean="0"/>
              <a:t> </a:t>
            </a:r>
            <a:r>
              <a:rPr lang="en-US" dirty="0" err="1" smtClean="0"/>
              <a:t>diktiler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banner </a:t>
            </a:r>
            <a:r>
              <a:rPr lang="en-US" dirty="0" err="1" smtClean="0"/>
              <a:t>reklamlardan</a:t>
            </a:r>
            <a:r>
              <a:rPr lang="en-US" dirty="0" smtClean="0"/>
              <a:t> </a:t>
            </a:r>
            <a:r>
              <a:rPr lang="en-US" dirty="0" err="1" smtClean="0"/>
              <a:t>hiç</a:t>
            </a:r>
            <a:r>
              <a:rPr lang="en-US" dirty="0" smtClean="0"/>
              <a:t> de </a:t>
            </a:r>
            <a:r>
              <a:rPr lang="en-US" dirty="0" err="1" smtClean="0"/>
              <a:t>etkilenmeyen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zamanlarının</a:t>
            </a:r>
            <a:r>
              <a:rPr lang="en-US" dirty="0" smtClean="0"/>
              <a:t> </a:t>
            </a:r>
            <a:r>
              <a:rPr lang="en-US" dirty="0" err="1" smtClean="0"/>
              <a:t>çoğunu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mecralarda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networklerde</a:t>
            </a:r>
            <a:r>
              <a:rPr lang="en-US" dirty="0" smtClean="0"/>
              <a:t> </a:t>
            </a:r>
            <a:r>
              <a:rPr lang="en-US" dirty="0" err="1" smtClean="0"/>
              <a:t>geçiren</a:t>
            </a:r>
            <a:r>
              <a:rPr lang="en-US" dirty="0" smtClean="0"/>
              <a:t>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kitlelere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oldukça</a:t>
            </a:r>
            <a:r>
              <a:rPr lang="en-US" dirty="0" smtClean="0"/>
              <a:t> </a:t>
            </a:r>
            <a:r>
              <a:rPr lang="en-US" dirty="0" err="1" smtClean="0"/>
              <a:t>etkiliydi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İlk</a:t>
            </a:r>
            <a:r>
              <a:rPr lang="en-US" dirty="0" smtClean="0"/>
              <a:t> </a:t>
            </a:r>
            <a:r>
              <a:rPr lang="en-US" dirty="0" err="1" smtClean="0"/>
              <a:t>başta</a:t>
            </a:r>
            <a:r>
              <a:rPr lang="en-US" dirty="0" smtClean="0"/>
              <a:t> </a:t>
            </a:r>
            <a:r>
              <a:rPr lang="en-US" dirty="0" err="1" smtClean="0"/>
              <a:t>sitesinde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istemeyen</a:t>
            </a:r>
            <a:r>
              <a:rPr lang="en-US" dirty="0" smtClean="0"/>
              <a:t> </a:t>
            </a:r>
            <a:r>
              <a:rPr lang="en-US" dirty="0" err="1" smtClean="0"/>
              <a:t>Facebook</a:t>
            </a:r>
            <a:r>
              <a:rPr lang="en-US" dirty="0" smtClean="0"/>
              <a:t> 2006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şirketin</a:t>
            </a:r>
            <a:r>
              <a:rPr lang="en-US" dirty="0" smtClean="0"/>
              <a:t> </a:t>
            </a:r>
            <a:r>
              <a:rPr lang="en-US" dirty="0" err="1" smtClean="0"/>
              <a:t>karlılığını</a:t>
            </a:r>
            <a:r>
              <a:rPr lang="en-US" dirty="0" smtClean="0"/>
              <a:t> </a:t>
            </a:r>
            <a:r>
              <a:rPr lang="en-US" dirty="0" err="1" smtClean="0"/>
              <a:t>arttırmak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reklamcılarla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çalışmaya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İlk</a:t>
            </a:r>
            <a:r>
              <a:rPr lang="en-US" dirty="0" smtClean="0"/>
              <a:t> </a:t>
            </a:r>
            <a:r>
              <a:rPr lang="en-US" dirty="0" err="1" smtClean="0"/>
              <a:t>başta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görüntülü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sponsorlu</a:t>
            </a:r>
            <a:r>
              <a:rPr lang="en-US" dirty="0" smtClean="0"/>
              <a:t> </a:t>
            </a:r>
            <a:r>
              <a:rPr lang="en-US" dirty="0" err="1" smtClean="0"/>
              <a:t>linkler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alırken</a:t>
            </a:r>
            <a:r>
              <a:rPr lang="en-US" dirty="0" smtClean="0"/>
              <a:t> </a:t>
            </a:r>
            <a:r>
              <a:rPr lang="en-US" dirty="0" err="1" smtClean="0"/>
              <a:t>zamanla</a:t>
            </a:r>
            <a:r>
              <a:rPr lang="en-US" dirty="0" smtClean="0"/>
              <a:t> </a:t>
            </a:r>
            <a:r>
              <a:rPr lang="en-US" dirty="0" err="1" smtClean="0"/>
              <a:t>kullanıcıların</a:t>
            </a:r>
            <a:r>
              <a:rPr lang="en-US" dirty="0" smtClean="0"/>
              <a:t> </a:t>
            </a:r>
            <a:r>
              <a:rPr lang="en-US" dirty="0" err="1" smtClean="0"/>
              <a:t>özelliklerine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ilgilerine</a:t>
            </a:r>
            <a:r>
              <a:rPr lang="en-US" dirty="0" smtClean="0"/>
              <a:t> </a:t>
            </a:r>
            <a:r>
              <a:rPr lang="en-US" dirty="0" err="1" smtClean="0"/>
              <a:t>odaklanan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r>
              <a:rPr lang="en-US" dirty="0" smtClean="0"/>
              <a:t> </a:t>
            </a:r>
            <a:r>
              <a:rPr lang="en-US" dirty="0" err="1" smtClean="0"/>
              <a:t>kullanılmaya</a:t>
            </a:r>
            <a:r>
              <a:rPr lang="en-US" dirty="0" smtClean="0"/>
              <a:t> </a:t>
            </a:r>
            <a:r>
              <a:rPr lang="en-US" dirty="0" err="1" smtClean="0"/>
              <a:t>başlandı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eleştirilere</a:t>
            </a:r>
            <a:r>
              <a:rPr lang="en-US" dirty="0" smtClean="0"/>
              <a:t> </a:t>
            </a:r>
            <a:r>
              <a:rPr lang="en-US" dirty="0" err="1" smtClean="0"/>
              <a:t>rağmen</a:t>
            </a:r>
            <a:r>
              <a:rPr lang="en-US" dirty="0" smtClean="0"/>
              <a:t> </a:t>
            </a:r>
            <a:r>
              <a:rPr lang="en-US" dirty="0" err="1" smtClean="0"/>
              <a:t>Facebook</a:t>
            </a:r>
            <a:r>
              <a:rPr lang="en-US" dirty="0" smtClean="0"/>
              <a:t> </a:t>
            </a:r>
            <a:r>
              <a:rPr lang="en-US" dirty="0" err="1" smtClean="0"/>
              <a:t>şirketlerin</a:t>
            </a:r>
            <a:r>
              <a:rPr lang="en-US" dirty="0" smtClean="0"/>
              <a:t> </a:t>
            </a:r>
            <a:r>
              <a:rPr lang="en-US" dirty="0" err="1" smtClean="0"/>
              <a:t>arzu</a:t>
            </a:r>
            <a:r>
              <a:rPr lang="en-US" dirty="0" smtClean="0"/>
              <a:t> </a:t>
            </a:r>
            <a:r>
              <a:rPr lang="en-US" dirty="0" err="1" smtClean="0"/>
              <a:t>ettikleri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kitlelere</a:t>
            </a:r>
            <a:r>
              <a:rPr lang="en-US" dirty="0" smtClean="0"/>
              <a:t> </a:t>
            </a:r>
            <a:r>
              <a:rPr lang="en-US" dirty="0" err="1" smtClean="0"/>
              <a:t>ulaşmaları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öncü</a:t>
            </a:r>
            <a:r>
              <a:rPr lang="en-US" dirty="0" smtClean="0"/>
              <a:t> </a:t>
            </a:r>
            <a:r>
              <a:rPr lang="en-US" dirty="0" err="1" smtClean="0"/>
              <a:t>oldu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tüketicileri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bombardımanına</a:t>
            </a:r>
            <a:r>
              <a:rPr lang="en-US" dirty="0" smtClean="0"/>
              <a:t> </a:t>
            </a:r>
            <a:r>
              <a:rPr lang="en-US" dirty="0" err="1" smtClean="0"/>
              <a:t>maruz</a:t>
            </a:r>
            <a:r>
              <a:rPr lang="en-US" dirty="0" smtClean="0"/>
              <a:t> </a:t>
            </a:r>
            <a:r>
              <a:rPr lang="en-US" dirty="0" err="1" smtClean="0"/>
              <a:t>bırakmaktansa</a:t>
            </a:r>
            <a:r>
              <a:rPr lang="en-US" dirty="0" smtClean="0"/>
              <a:t> </a:t>
            </a:r>
            <a:r>
              <a:rPr lang="en-US" dirty="0" err="1" smtClean="0"/>
              <a:t>ilgilerine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reklamlarla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online </a:t>
            </a:r>
            <a:r>
              <a:rPr lang="en-US" dirty="0" err="1" smtClean="0"/>
              <a:t>reklamcılık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neredeyse</a:t>
            </a:r>
            <a:r>
              <a:rPr lang="en-US" dirty="0" smtClean="0"/>
              <a:t> 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standart</a:t>
            </a:r>
            <a:r>
              <a:rPr lang="en-US" dirty="0" smtClean="0"/>
              <a:t> </a:t>
            </a:r>
            <a:r>
              <a:rPr lang="en-US" dirty="0" err="1" smtClean="0"/>
              <a:t>halini</a:t>
            </a:r>
            <a:r>
              <a:rPr lang="en-US" dirty="0" smtClean="0"/>
              <a:t> </a:t>
            </a:r>
            <a:r>
              <a:rPr lang="en-US" dirty="0" err="1" smtClean="0"/>
              <a:t>almıştır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</a:t>
            </a:r>
            <a:r>
              <a:rPr lang="en-US" dirty="0" err="1" smtClean="0"/>
              <a:t>Mecraların</a:t>
            </a:r>
            <a:r>
              <a:rPr lang="en-US" dirty="0" smtClean="0"/>
              <a:t> </a:t>
            </a:r>
            <a:r>
              <a:rPr lang="en-US" dirty="0" err="1" smtClean="0"/>
              <a:t>Avantajları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kapsam</a:t>
            </a:r>
            <a:endParaRPr lang="en-US" dirty="0" smtClean="0"/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kapasitesi</a:t>
            </a:r>
            <a:endParaRPr lang="en-US" dirty="0" smtClean="0"/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deneyim</a:t>
            </a:r>
            <a:r>
              <a:rPr lang="en-US" dirty="0" smtClean="0"/>
              <a:t> </a:t>
            </a:r>
            <a:r>
              <a:rPr lang="en-US" dirty="0" err="1" smtClean="0"/>
              <a:t>kapasitesi</a:t>
            </a:r>
            <a:endParaRPr lang="en-US" dirty="0" smtClean="0"/>
          </a:p>
          <a:p>
            <a:r>
              <a:rPr lang="en-US" dirty="0" err="1" smtClean="0"/>
              <a:t>Esneklik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Mecralarına</a:t>
            </a:r>
            <a:r>
              <a:rPr lang="en-US" dirty="0" smtClean="0"/>
              <a:t> </a:t>
            </a:r>
            <a:r>
              <a:rPr lang="en-US" dirty="0" err="1" smtClean="0"/>
              <a:t>Örnekler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Adwords</a:t>
            </a:r>
            <a:endParaRPr lang="en-US" dirty="0" smtClean="0"/>
          </a:p>
          <a:p>
            <a:r>
              <a:rPr lang="en-US" dirty="0" smtClean="0"/>
              <a:t>Google </a:t>
            </a:r>
            <a:r>
              <a:rPr lang="en-US" dirty="0" err="1" smtClean="0"/>
              <a:t>arama</a:t>
            </a:r>
            <a:r>
              <a:rPr lang="en-US" dirty="0" smtClean="0"/>
              <a:t> </a:t>
            </a:r>
            <a:r>
              <a:rPr lang="en-US" dirty="0" err="1" smtClean="0"/>
              <a:t>motoru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endParaRPr lang="en-US" dirty="0" smtClean="0"/>
          </a:p>
          <a:p>
            <a:r>
              <a:rPr lang="en-US" dirty="0" err="1" smtClean="0"/>
              <a:t>Facebook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r>
              <a:rPr lang="en-US" dirty="0" smtClean="0"/>
              <a:t> </a:t>
            </a:r>
          </a:p>
          <a:p>
            <a:r>
              <a:rPr lang="en-US" dirty="0" smtClean="0"/>
              <a:t>Twitter </a:t>
            </a:r>
            <a:r>
              <a:rPr lang="en-US" dirty="0" err="1" smtClean="0"/>
              <a:t>reklamlar</a:t>
            </a:r>
            <a:endParaRPr lang="en-US" dirty="0" smtClean="0"/>
          </a:p>
          <a:p>
            <a:r>
              <a:rPr lang="en-US" dirty="0" err="1" smtClean="0"/>
              <a:t>Bannerlar</a:t>
            </a:r>
            <a:endParaRPr lang="en-US" dirty="0" smtClean="0"/>
          </a:p>
          <a:p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hedefleme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endParaRPr lang="en-US" dirty="0" smtClean="0"/>
          </a:p>
          <a:p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reklamlar</a:t>
            </a:r>
            <a:endParaRPr lang="en-US" dirty="0" smtClean="0"/>
          </a:p>
          <a:p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posta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endParaRPr lang="en-US" dirty="0" smtClean="0"/>
          </a:p>
          <a:p>
            <a:r>
              <a:rPr lang="en-US" dirty="0" err="1" smtClean="0"/>
              <a:t>Gmail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endParaRPr lang="en-US" dirty="0" smtClean="0"/>
          </a:p>
          <a:p>
            <a:r>
              <a:rPr lang="en-US" dirty="0" smtClean="0"/>
              <a:t>Video </a:t>
            </a:r>
            <a:r>
              <a:rPr lang="en-US" dirty="0" err="1" smtClean="0"/>
              <a:t>reklamları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Instagram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planlamacılar</a:t>
            </a:r>
            <a:r>
              <a:rPr lang="en-US" dirty="0" smtClean="0"/>
              <a:t> her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için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mesajını</a:t>
            </a:r>
            <a:r>
              <a:rPr lang="en-US" dirty="0" smtClean="0"/>
              <a:t> </a:t>
            </a:r>
            <a:r>
              <a:rPr lang="en-US" dirty="0" err="1" smtClean="0"/>
              <a:t>iletecek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mecralar</a:t>
            </a:r>
            <a:r>
              <a:rPr lang="en-US" dirty="0" smtClean="0"/>
              <a:t> </a:t>
            </a:r>
            <a:r>
              <a:rPr lang="en-US" dirty="0" err="1" smtClean="0"/>
              <a:t>arayışı</a:t>
            </a:r>
            <a:r>
              <a:rPr lang="en-US" dirty="0" smtClean="0"/>
              <a:t> </a:t>
            </a:r>
            <a:r>
              <a:rPr lang="en-US" dirty="0" err="1" smtClean="0"/>
              <a:t>içindedir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</a:t>
            </a:r>
            <a:r>
              <a:rPr lang="en-US" dirty="0" smtClean="0"/>
              <a:t>,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mesajının</a:t>
            </a:r>
            <a:r>
              <a:rPr lang="en-US" dirty="0" smtClean="0"/>
              <a:t> </a:t>
            </a:r>
            <a:r>
              <a:rPr lang="en-US" dirty="0" err="1" smtClean="0"/>
              <a:t>alıcıları</a:t>
            </a:r>
            <a:r>
              <a:rPr lang="en-US" dirty="0" smtClean="0"/>
              <a:t> en </a:t>
            </a:r>
            <a:r>
              <a:rPr lang="en-US" dirty="0" err="1" smtClean="0"/>
              <a:t>çok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mecrayı</a:t>
            </a:r>
            <a:r>
              <a:rPr lang="en-US" dirty="0" smtClean="0"/>
              <a:t> </a:t>
            </a:r>
            <a:r>
              <a:rPr lang="en-US" dirty="0" err="1" smtClean="0"/>
              <a:t>kullanıyorlar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planlamacı</a:t>
            </a:r>
            <a:r>
              <a:rPr lang="en-US" dirty="0" smtClean="0"/>
              <a:t> </a:t>
            </a:r>
            <a:r>
              <a:rPr lang="en-US" dirty="0" err="1" smtClean="0"/>
              <a:t>için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mecradır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teknolojiler</a:t>
            </a:r>
            <a:r>
              <a:rPr lang="en-US" dirty="0" smtClean="0"/>
              <a:t> </a:t>
            </a:r>
            <a:r>
              <a:rPr lang="en-US" dirty="0" err="1" smtClean="0"/>
              <a:t>beraberinde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getirmiştir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kavramlar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r>
              <a:rPr lang="en-US" dirty="0" smtClean="0"/>
              <a:t>, online </a:t>
            </a:r>
            <a:r>
              <a:rPr lang="en-US" dirty="0" err="1" smtClean="0"/>
              <a:t>reklamcılık</a:t>
            </a:r>
            <a:r>
              <a:rPr lang="en-US" dirty="0" smtClean="0"/>
              <a:t>,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r>
              <a:rPr lang="en-US" dirty="0" smtClean="0"/>
              <a:t> </a:t>
            </a:r>
            <a:r>
              <a:rPr lang="en-US" dirty="0" err="1" smtClean="0"/>
              <a:t>sayılabilir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Türkiye’de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sektöru</a:t>
            </a:r>
            <a:r>
              <a:rPr lang="en-US" dirty="0" smtClean="0"/>
              <a:t>̈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online </a:t>
            </a:r>
            <a:r>
              <a:rPr lang="en-US" dirty="0" err="1" smtClean="0"/>
              <a:t>reklamları</a:t>
            </a:r>
            <a:r>
              <a:rPr lang="en-US" dirty="0" smtClean="0"/>
              <a:t> “</a:t>
            </a:r>
            <a:r>
              <a:rPr lang="en-US" dirty="0" err="1" smtClean="0"/>
              <a:t>dijital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isim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toplamaktadır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literatüründe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r>
              <a:rPr lang="en-US" dirty="0" smtClean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çok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cihazlar</a:t>
            </a:r>
            <a:r>
              <a:rPr lang="en-US" dirty="0" smtClean="0"/>
              <a:t>, </a:t>
            </a:r>
            <a:r>
              <a:rPr lang="en-US" dirty="0" err="1" smtClean="0"/>
              <a:t>özellikle</a:t>
            </a:r>
            <a:r>
              <a:rPr lang="en-US" dirty="0" smtClean="0"/>
              <a:t> </a:t>
            </a:r>
            <a:r>
              <a:rPr lang="en-US" dirty="0" err="1" smtClean="0"/>
              <a:t>cep</a:t>
            </a:r>
            <a:r>
              <a:rPr lang="en-US" dirty="0" smtClean="0"/>
              <a:t> </a:t>
            </a:r>
            <a:r>
              <a:rPr lang="en-US" dirty="0" err="1" smtClean="0"/>
              <a:t>telefonları</a:t>
            </a:r>
            <a:r>
              <a:rPr lang="en-US" dirty="0" smtClean="0"/>
              <a:t> </a:t>
            </a:r>
            <a:r>
              <a:rPr lang="en-US" dirty="0" err="1" smtClean="0"/>
              <a:t>aracılığı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iletilen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r>
              <a:rPr lang="en-US" dirty="0" smtClean="0"/>
              <a:t> </a:t>
            </a:r>
            <a:r>
              <a:rPr lang="en-US" dirty="0" err="1" smtClean="0"/>
              <a:t>kapsamaktadır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ir internet dakikası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6059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nternet marketi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417" r="-104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55287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Internet </a:t>
            </a:r>
            <a:r>
              <a:rPr lang="en-US" dirty="0" err="1" smtClean="0"/>
              <a:t>mecrası</a:t>
            </a:r>
            <a:r>
              <a:rPr lang="en-US" dirty="0" smtClean="0"/>
              <a:t>, </a:t>
            </a:r>
            <a:r>
              <a:rPr lang="en-US" dirty="0" err="1" smtClean="0"/>
              <a:t>mesajın</a:t>
            </a:r>
            <a:r>
              <a:rPr lang="en-US" dirty="0" smtClean="0"/>
              <a:t> </a:t>
            </a:r>
            <a:r>
              <a:rPr lang="en-US" dirty="0" err="1" smtClean="0"/>
              <a:t>kaynağı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alıcısı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etkileşimi</a:t>
            </a:r>
            <a:r>
              <a:rPr lang="en-US" dirty="0" smtClean="0"/>
              <a:t> en </a:t>
            </a:r>
            <a:r>
              <a:rPr lang="en-US" dirty="0" err="1" smtClean="0"/>
              <a:t>üst</a:t>
            </a:r>
            <a:r>
              <a:rPr lang="en-US" dirty="0" smtClean="0"/>
              <a:t> </a:t>
            </a:r>
            <a:r>
              <a:rPr lang="en-US" dirty="0" err="1" smtClean="0"/>
              <a:t>düzeyde</a:t>
            </a:r>
            <a:r>
              <a:rPr lang="en-US" dirty="0" smtClean="0"/>
              <a:t> </a:t>
            </a:r>
            <a:r>
              <a:rPr lang="en-US" dirty="0" err="1" smtClean="0"/>
              <a:t>tutması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diğer</a:t>
            </a:r>
            <a:r>
              <a:rPr lang="en-US" dirty="0" smtClean="0"/>
              <a:t> </a:t>
            </a:r>
            <a:r>
              <a:rPr lang="en-US" dirty="0" err="1" smtClean="0"/>
              <a:t>mecralardan</a:t>
            </a:r>
            <a:r>
              <a:rPr lang="en-US" dirty="0" smtClean="0"/>
              <a:t> </a:t>
            </a:r>
            <a:r>
              <a:rPr lang="en-US" dirty="0" err="1" smtClean="0"/>
              <a:t>ayrılmaktadır</a:t>
            </a:r>
            <a:r>
              <a:rPr lang="en-US" dirty="0" smtClean="0"/>
              <a:t>. </a:t>
            </a:r>
          </a:p>
          <a:p>
            <a:r>
              <a:rPr lang="tr-TR" dirty="0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r>
              <a:rPr lang="en-US" dirty="0" smtClean="0"/>
              <a:t>, </a:t>
            </a:r>
            <a:r>
              <a:rPr lang="en-US" dirty="0" err="1" smtClean="0"/>
              <a:t>diğer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türlerinde</a:t>
            </a:r>
            <a:r>
              <a:rPr lang="en-US" dirty="0" smtClean="0"/>
              <a:t> </a:t>
            </a:r>
            <a:r>
              <a:rPr lang="en-US" dirty="0" err="1" smtClean="0"/>
              <a:t>olduğu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pazarlama</a:t>
            </a:r>
            <a:r>
              <a:rPr lang="en-US" dirty="0" smtClean="0"/>
              <a:t> </a:t>
            </a:r>
            <a:r>
              <a:rPr lang="en-US" dirty="0" err="1" smtClean="0"/>
              <a:t>iletişimi</a:t>
            </a:r>
            <a:r>
              <a:rPr lang="en-US" dirty="0" smtClean="0"/>
              <a:t> </a:t>
            </a:r>
            <a:r>
              <a:rPr lang="en-US" dirty="0" err="1" smtClean="0"/>
              <a:t>fonksiyonu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ürün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hizmetlerin</a:t>
            </a:r>
            <a:r>
              <a:rPr lang="en-US" dirty="0" smtClean="0"/>
              <a:t> </a:t>
            </a:r>
            <a:r>
              <a:rPr lang="en-US" dirty="0" err="1" smtClean="0"/>
              <a:t>tanıtımına</a:t>
            </a:r>
            <a:r>
              <a:rPr lang="en-US" dirty="0" smtClean="0"/>
              <a:t> </a:t>
            </a:r>
            <a:r>
              <a:rPr lang="en-US" dirty="0" err="1" smtClean="0"/>
              <a:t>odaklanmaktadır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Türkiye’de</a:t>
            </a:r>
            <a:r>
              <a:rPr lang="en-US" dirty="0" smtClean="0"/>
              <a:t> son </a:t>
            </a:r>
            <a:r>
              <a:rPr lang="en-US" dirty="0" err="1" smtClean="0"/>
              <a:t>rakamlara</a:t>
            </a:r>
            <a:r>
              <a:rPr lang="en-US" dirty="0" smtClean="0"/>
              <a:t> </a:t>
            </a:r>
            <a:r>
              <a:rPr lang="en-US" dirty="0" err="1" smtClean="0"/>
              <a:t>göre</a:t>
            </a:r>
            <a:r>
              <a:rPr lang="en-US" dirty="0" smtClean="0"/>
              <a:t> 12 </a:t>
            </a:r>
            <a:r>
              <a:rPr lang="en-US" dirty="0" err="1" smtClean="0"/>
              <a:t>yaş</a:t>
            </a:r>
            <a:r>
              <a:rPr lang="en-US" dirty="0" smtClean="0"/>
              <a:t> </a:t>
            </a:r>
            <a:r>
              <a:rPr lang="en-US" dirty="0" err="1" smtClean="0"/>
              <a:t>üstü</a:t>
            </a:r>
            <a:r>
              <a:rPr lang="en-US" dirty="0" smtClean="0"/>
              <a:t> 25 </a:t>
            </a:r>
            <a:r>
              <a:rPr lang="en-US" dirty="0" err="1" smtClean="0"/>
              <a:t>milyon</a:t>
            </a:r>
            <a:r>
              <a:rPr lang="en-US" dirty="0" smtClean="0"/>
              <a:t> internet </a:t>
            </a:r>
            <a:r>
              <a:rPr lang="en-US" dirty="0" err="1" smtClean="0"/>
              <a:t>kullanıcısı</a:t>
            </a:r>
            <a:r>
              <a:rPr lang="en-US" dirty="0" smtClean="0"/>
              <a:t> </a:t>
            </a:r>
            <a:r>
              <a:rPr lang="en-US" dirty="0" err="1" smtClean="0"/>
              <a:t>bulunmaktadır</a:t>
            </a:r>
            <a:r>
              <a:rPr lang="en-US" dirty="0" smtClean="0"/>
              <a:t>. 2011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yatırımı</a:t>
            </a:r>
            <a:r>
              <a:rPr lang="en-US" dirty="0" smtClean="0"/>
              <a:t> 4 </a:t>
            </a:r>
            <a:r>
              <a:rPr lang="en-US" dirty="0" err="1" smtClean="0"/>
              <a:t>milyar</a:t>
            </a:r>
            <a:r>
              <a:rPr lang="en-US" dirty="0" smtClean="0"/>
              <a:t> 320 </a:t>
            </a:r>
            <a:r>
              <a:rPr lang="en-US" dirty="0" err="1" smtClean="0"/>
              <a:t>milyon</a:t>
            </a:r>
            <a:r>
              <a:rPr lang="en-US" dirty="0" smtClean="0"/>
              <a:t> </a:t>
            </a:r>
            <a:r>
              <a:rPr lang="en-US" dirty="0" err="1" smtClean="0"/>
              <a:t>olmuştur</a:t>
            </a:r>
            <a:r>
              <a:rPr lang="en-US" dirty="0" smtClean="0"/>
              <a:t>. Bu </a:t>
            </a:r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yatırımın</a:t>
            </a:r>
            <a:r>
              <a:rPr lang="en-US" dirty="0" smtClean="0"/>
              <a:t> %7.97’si </a:t>
            </a:r>
            <a:r>
              <a:rPr lang="tr-TR" dirty="0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için</a:t>
            </a:r>
            <a:r>
              <a:rPr lang="en-US" dirty="0" smtClean="0"/>
              <a:t> </a:t>
            </a:r>
            <a:r>
              <a:rPr lang="en-US" dirty="0" err="1" smtClean="0"/>
              <a:t>yapılmıştır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Kullanıcı</a:t>
            </a:r>
            <a:r>
              <a:rPr lang="en-US" dirty="0" smtClean="0"/>
              <a:t> </a:t>
            </a:r>
            <a:r>
              <a:rPr lang="en-US" dirty="0" err="1" smtClean="0"/>
              <a:t>sayısının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denli</a:t>
            </a:r>
            <a:r>
              <a:rPr lang="en-US" dirty="0" smtClean="0"/>
              <a:t> </a:t>
            </a:r>
            <a:r>
              <a:rPr lang="en-US" dirty="0" err="1" smtClean="0"/>
              <a:t>yüksek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tr-TR" dirty="0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mecraya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yatırımların</a:t>
            </a:r>
            <a:r>
              <a:rPr lang="en-US" dirty="0" smtClean="0"/>
              <a:t> </a:t>
            </a:r>
            <a:r>
              <a:rPr lang="en-US" dirty="0" err="1" smtClean="0"/>
              <a:t>giderek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r>
              <a:rPr lang="en-US" dirty="0" smtClean="0"/>
              <a:t> </a:t>
            </a:r>
            <a:r>
              <a:rPr lang="tr-TR" dirty="0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mecrayı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planlamacılar</a:t>
            </a:r>
            <a:r>
              <a:rPr lang="en-US" dirty="0" smtClean="0"/>
              <a:t> </a:t>
            </a:r>
            <a:r>
              <a:rPr lang="en-US" dirty="0" err="1" smtClean="0"/>
              <a:t>için</a:t>
            </a:r>
            <a:r>
              <a:rPr lang="en-US" dirty="0" smtClean="0"/>
              <a:t> </a:t>
            </a:r>
            <a:r>
              <a:rPr lang="en-US" dirty="0" err="1" smtClean="0"/>
              <a:t>önemli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konumuna</a:t>
            </a:r>
            <a:r>
              <a:rPr lang="en-US" dirty="0" smtClean="0"/>
              <a:t> </a:t>
            </a:r>
            <a:r>
              <a:rPr lang="en-US" dirty="0" err="1" smtClean="0"/>
              <a:t>getirmiştir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Mecraların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27 </a:t>
            </a:r>
            <a:r>
              <a:rPr lang="en-US" dirty="0" err="1" smtClean="0"/>
              <a:t>Ekim</a:t>
            </a:r>
            <a:r>
              <a:rPr lang="en-US" dirty="0" smtClean="0"/>
              <a:t> 1994’te </a:t>
            </a:r>
            <a:r>
              <a:rPr lang="en-US" dirty="0" err="1" smtClean="0"/>
              <a:t>reklamcılık</a:t>
            </a:r>
            <a:r>
              <a:rPr lang="en-US" dirty="0" smtClean="0"/>
              <a:t>  "Have you ever clicked your mouse right here? You will," </a:t>
            </a:r>
            <a:r>
              <a:rPr lang="en-US" dirty="0" err="1" smtClean="0"/>
              <a:t>yazan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tasarımıyla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döneme</a:t>
            </a:r>
            <a:r>
              <a:rPr lang="en-US" dirty="0" smtClean="0"/>
              <a:t> </a:t>
            </a:r>
            <a:r>
              <a:rPr lang="en-US" dirty="0" err="1" smtClean="0"/>
              <a:t>girmiştir</a:t>
            </a:r>
            <a:r>
              <a:rPr lang="en-US" dirty="0" smtClean="0"/>
              <a:t> </a:t>
            </a:r>
            <a:r>
              <a:rPr lang="en-US" dirty="0" err="1" smtClean="0"/>
              <a:t>çünkü</a:t>
            </a:r>
            <a:r>
              <a:rPr lang="en-US" dirty="0" smtClean="0"/>
              <a:t> </a:t>
            </a:r>
            <a:r>
              <a:rPr lang="en-US" dirty="0" err="1" smtClean="0"/>
              <a:t>böylelikle</a:t>
            </a:r>
            <a:r>
              <a:rPr lang="en-US" dirty="0" smtClean="0"/>
              <a:t> </a:t>
            </a:r>
            <a:r>
              <a:rPr lang="tr-TR" dirty="0" smtClean="0"/>
              <a:t>dijital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resmen</a:t>
            </a:r>
            <a:r>
              <a:rPr lang="en-US" dirty="0" smtClean="0"/>
              <a:t> </a:t>
            </a:r>
            <a:r>
              <a:rPr lang="en-US" dirty="0" err="1" smtClean="0"/>
              <a:t>açılmıştır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7" name="Content Placeholder 6" descr="1994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357754" b="-357754"/>
          <a:stretch>
            <a:fillRect/>
          </a:stretch>
        </p:blipFill>
        <p:spPr/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AT&amp;T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sene</a:t>
            </a:r>
            <a:r>
              <a:rPr lang="en-US" dirty="0" smtClean="0"/>
              <a:t> ilk </a:t>
            </a:r>
            <a:r>
              <a:rPr lang="en-US" dirty="0" err="1" smtClean="0"/>
              <a:t>ticari</a:t>
            </a:r>
            <a:r>
              <a:rPr lang="en-US" dirty="0" smtClean="0"/>
              <a:t> internet </a:t>
            </a:r>
            <a:r>
              <a:rPr lang="en-US" dirty="0" err="1" smtClean="0"/>
              <a:t>dergisi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HotWired</a:t>
            </a:r>
            <a:r>
              <a:rPr lang="en-US" dirty="0" smtClean="0"/>
              <a:t> web </a:t>
            </a:r>
            <a:r>
              <a:rPr lang="en-US" dirty="0" err="1" smtClean="0"/>
              <a:t>sitesine</a:t>
            </a:r>
            <a:r>
              <a:rPr lang="en-US" dirty="0" smtClean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aylığı</a:t>
            </a:r>
            <a:r>
              <a:rPr lang="en-US" dirty="0" smtClean="0"/>
              <a:t> 30 bin </a:t>
            </a:r>
            <a:r>
              <a:rPr lang="en-US" dirty="0" err="1" smtClean="0"/>
              <a:t>dolara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banner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vermiştir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reklam</a:t>
            </a:r>
            <a:r>
              <a:rPr lang="en-US" dirty="0" smtClean="0"/>
              <a:t> %44’lük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tıklanma</a:t>
            </a:r>
            <a:r>
              <a:rPr lang="en-US" dirty="0" smtClean="0"/>
              <a:t> </a:t>
            </a:r>
            <a:r>
              <a:rPr lang="en-US" dirty="0" err="1" smtClean="0"/>
              <a:t>oranına</a:t>
            </a:r>
            <a:r>
              <a:rPr lang="en-US" dirty="0" smtClean="0"/>
              <a:t> </a:t>
            </a:r>
            <a:r>
              <a:rPr lang="en-US" dirty="0" err="1" smtClean="0"/>
              <a:t>ulaşmıştır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banner </a:t>
            </a:r>
            <a:r>
              <a:rPr lang="en-US" dirty="0" err="1" smtClean="0"/>
              <a:t>reklamın</a:t>
            </a:r>
            <a:r>
              <a:rPr lang="en-US" dirty="0" smtClean="0"/>
              <a:t> </a:t>
            </a:r>
            <a:r>
              <a:rPr lang="en-US" dirty="0" err="1" smtClean="0"/>
              <a:t>tıklanma</a:t>
            </a:r>
            <a:r>
              <a:rPr lang="en-US" dirty="0" smtClean="0"/>
              <a:t> </a:t>
            </a:r>
            <a:r>
              <a:rPr lang="en-US" dirty="0" err="1" smtClean="0"/>
              <a:t>oranı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%0.06’dır.  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660</Words>
  <Application>Microsoft Office PowerPoint</Application>
  <PresentationFormat>Ekran Gösterisi (4:3)</PresentationFormat>
  <Paragraphs>50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Dijital Reklamcılık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Dijital Mecraların Gelişimi</vt:lpstr>
      <vt:lpstr>PowerPoint Sunusu</vt:lpstr>
      <vt:lpstr>1995</vt:lpstr>
      <vt:lpstr>1996</vt:lpstr>
      <vt:lpstr>PowerPoint Sunusu</vt:lpstr>
      <vt:lpstr>1999</vt:lpstr>
      <vt:lpstr>2006</vt:lpstr>
      <vt:lpstr>PowerPoint Sunusu</vt:lpstr>
      <vt:lpstr>PowerPoint Sunusu</vt:lpstr>
      <vt:lpstr>Online Mecraların Avantajları</vt:lpstr>
      <vt:lpstr>Online Reklam Mecralarına Örnekler </vt:lpstr>
    </vt:vector>
  </TitlesOfParts>
  <Company>ankara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Reklamcılığı</dc:title>
  <dc:creator>Pınar  Özdemir</dc:creator>
  <cp:lastModifiedBy>ilef</cp:lastModifiedBy>
  <cp:revision>22</cp:revision>
  <dcterms:created xsi:type="dcterms:W3CDTF">2016-12-25T08:30:03Z</dcterms:created>
  <dcterms:modified xsi:type="dcterms:W3CDTF">2018-03-27T11:45:12Z</dcterms:modified>
</cp:coreProperties>
</file>