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72" r:id="rId7"/>
    <p:sldId id="261" r:id="rId8"/>
    <p:sldId id="262" r:id="rId9"/>
    <p:sldId id="273" r:id="rId10"/>
    <p:sldId id="263" r:id="rId11"/>
    <p:sldId id="271" r:id="rId12"/>
    <p:sldId id="264" r:id="rId13"/>
    <p:sldId id="265" r:id="rId14"/>
    <p:sldId id="266"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3734BB-4B6D-4E51-8879-F1F345335B36}"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tr-TR"/>
        </a:p>
      </dgm:t>
    </dgm:pt>
    <dgm:pt modelId="{DDDD53D7-E68B-4A12-BD12-FCCD479FF038}">
      <dgm:prSet/>
      <dgm:spPr/>
      <dgm:t>
        <a:bodyPr/>
        <a:lstStyle/>
        <a:p>
          <a:pPr rtl="0"/>
          <a:r>
            <a:rPr lang="tr-TR" smtClean="0"/>
            <a:t>Öğretim Yöntemleri</a:t>
          </a:r>
          <a:endParaRPr lang="tr-TR"/>
        </a:p>
      </dgm:t>
    </dgm:pt>
    <dgm:pt modelId="{407B1A68-7A7A-4DC8-8E22-DE677F88B7C8}" type="parTrans" cxnId="{B487EDF0-791E-4B10-BAD7-D2EDEA0EAA39}">
      <dgm:prSet/>
      <dgm:spPr/>
      <dgm:t>
        <a:bodyPr/>
        <a:lstStyle/>
        <a:p>
          <a:endParaRPr lang="tr-TR"/>
        </a:p>
      </dgm:t>
    </dgm:pt>
    <dgm:pt modelId="{FBE5E3E8-5211-44FB-8FBB-3B219DBB3524}" type="sibTrans" cxnId="{B487EDF0-791E-4B10-BAD7-D2EDEA0EAA39}">
      <dgm:prSet/>
      <dgm:spPr/>
      <dgm:t>
        <a:bodyPr/>
        <a:lstStyle/>
        <a:p>
          <a:endParaRPr lang="tr-TR"/>
        </a:p>
      </dgm:t>
    </dgm:pt>
    <dgm:pt modelId="{05B486B4-E329-4779-B7AF-B437A2990E94}" type="pres">
      <dgm:prSet presAssocID="{853734BB-4B6D-4E51-8879-F1F345335B36}" presName="linear" presStyleCnt="0">
        <dgm:presLayoutVars>
          <dgm:animLvl val="lvl"/>
          <dgm:resizeHandles val="exact"/>
        </dgm:presLayoutVars>
      </dgm:prSet>
      <dgm:spPr/>
      <dgm:t>
        <a:bodyPr/>
        <a:lstStyle/>
        <a:p>
          <a:endParaRPr lang="tr-TR"/>
        </a:p>
      </dgm:t>
    </dgm:pt>
    <dgm:pt modelId="{59A4AB0D-504C-45CE-8848-335C4DBC2B4B}" type="pres">
      <dgm:prSet presAssocID="{DDDD53D7-E68B-4A12-BD12-FCCD479FF038}" presName="parentText" presStyleLbl="node1" presStyleIdx="0" presStyleCnt="1">
        <dgm:presLayoutVars>
          <dgm:chMax val="0"/>
          <dgm:bulletEnabled val="1"/>
        </dgm:presLayoutVars>
      </dgm:prSet>
      <dgm:spPr/>
      <dgm:t>
        <a:bodyPr/>
        <a:lstStyle/>
        <a:p>
          <a:endParaRPr lang="tr-TR"/>
        </a:p>
      </dgm:t>
    </dgm:pt>
  </dgm:ptLst>
  <dgm:cxnLst>
    <dgm:cxn modelId="{B487EDF0-791E-4B10-BAD7-D2EDEA0EAA39}" srcId="{853734BB-4B6D-4E51-8879-F1F345335B36}" destId="{DDDD53D7-E68B-4A12-BD12-FCCD479FF038}" srcOrd="0" destOrd="0" parTransId="{407B1A68-7A7A-4DC8-8E22-DE677F88B7C8}" sibTransId="{FBE5E3E8-5211-44FB-8FBB-3B219DBB3524}"/>
    <dgm:cxn modelId="{8683B8AA-1662-4FD0-AB10-ED91F7D143E5}" type="presOf" srcId="{DDDD53D7-E68B-4A12-BD12-FCCD479FF038}" destId="{59A4AB0D-504C-45CE-8848-335C4DBC2B4B}" srcOrd="0" destOrd="0" presId="urn:microsoft.com/office/officeart/2005/8/layout/vList2"/>
    <dgm:cxn modelId="{518AC0BD-3F49-4453-87CC-F25AE0671FCC}" type="presOf" srcId="{853734BB-4B6D-4E51-8879-F1F345335B36}" destId="{05B486B4-E329-4779-B7AF-B437A2990E94}" srcOrd="0" destOrd="0" presId="urn:microsoft.com/office/officeart/2005/8/layout/vList2"/>
    <dgm:cxn modelId="{12C5B0C5-A90C-4810-AA56-DB18524164B3}" type="presParOf" srcId="{05B486B4-E329-4779-B7AF-B437A2990E94}" destId="{59A4AB0D-504C-45CE-8848-335C4DBC2B4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91DAD81-E7E8-42BF-95D4-089039BC89BB}"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tr-TR"/>
        </a:p>
      </dgm:t>
    </dgm:pt>
    <dgm:pt modelId="{559E92C0-623F-415E-B80F-304CFFB8D46B}">
      <dgm:prSet custT="1"/>
      <dgm:spPr/>
      <dgm:t>
        <a:bodyPr/>
        <a:lstStyle/>
        <a:p>
          <a:pPr rtl="0"/>
          <a:r>
            <a:rPr lang="tr-TR" sz="3200" dirty="0" smtClean="0">
              <a:latin typeface="Comic Sans MS" panose="030F0702030302020204" pitchFamily="66" charset="0"/>
            </a:rPr>
            <a:t>Anlatım Yöntemi</a:t>
          </a:r>
          <a:endParaRPr lang="tr-TR" sz="3200" dirty="0">
            <a:latin typeface="Comic Sans MS" panose="030F0702030302020204" pitchFamily="66" charset="0"/>
          </a:endParaRPr>
        </a:p>
      </dgm:t>
    </dgm:pt>
    <dgm:pt modelId="{109ED1D8-9BF2-431A-9B64-EF25913BE429}" type="parTrans" cxnId="{72AD3D02-078C-4955-857E-E63815DB9C0D}">
      <dgm:prSet/>
      <dgm:spPr/>
      <dgm:t>
        <a:bodyPr/>
        <a:lstStyle/>
        <a:p>
          <a:endParaRPr lang="tr-TR"/>
        </a:p>
      </dgm:t>
    </dgm:pt>
    <dgm:pt modelId="{040DF613-0D3B-46F2-AE22-94644D860D86}" type="sibTrans" cxnId="{72AD3D02-078C-4955-857E-E63815DB9C0D}">
      <dgm:prSet/>
      <dgm:spPr/>
      <dgm:t>
        <a:bodyPr/>
        <a:lstStyle/>
        <a:p>
          <a:endParaRPr lang="tr-TR"/>
        </a:p>
      </dgm:t>
    </dgm:pt>
    <dgm:pt modelId="{A153D3B1-5F80-4C1F-A7D2-B3D20237BCDE}" type="pres">
      <dgm:prSet presAssocID="{391DAD81-E7E8-42BF-95D4-089039BC89BB}" presName="Name0" presStyleCnt="0">
        <dgm:presLayoutVars>
          <dgm:dir/>
          <dgm:animLvl val="lvl"/>
          <dgm:resizeHandles val="exact"/>
        </dgm:presLayoutVars>
      </dgm:prSet>
      <dgm:spPr/>
      <dgm:t>
        <a:bodyPr/>
        <a:lstStyle/>
        <a:p>
          <a:endParaRPr lang="tr-TR"/>
        </a:p>
      </dgm:t>
    </dgm:pt>
    <dgm:pt modelId="{F647FD10-D3B5-4E45-8C30-74C2FE77BE25}" type="pres">
      <dgm:prSet presAssocID="{559E92C0-623F-415E-B80F-304CFFB8D46B}" presName="linNode" presStyleCnt="0"/>
      <dgm:spPr/>
    </dgm:pt>
    <dgm:pt modelId="{0ABE2B8C-899D-4C4F-A50A-B3C47E2A0EB7}" type="pres">
      <dgm:prSet presAssocID="{559E92C0-623F-415E-B80F-304CFFB8D46B}" presName="parentText" presStyleLbl="node1" presStyleIdx="0" presStyleCnt="1" custScaleX="135383" custLinFactNeighborX="-2455" custLinFactNeighborY="-28188">
        <dgm:presLayoutVars>
          <dgm:chMax val="1"/>
          <dgm:bulletEnabled val="1"/>
        </dgm:presLayoutVars>
      </dgm:prSet>
      <dgm:spPr/>
      <dgm:t>
        <a:bodyPr/>
        <a:lstStyle/>
        <a:p>
          <a:endParaRPr lang="tr-TR"/>
        </a:p>
      </dgm:t>
    </dgm:pt>
  </dgm:ptLst>
  <dgm:cxnLst>
    <dgm:cxn modelId="{AAF95BA5-70A9-4068-9E37-D12159418283}" type="presOf" srcId="{391DAD81-E7E8-42BF-95D4-089039BC89BB}" destId="{A153D3B1-5F80-4C1F-A7D2-B3D20237BCDE}" srcOrd="0" destOrd="0" presId="urn:microsoft.com/office/officeart/2005/8/layout/vList5"/>
    <dgm:cxn modelId="{F6D70A06-238D-477C-9EAD-A1CBD09DCE21}" type="presOf" srcId="{559E92C0-623F-415E-B80F-304CFFB8D46B}" destId="{0ABE2B8C-899D-4C4F-A50A-B3C47E2A0EB7}" srcOrd="0" destOrd="0" presId="urn:microsoft.com/office/officeart/2005/8/layout/vList5"/>
    <dgm:cxn modelId="{72AD3D02-078C-4955-857E-E63815DB9C0D}" srcId="{391DAD81-E7E8-42BF-95D4-089039BC89BB}" destId="{559E92C0-623F-415E-B80F-304CFFB8D46B}" srcOrd="0" destOrd="0" parTransId="{109ED1D8-9BF2-431A-9B64-EF25913BE429}" sibTransId="{040DF613-0D3B-46F2-AE22-94644D860D86}"/>
    <dgm:cxn modelId="{C2E0B586-723C-44C5-B1D0-1D732C0CFC75}" type="presParOf" srcId="{A153D3B1-5F80-4C1F-A7D2-B3D20237BCDE}" destId="{F647FD10-D3B5-4E45-8C30-74C2FE77BE25}" srcOrd="0" destOrd="0" presId="urn:microsoft.com/office/officeart/2005/8/layout/vList5"/>
    <dgm:cxn modelId="{ABFEB802-6633-4EB3-93A2-CA4C764B95CA}" type="presParOf" srcId="{F647FD10-D3B5-4E45-8C30-74C2FE77BE25}" destId="{0ABE2B8C-899D-4C4F-A50A-B3C47E2A0EB7}"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252F089-99D0-48F4-A89F-81BC24B23A95}" type="doc">
      <dgm:prSet loTypeId="urn:microsoft.com/office/officeart/2008/layout/SquareAccentList" loCatId="list" qsTypeId="urn:microsoft.com/office/officeart/2005/8/quickstyle/simple2" qsCatId="simple" csTypeId="urn:microsoft.com/office/officeart/2005/8/colors/accent1_1" csCatId="accent1" phldr="1"/>
      <dgm:spPr/>
      <dgm:t>
        <a:bodyPr/>
        <a:lstStyle/>
        <a:p>
          <a:endParaRPr lang="tr-TR"/>
        </a:p>
      </dgm:t>
    </dgm:pt>
    <dgm:pt modelId="{9951D984-EACD-4F01-8366-FC39BB96B6A7}">
      <dgm:prSet custT="1"/>
      <dgm:spPr/>
      <dgm:t>
        <a:bodyPr/>
        <a:lstStyle/>
        <a:p>
          <a:pPr rtl="0"/>
          <a:r>
            <a:rPr lang="tr-TR" sz="4400" dirty="0" smtClean="0">
              <a:latin typeface="Times New Roman" panose="02020603050405020304" pitchFamily="18" charset="0"/>
              <a:cs typeface="Times New Roman" panose="02020603050405020304" pitchFamily="18" charset="0"/>
            </a:rPr>
            <a:t>Avantajları</a:t>
          </a:r>
          <a:endParaRPr lang="tr-TR" sz="4400" dirty="0">
            <a:latin typeface="Times New Roman" panose="02020603050405020304" pitchFamily="18" charset="0"/>
            <a:cs typeface="Times New Roman" panose="02020603050405020304" pitchFamily="18" charset="0"/>
          </a:endParaRPr>
        </a:p>
      </dgm:t>
    </dgm:pt>
    <dgm:pt modelId="{CF2D4AB4-1272-4DE2-ABE7-F0B54CFB0C5A}" type="parTrans" cxnId="{4CF88EB7-FD56-444F-A417-A525F3105BC0}">
      <dgm:prSet/>
      <dgm:spPr/>
      <dgm:t>
        <a:bodyPr/>
        <a:lstStyle/>
        <a:p>
          <a:endParaRPr lang="tr-TR"/>
        </a:p>
      </dgm:t>
    </dgm:pt>
    <dgm:pt modelId="{59AB75BC-1E6A-4C8C-8862-A3C97315EFED}" type="sibTrans" cxnId="{4CF88EB7-FD56-444F-A417-A525F3105BC0}">
      <dgm:prSet/>
      <dgm:spPr/>
      <dgm:t>
        <a:bodyPr/>
        <a:lstStyle/>
        <a:p>
          <a:endParaRPr lang="tr-TR"/>
        </a:p>
      </dgm:t>
    </dgm:pt>
    <dgm:pt modelId="{7B779569-5230-4DAD-B4A7-68B0367CEB29}">
      <dgm:prSet custT="1"/>
      <dgm:spPr/>
      <dgm:t>
        <a:bodyPr/>
        <a:lstStyle/>
        <a:p>
          <a:pPr rtl="0"/>
          <a:r>
            <a:rPr lang="tr-TR" sz="2000" dirty="0" smtClean="0">
              <a:latin typeface="Times New Roman" panose="02020603050405020304" pitchFamily="18" charset="0"/>
              <a:cs typeface="Times New Roman" panose="02020603050405020304" pitchFamily="18" charset="0"/>
            </a:rPr>
            <a:t>Eğitsel mesajların kalabalık dinleyici grubuna ulaştırılmasında etkilidir.</a:t>
          </a:r>
          <a:endParaRPr lang="tr-TR" sz="2000" dirty="0">
            <a:latin typeface="Times New Roman" panose="02020603050405020304" pitchFamily="18" charset="0"/>
            <a:cs typeface="Times New Roman" panose="02020603050405020304" pitchFamily="18" charset="0"/>
          </a:endParaRPr>
        </a:p>
      </dgm:t>
    </dgm:pt>
    <dgm:pt modelId="{4E9B7BD6-B89F-4C93-AC9B-56CF6BEB4D4F}" type="parTrans" cxnId="{8B81BB33-7F67-4C18-9ADC-48B4D90D0EE4}">
      <dgm:prSet/>
      <dgm:spPr/>
      <dgm:t>
        <a:bodyPr/>
        <a:lstStyle/>
        <a:p>
          <a:endParaRPr lang="tr-TR"/>
        </a:p>
      </dgm:t>
    </dgm:pt>
    <dgm:pt modelId="{FAB4F04A-188F-4D0F-A23D-08679CD2E504}" type="sibTrans" cxnId="{8B81BB33-7F67-4C18-9ADC-48B4D90D0EE4}">
      <dgm:prSet/>
      <dgm:spPr/>
      <dgm:t>
        <a:bodyPr/>
        <a:lstStyle/>
        <a:p>
          <a:endParaRPr lang="tr-TR"/>
        </a:p>
      </dgm:t>
    </dgm:pt>
    <dgm:pt modelId="{E50A5331-AEB8-44FF-86DA-E7F41ADF4787}">
      <dgm:prSet custT="1"/>
      <dgm:spPr/>
      <dgm:t>
        <a:bodyPr/>
        <a:lstStyle/>
        <a:p>
          <a:pPr rtl="0"/>
          <a:r>
            <a:rPr lang="tr-TR" sz="2000" dirty="0" smtClean="0">
              <a:latin typeface="Times New Roman" panose="02020603050405020304" pitchFamily="18" charset="0"/>
              <a:cs typeface="Times New Roman" panose="02020603050405020304" pitchFamily="18" charset="0"/>
            </a:rPr>
            <a:t>İşitsel öğrenciler için etkili öğrenmeler sağlar.</a:t>
          </a:r>
          <a:endParaRPr lang="tr-TR" sz="2000" dirty="0">
            <a:latin typeface="Times New Roman" panose="02020603050405020304" pitchFamily="18" charset="0"/>
            <a:cs typeface="Times New Roman" panose="02020603050405020304" pitchFamily="18" charset="0"/>
          </a:endParaRPr>
        </a:p>
      </dgm:t>
    </dgm:pt>
    <dgm:pt modelId="{E21C70DA-8ECF-42B8-954F-3CE24526D08F}" type="parTrans" cxnId="{3964BA47-A5A4-4204-9F51-FB01372178BE}">
      <dgm:prSet/>
      <dgm:spPr/>
      <dgm:t>
        <a:bodyPr/>
        <a:lstStyle/>
        <a:p>
          <a:endParaRPr lang="tr-TR"/>
        </a:p>
      </dgm:t>
    </dgm:pt>
    <dgm:pt modelId="{36E86107-B29B-4891-BB17-5837387318CC}" type="sibTrans" cxnId="{3964BA47-A5A4-4204-9F51-FB01372178BE}">
      <dgm:prSet/>
      <dgm:spPr/>
      <dgm:t>
        <a:bodyPr/>
        <a:lstStyle/>
        <a:p>
          <a:endParaRPr lang="tr-TR"/>
        </a:p>
      </dgm:t>
    </dgm:pt>
    <dgm:pt modelId="{6D773D42-D858-44E8-98BF-04629416D1FE}">
      <dgm:prSet custT="1"/>
      <dgm:spPr/>
      <dgm:t>
        <a:bodyPr/>
        <a:lstStyle/>
        <a:p>
          <a:pPr rtl="0"/>
          <a:r>
            <a:rPr lang="tr-TR" sz="2000" dirty="0" smtClean="0">
              <a:latin typeface="Times New Roman" panose="02020603050405020304" pitchFamily="18" charset="0"/>
              <a:cs typeface="Times New Roman" panose="02020603050405020304" pitchFamily="18" charset="0"/>
            </a:rPr>
            <a:t>Dinleyenler konuyla ilgili organize görüş kazanırlar.</a:t>
          </a:r>
          <a:endParaRPr lang="tr-TR" sz="2000" dirty="0">
            <a:latin typeface="Times New Roman" panose="02020603050405020304" pitchFamily="18" charset="0"/>
            <a:cs typeface="Times New Roman" panose="02020603050405020304" pitchFamily="18" charset="0"/>
          </a:endParaRPr>
        </a:p>
      </dgm:t>
    </dgm:pt>
    <dgm:pt modelId="{92D1A548-84F6-4C75-8EC5-49F597B9CEA6}" type="parTrans" cxnId="{D5EF6C1C-2954-4E1E-85C5-7B156933AC44}">
      <dgm:prSet/>
      <dgm:spPr/>
      <dgm:t>
        <a:bodyPr/>
        <a:lstStyle/>
        <a:p>
          <a:endParaRPr lang="tr-TR"/>
        </a:p>
      </dgm:t>
    </dgm:pt>
    <dgm:pt modelId="{399765E2-EFEF-4DF9-9DE8-F3AD4B33722F}" type="sibTrans" cxnId="{D5EF6C1C-2954-4E1E-85C5-7B156933AC44}">
      <dgm:prSet/>
      <dgm:spPr/>
      <dgm:t>
        <a:bodyPr/>
        <a:lstStyle/>
        <a:p>
          <a:endParaRPr lang="tr-TR"/>
        </a:p>
      </dgm:t>
    </dgm:pt>
    <dgm:pt modelId="{8266CA8E-122B-4151-BAB9-DA7E83B68BEB}">
      <dgm:prSet custT="1"/>
      <dgm:spPr/>
      <dgm:t>
        <a:bodyPr/>
        <a:lstStyle/>
        <a:p>
          <a:pPr rtl="0"/>
          <a:r>
            <a:rPr lang="tr-TR" sz="2000" dirty="0" smtClean="0">
              <a:latin typeface="Times New Roman" panose="02020603050405020304" pitchFamily="18" charset="0"/>
              <a:cs typeface="Times New Roman" panose="02020603050405020304" pitchFamily="18" charset="0"/>
            </a:rPr>
            <a:t>Konuların belli bir sıra ve düzende sunulmasını sağlar.</a:t>
          </a:r>
          <a:endParaRPr lang="tr-TR" sz="2000" dirty="0">
            <a:latin typeface="Times New Roman" panose="02020603050405020304" pitchFamily="18" charset="0"/>
            <a:cs typeface="Times New Roman" panose="02020603050405020304" pitchFamily="18" charset="0"/>
          </a:endParaRPr>
        </a:p>
      </dgm:t>
    </dgm:pt>
    <dgm:pt modelId="{1E023917-C9E9-4B2F-9174-029078979CE7}" type="parTrans" cxnId="{68AFB70A-389B-48F0-AA3E-4DE8ACEF84D8}">
      <dgm:prSet/>
      <dgm:spPr/>
      <dgm:t>
        <a:bodyPr/>
        <a:lstStyle/>
        <a:p>
          <a:endParaRPr lang="tr-TR"/>
        </a:p>
      </dgm:t>
    </dgm:pt>
    <dgm:pt modelId="{68841F8B-2FDA-429A-91FA-8CC093645D14}" type="sibTrans" cxnId="{68AFB70A-389B-48F0-AA3E-4DE8ACEF84D8}">
      <dgm:prSet/>
      <dgm:spPr/>
      <dgm:t>
        <a:bodyPr/>
        <a:lstStyle/>
        <a:p>
          <a:endParaRPr lang="tr-TR"/>
        </a:p>
      </dgm:t>
    </dgm:pt>
    <dgm:pt modelId="{BAEB2774-6791-4060-AC9B-F59E21E628DD}">
      <dgm:prSet custT="1"/>
      <dgm:spPr/>
      <dgm:t>
        <a:bodyPr/>
        <a:lstStyle/>
        <a:p>
          <a:pPr rtl="0"/>
          <a:r>
            <a:rPr lang="tr-TR" sz="2000" dirty="0" smtClean="0">
              <a:latin typeface="Times New Roman" panose="02020603050405020304" pitchFamily="18" charset="0"/>
              <a:cs typeface="Times New Roman" panose="02020603050405020304" pitchFamily="18" charset="0"/>
            </a:rPr>
            <a:t>Hazırlanması ve uygulanması kolay ve ekonomiktir.</a:t>
          </a:r>
          <a:endParaRPr lang="tr-TR" sz="2000" dirty="0">
            <a:latin typeface="Times New Roman" panose="02020603050405020304" pitchFamily="18" charset="0"/>
            <a:cs typeface="Times New Roman" panose="02020603050405020304" pitchFamily="18" charset="0"/>
          </a:endParaRPr>
        </a:p>
      </dgm:t>
    </dgm:pt>
    <dgm:pt modelId="{80CF3A83-2492-4D9A-87BB-A573FF272D1D}" type="parTrans" cxnId="{6199132A-644A-4C23-959A-AB92417C38ED}">
      <dgm:prSet/>
      <dgm:spPr/>
      <dgm:t>
        <a:bodyPr/>
        <a:lstStyle/>
        <a:p>
          <a:endParaRPr lang="tr-TR"/>
        </a:p>
      </dgm:t>
    </dgm:pt>
    <dgm:pt modelId="{9D96A6D4-A18A-42AC-90E3-9F772E447326}" type="sibTrans" cxnId="{6199132A-644A-4C23-959A-AB92417C38ED}">
      <dgm:prSet/>
      <dgm:spPr/>
      <dgm:t>
        <a:bodyPr/>
        <a:lstStyle/>
        <a:p>
          <a:endParaRPr lang="tr-TR"/>
        </a:p>
      </dgm:t>
    </dgm:pt>
    <dgm:pt modelId="{EE9BE956-2714-478F-8AE1-B3D3DCD62338}">
      <dgm:prSet custT="1"/>
      <dgm:spPr/>
      <dgm:t>
        <a:bodyPr/>
        <a:lstStyle/>
        <a:p>
          <a:pPr rtl="0"/>
          <a:r>
            <a:rPr lang="tr-TR" sz="2000" dirty="0" smtClean="0">
              <a:latin typeface="Times New Roman" panose="02020603050405020304" pitchFamily="18" charset="0"/>
              <a:cs typeface="Times New Roman" panose="02020603050405020304" pitchFamily="18" charset="0"/>
            </a:rPr>
            <a:t>Soyut kavramların açıklanmasında etkilidir.</a:t>
          </a:r>
          <a:endParaRPr lang="tr-TR" sz="2000" dirty="0">
            <a:latin typeface="Times New Roman" panose="02020603050405020304" pitchFamily="18" charset="0"/>
            <a:cs typeface="Times New Roman" panose="02020603050405020304" pitchFamily="18" charset="0"/>
          </a:endParaRPr>
        </a:p>
      </dgm:t>
    </dgm:pt>
    <dgm:pt modelId="{AB5AC5D0-00D0-4313-A389-DBCFCD4397B2}" type="parTrans" cxnId="{B76FEE97-41FC-441C-BDCF-0B675A89E71B}">
      <dgm:prSet/>
      <dgm:spPr/>
      <dgm:t>
        <a:bodyPr/>
        <a:lstStyle/>
        <a:p>
          <a:endParaRPr lang="tr-TR"/>
        </a:p>
      </dgm:t>
    </dgm:pt>
    <dgm:pt modelId="{129A8019-3A08-41A3-A6F8-FCFBDC2DB16F}" type="sibTrans" cxnId="{B76FEE97-41FC-441C-BDCF-0B675A89E71B}">
      <dgm:prSet/>
      <dgm:spPr/>
      <dgm:t>
        <a:bodyPr/>
        <a:lstStyle/>
        <a:p>
          <a:endParaRPr lang="tr-TR"/>
        </a:p>
      </dgm:t>
    </dgm:pt>
    <dgm:pt modelId="{F8B9659D-6C92-45FC-8C5C-E5BC522D1E3E}">
      <dgm:prSet custT="1"/>
      <dgm:spPr/>
      <dgm:t>
        <a:bodyPr/>
        <a:lstStyle/>
        <a:p>
          <a:pPr rtl="0"/>
          <a:r>
            <a:rPr lang="tr-TR" sz="2000" dirty="0" smtClean="0">
              <a:latin typeface="Times New Roman" panose="02020603050405020304" pitchFamily="18" charset="0"/>
              <a:cs typeface="Times New Roman" panose="02020603050405020304" pitchFamily="18" charset="0"/>
            </a:rPr>
            <a:t>Zaman, emek ve maliyet yönlerinden ekonomiktir.</a:t>
          </a:r>
          <a:endParaRPr lang="tr-TR" sz="2000" dirty="0">
            <a:latin typeface="Times New Roman" panose="02020603050405020304" pitchFamily="18" charset="0"/>
            <a:cs typeface="Times New Roman" panose="02020603050405020304" pitchFamily="18" charset="0"/>
          </a:endParaRPr>
        </a:p>
      </dgm:t>
    </dgm:pt>
    <dgm:pt modelId="{42490262-F68E-4555-8B1F-960E1A561044}" type="parTrans" cxnId="{8539ECF3-DB84-495C-B8EC-7288E9323928}">
      <dgm:prSet/>
      <dgm:spPr/>
      <dgm:t>
        <a:bodyPr/>
        <a:lstStyle/>
        <a:p>
          <a:endParaRPr lang="tr-TR"/>
        </a:p>
      </dgm:t>
    </dgm:pt>
    <dgm:pt modelId="{B34522FA-84A1-4612-BEC2-D9A3990B3EAF}" type="sibTrans" cxnId="{8539ECF3-DB84-495C-B8EC-7288E9323928}">
      <dgm:prSet/>
      <dgm:spPr/>
      <dgm:t>
        <a:bodyPr/>
        <a:lstStyle/>
        <a:p>
          <a:endParaRPr lang="tr-TR"/>
        </a:p>
      </dgm:t>
    </dgm:pt>
    <dgm:pt modelId="{70340B4D-7915-45E7-BCD4-F4014BC81A04}" type="pres">
      <dgm:prSet presAssocID="{D252F089-99D0-48F4-A89F-81BC24B23A95}" presName="layout" presStyleCnt="0">
        <dgm:presLayoutVars>
          <dgm:chMax/>
          <dgm:chPref/>
          <dgm:dir/>
          <dgm:resizeHandles/>
        </dgm:presLayoutVars>
      </dgm:prSet>
      <dgm:spPr/>
      <dgm:t>
        <a:bodyPr/>
        <a:lstStyle/>
        <a:p>
          <a:endParaRPr lang="tr-TR"/>
        </a:p>
      </dgm:t>
    </dgm:pt>
    <dgm:pt modelId="{70624B03-2217-4E61-9454-348C5EFB2B64}" type="pres">
      <dgm:prSet presAssocID="{9951D984-EACD-4F01-8366-FC39BB96B6A7}" presName="root" presStyleCnt="0">
        <dgm:presLayoutVars>
          <dgm:chMax/>
          <dgm:chPref/>
        </dgm:presLayoutVars>
      </dgm:prSet>
      <dgm:spPr/>
    </dgm:pt>
    <dgm:pt modelId="{D5582D13-ABC9-4EDC-A040-A16FF95D2E7F}" type="pres">
      <dgm:prSet presAssocID="{9951D984-EACD-4F01-8366-FC39BB96B6A7}" presName="rootComposite" presStyleCnt="0">
        <dgm:presLayoutVars/>
      </dgm:prSet>
      <dgm:spPr/>
    </dgm:pt>
    <dgm:pt modelId="{F7B9A82E-C2CA-404F-9899-C54F8E24840B}" type="pres">
      <dgm:prSet presAssocID="{9951D984-EACD-4F01-8366-FC39BB96B6A7}" presName="ParentAccent" presStyleLbl="alignNode1" presStyleIdx="0" presStyleCnt="1" custScaleX="126856" custScaleY="105935" custLinFactNeighborX="-68897" custLinFactNeighborY="71205"/>
      <dgm:spPr/>
    </dgm:pt>
    <dgm:pt modelId="{DFB655CB-34C5-4DB1-8B76-4F359A5B3D29}" type="pres">
      <dgm:prSet presAssocID="{9951D984-EACD-4F01-8366-FC39BB96B6A7}" presName="ParentSmallAccent" presStyleLbl="fgAcc1" presStyleIdx="0" presStyleCnt="1" custLinFactX="-529376" custLinFactY="33714" custLinFactNeighborX="-600000" custLinFactNeighborY="100000"/>
      <dgm:spPr/>
    </dgm:pt>
    <dgm:pt modelId="{A3D97D07-BC36-4B08-BC07-AAF1EF2602D1}" type="pres">
      <dgm:prSet presAssocID="{9951D984-EACD-4F01-8366-FC39BB96B6A7}" presName="Parent" presStyleLbl="revTx" presStyleIdx="0" presStyleCnt="8" custScaleX="155163" custLinFactNeighborX="-22546" custLinFactNeighborY="12855">
        <dgm:presLayoutVars>
          <dgm:chMax/>
          <dgm:chPref val="4"/>
          <dgm:bulletEnabled val="1"/>
        </dgm:presLayoutVars>
      </dgm:prSet>
      <dgm:spPr/>
      <dgm:t>
        <a:bodyPr/>
        <a:lstStyle/>
        <a:p>
          <a:endParaRPr lang="tr-TR"/>
        </a:p>
      </dgm:t>
    </dgm:pt>
    <dgm:pt modelId="{2B0E54D7-D7FB-4183-B5E5-839CCB5B5006}" type="pres">
      <dgm:prSet presAssocID="{9951D984-EACD-4F01-8366-FC39BB96B6A7}" presName="childShape" presStyleCnt="0">
        <dgm:presLayoutVars>
          <dgm:chMax val="0"/>
          <dgm:chPref val="0"/>
        </dgm:presLayoutVars>
      </dgm:prSet>
      <dgm:spPr/>
    </dgm:pt>
    <dgm:pt modelId="{DA976234-EC08-4D70-BADF-4772086B2B13}" type="pres">
      <dgm:prSet presAssocID="{7B779569-5230-4DAD-B4A7-68B0367CEB29}" presName="childComposite" presStyleCnt="0">
        <dgm:presLayoutVars>
          <dgm:chMax val="0"/>
          <dgm:chPref val="0"/>
        </dgm:presLayoutVars>
      </dgm:prSet>
      <dgm:spPr/>
    </dgm:pt>
    <dgm:pt modelId="{575D4AA1-F429-4C99-B049-4FEBDB2B2FF4}" type="pres">
      <dgm:prSet presAssocID="{7B779569-5230-4DAD-B4A7-68B0367CEB29}" presName="ChildAccent" presStyleLbl="solidFgAcc1" presStyleIdx="0" presStyleCnt="7" custLinFactNeighborX="-57746" custLinFactNeighborY="-10180"/>
      <dgm:spPr/>
    </dgm:pt>
    <dgm:pt modelId="{999C70EE-3DF3-4454-8A04-6DF80FE2FEDB}" type="pres">
      <dgm:prSet presAssocID="{7B779569-5230-4DAD-B4A7-68B0367CEB29}" presName="Child" presStyleLbl="revTx" presStyleIdx="1" presStyleCnt="8" custScaleX="199242" custScaleY="149721" custLinFactNeighborX="75510" custLinFactNeighborY="1446">
        <dgm:presLayoutVars>
          <dgm:chMax val="0"/>
          <dgm:chPref val="0"/>
          <dgm:bulletEnabled val="1"/>
        </dgm:presLayoutVars>
      </dgm:prSet>
      <dgm:spPr/>
      <dgm:t>
        <a:bodyPr/>
        <a:lstStyle/>
        <a:p>
          <a:endParaRPr lang="tr-TR"/>
        </a:p>
      </dgm:t>
    </dgm:pt>
    <dgm:pt modelId="{DCF41BB9-4DB6-4A0F-8CFB-3D5F9EFD3997}" type="pres">
      <dgm:prSet presAssocID="{E50A5331-AEB8-44FF-86DA-E7F41ADF4787}" presName="childComposite" presStyleCnt="0">
        <dgm:presLayoutVars>
          <dgm:chMax val="0"/>
          <dgm:chPref val="0"/>
        </dgm:presLayoutVars>
      </dgm:prSet>
      <dgm:spPr/>
    </dgm:pt>
    <dgm:pt modelId="{E929424B-B53D-41CC-8B17-36E27C6A2B85}" type="pres">
      <dgm:prSet presAssocID="{E50A5331-AEB8-44FF-86DA-E7F41ADF4787}" presName="ChildAccent" presStyleLbl="solidFgAcc1" presStyleIdx="1" presStyleCnt="7" custLinFactNeighborX="-57746" custLinFactNeighborY="10648"/>
      <dgm:spPr/>
    </dgm:pt>
    <dgm:pt modelId="{425929B9-9238-4028-9682-B86AF64CC69B}" type="pres">
      <dgm:prSet presAssocID="{E50A5331-AEB8-44FF-86DA-E7F41ADF4787}" presName="Child" presStyleLbl="revTx" presStyleIdx="2" presStyleCnt="8" custScaleX="199242" custScaleY="149721" custLinFactNeighborX="75510" custLinFactNeighborY="26247">
        <dgm:presLayoutVars>
          <dgm:chMax val="0"/>
          <dgm:chPref val="0"/>
          <dgm:bulletEnabled val="1"/>
        </dgm:presLayoutVars>
      </dgm:prSet>
      <dgm:spPr/>
      <dgm:t>
        <a:bodyPr/>
        <a:lstStyle/>
        <a:p>
          <a:endParaRPr lang="tr-TR"/>
        </a:p>
      </dgm:t>
    </dgm:pt>
    <dgm:pt modelId="{627F3673-10D5-47D5-941A-E4CB34EA0325}" type="pres">
      <dgm:prSet presAssocID="{6D773D42-D858-44E8-98BF-04629416D1FE}" presName="childComposite" presStyleCnt="0">
        <dgm:presLayoutVars>
          <dgm:chMax val="0"/>
          <dgm:chPref val="0"/>
        </dgm:presLayoutVars>
      </dgm:prSet>
      <dgm:spPr/>
    </dgm:pt>
    <dgm:pt modelId="{EE9D8A50-17AE-4151-BD31-1026B0E68FF3}" type="pres">
      <dgm:prSet presAssocID="{6D773D42-D858-44E8-98BF-04629416D1FE}" presName="ChildAccent" presStyleLbl="solidFgAcc1" presStyleIdx="2" presStyleCnt="7" custLinFactNeighborX="-57746" custLinFactNeighborY="-5507"/>
      <dgm:spPr/>
    </dgm:pt>
    <dgm:pt modelId="{9C25E0D7-6667-4FEC-867A-54B41192A731}" type="pres">
      <dgm:prSet presAssocID="{6D773D42-D858-44E8-98BF-04629416D1FE}" presName="Child" presStyleLbl="revTx" presStyleIdx="3" presStyleCnt="8" custScaleX="199242" custScaleY="149721" custLinFactNeighborX="75510" custLinFactNeighborY="19317">
        <dgm:presLayoutVars>
          <dgm:chMax val="0"/>
          <dgm:chPref val="0"/>
          <dgm:bulletEnabled val="1"/>
        </dgm:presLayoutVars>
      </dgm:prSet>
      <dgm:spPr/>
      <dgm:t>
        <a:bodyPr/>
        <a:lstStyle/>
        <a:p>
          <a:endParaRPr lang="tr-TR"/>
        </a:p>
      </dgm:t>
    </dgm:pt>
    <dgm:pt modelId="{F85213A2-53AA-4963-96AF-5B28053F739E}" type="pres">
      <dgm:prSet presAssocID="{8266CA8E-122B-4151-BAB9-DA7E83B68BEB}" presName="childComposite" presStyleCnt="0">
        <dgm:presLayoutVars>
          <dgm:chMax val="0"/>
          <dgm:chPref val="0"/>
        </dgm:presLayoutVars>
      </dgm:prSet>
      <dgm:spPr/>
    </dgm:pt>
    <dgm:pt modelId="{70B6928B-0ACC-4887-A9CF-78B2232CBCD9}" type="pres">
      <dgm:prSet presAssocID="{8266CA8E-122B-4151-BAB9-DA7E83B68BEB}" presName="ChildAccent" presStyleLbl="solidFgAcc1" presStyleIdx="3" presStyleCnt="7" custLinFactNeighborX="-57746" custLinFactNeighborY="15321"/>
      <dgm:spPr/>
    </dgm:pt>
    <dgm:pt modelId="{5C71FCEF-7655-40C5-AECB-4D6B356FB404}" type="pres">
      <dgm:prSet presAssocID="{8266CA8E-122B-4151-BAB9-DA7E83B68BEB}" presName="Child" presStyleLbl="revTx" presStyleIdx="4" presStyleCnt="8" custScaleX="199242" custScaleY="149721" custLinFactNeighborX="75510" custLinFactNeighborY="28252">
        <dgm:presLayoutVars>
          <dgm:chMax val="0"/>
          <dgm:chPref val="0"/>
          <dgm:bulletEnabled val="1"/>
        </dgm:presLayoutVars>
      </dgm:prSet>
      <dgm:spPr/>
      <dgm:t>
        <a:bodyPr/>
        <a:lstStyle/>
        <a:p>
          <a:endParaRPr lang="tr-TR"/>
        </a:p>
      </dgm:t>
    </dgm:pt>
    <dgm:pt modelId="{180C3A18-1815-4242-9C99-71A98684848D}" type="pres">
      <dgm:prSet presAssocID="{BAEB2774-6791-4060-AC9B-F59E21E628DD}" presName="childComposite" presStyleCnt="0">
        <dgm:presLayoutVars>
          <dgm:chMax val="0"/>
          <dgm:chPref val="0"/>
        </dgm:presLayoutVars>
      </dgm:prSet>
      <dgm:spPr/>
    </dgm:pt>
    <dgm:pt modelId="{54A17B80-0106-4B5A-9E4C-24244656DA1E}" type="pres">
      <dgm:prSet presAssocID="{BAEB2774-6791-4060-AC9B-F59E21E628DD}" presName="ChildAccent" presStyleLbl="solidFgAcc1" presStyleIdx="4" presStyleCnt="7" custLinFactNeighborX="-57746" custLinFactNeighborY="-833"/>
      <dgm:spPr/>
    </dgm:pt>
    <dgm:pt modelId="{2F709D10-0282-42C0-8703-4DEC28873059}" type="pres">
      <dgm:prSet presAssocID="{BAEB2774-6791-4060-AC9B-F59E21E628DD}" presName="Child" presStyleLbl="revTx" presStyleIdx="5" presStyleCnt="8" custScaleX="199242" custScaleY="149721" custLinFactNeighborX="75510" custLinFactNeighborY="21322">
        <dgm:presLayoutVars>
          <dgm:chMax val="0"/>
          <dgm:chPref val="0"/>
          <dgm:bulletEnabled val="1"/>
        </dgm:presLayoutVars>
      </dgm:prSet>
      <dgm:spPr/>
      <dgm:t>
        <a:bodyPr/>
        <a:lstStyle/>
        <a:p>
          <a:endParaRPr lang="tr-TR"/>
        </a:p>
      </dgm:t>
    </dgm:pt>
    <dgm:pt modelId="{DE738363-5754-44F4-A4B2-2B165B73FAAB}" type="pres">
      <dgm:prSet presAssocID="{EE9BE956-2714-478F-8AE1-B3D3DCD62338}" presName="childComposite" presStyleCnt="0">
        <dgm:presLayoutVars>
          <dgm:chMax val="0"/>
          <dgm:chPref val="0"/>
        </dgm:presLayoutVars>
      </dgm:prSet>
      <dgm:spPr/>
    </dgm:pt>
    <dgm:pt modelId="{C435E61D-DDAB-47E6-8C39-B680B6AE5CCA}" type="pres">
      <dgm:prSet presAssocID="{EE9BE956-2714-478F-8AE1-B3D3DCD62338}" presName="ChildAccent" presStyleLbl="solidFgAcc1" presStyleIdx="5" presStyleCnt="7" custLinFactNeighborX="-57746" custLinFactNeighborY="-16987"/>
      <dgm:spPr/>
    </dgm:pt>
    <dgm:pt modelId="{F18C060C-9C14-41C2-8D70-70FE34FAC483}" type="pres">
      <dgm:prSet presAssocID="{EE9BE956-2714-478F-8AE1-B3D3DCD62338}" presName="Child" presStyleLbl="revTx" presStyleIdx="6" presStyleCnt="8" custScaleX="199242" custScaleY="149721" custLinFactNeighborX="75510" custLinFactNeighborY="14392">
        <dgm:presLayoutVars>
          <dgm:chMax val="0"/>
          <dgm:chPref val="0"/>
          <dgm:bulletEnabled val="1"/>
        </dgm:presLayoutVars>
      </dgm:prSet>
      <dgm:spPr/>
      <dgm:t>
        <a:bodyPr/>
        <a:lstStyle/>
        <a:p>
          <a:endParaRPr lang="tr-TR"/>
        </a:p>
      </dgm:t>
    </dgm:pt>
    <dgm:pt modelId="{2FC2A1F6-9AA5-4A87-838F-AD8545153A83}" type="pres">
      <dgm:prSet presAssocID="{F8B9659D-6C92-45FC-8C5C-E5BC522D1E3E}" presName="childComposite" presStyleCnt="0">
        <dgm:presLayoutVars>
          <dgm:chMax val="0"/>
          <dgm:chPref val="0"/>
        </dgm:presLayoutVars>
      </dgm:prSet>
      <dgm:spPr/>
    </dgm:pt>
    <dgm:pt modelId="{1CE7D3C6-1F4B-4037-91B0-2ABA38DE81CD}" type="pres">
      <dgm:prSet presAssocID="{F8B9659D-6C92-45FC-8C5C-E5BC522D1E3E}" presName="ChildAccent" presStyleLbl="solidFgAcc1" presStyleIdx="6" presStyleCnt="7" custLinFactNeighborX="-57746" custLinFactNeighborY="3841"/>
      <dgm:spPr/>
    </dgm:pt>
    <dgm:pt modelId="{8BE69CFD-5528-465A-BC61-7902E1F749C4}" type="pres">
      <dgm:prSet presAssocID="{F8B9659D-6C92-45FC-8C5C-E5BC522D1E3E}" presName="Child" presStyleLbl="revTx" presStyleIdx="7" presStyleCnt="8" custScaleX="199242" custScaleY="149721" custLinFactNeighborX="75510" custLinFactNeighborY="-8404">
        <dgm:presLayoutVars>
          <dgm:chMax val="0"/>
          <dgm:chPref val="0"/>
          <dgm:bulletEnabled val="1"/>
        </dgm:presLayoutVars>
      </dgm:prSet>
      <dgm:spPr/>
      <dgm:t>
        <a:bodyPr/>
        <a:lstStyle/>
        <a:p>
          <a:endParaRPr lang="tr-TR"/>
        </a:p>
      </dgm:t>
    </dgm:pt>
  </dgm:ptLst>
  <dgm:cxnLst>
    <dgm:cxn modelId="{4CF88EB7-FD56-444F-A417-A525F3105BC0}" srcId="{D252F089-99D0-48F4-A89F-81BC24B23A95}" destId="{9951D984-EACD-4F01-8366-FC39BB96B6A7}" srcOrd="0" destOrd="0" parTransId="{CF2D4AB4-1272-4DE2-ABE7-F0B54CFB0C5A}" sibTransId="{59AB75BC-1E6A-4C8C-8862-A3C97315EFED}"/>
    <dgm:cxn modelId="{E67B4514-348C-4FC3-957B-A8631CB1EB29}" type="presOf" srcId="{9951D984-EACD-4F01-8366-FC39BB96B6A7}" destId="{A3D97D07-BC36-4B08-BC07-AAF1EF2602D1}" srcOrd="0" destOrd="0" presId="urn:microsoft.com/office/officeart/2008/layout/SquareAccentList"/>
    <dgm:cxn modelId="{174E1CDF-576C-480F-8393-17A624DCFCF3}" type="presOf" srcId="{BAEB2774-6791-4060-AC9B-F59E21E628DD}" destId="{2F709D10-0282-42C0-8703-4DEC28873059}" srcOrd="0" destOrd="0" presId="urn:microsoft.com/office/officeart/2008/layout/SquareAccentList"/>
    <dgm:cxn modelId="{BB0DB326-286C-455E-8F67-1C7B08EB835E}" type="presOf" srcId="{6D773D42-D858-44E8-98BF-04629416D1FE}" destId="{9C25E0D7-6667-4FEC-867A-54B41192A731}" srcOrd="0" destOrd="0" presId="urn:microsoft.com/office/officeart/2008/layout/SquareAccentList"/>
    <dgm:cxn modelId="{68AFB70A-389B-48F0-AA3E-4DE8ACEF84D8}" srcId="{9951D984-EACD-4F01-8366-FC39BB96B6A7}" destId="{8266CA8E-122B-4151-BAB9-DA7E83B68BEB}" srcOrd="3" destOrd="0" parTransId="{1E023917-C9E9-4B2F-9174-029078979CE7}" sibTransId="{68841F8B-2FDA-429A-91FA-8CC093645D14}"/>
    <dgm:cxn modelId="{4EA1DD8E-3999-4ADD-9082-BBD6BDB6C78B}" type="presOf" srcId="{EE9BE956-2714-478F-8AE1-B3D3DCD62338}" destId="{F18C060C-9C14-41C2-8D70-70FE34FAC483}" srcOrd="0" destOrd="0" presId="urn:microsoft.com/office/officeart/2008/layout/SquareAccentList"/>
    <dgm:cxn modelId="{43E3B9D7-0C1B-47FA-A441-7D1982906390}" type="presOf" srcId="{F8B9659D-6C92-45FC-8C5C-E5BC522D1E3E}" destId="{8BE69CFD-5528-465A-BC61-7902E1F749C4}" srcOrd="0" destOrd="0" presId="urn:microsoft.com/office/officeart/2008/layout/SquareAccentList"/>
    <dgm:cxn modelId="{8539ECF3-DB84-495C-B8EC-7288E9323928}" srcId="{9951D984-EACD-4F01-8366-FC39BB96B6A7}" destId="{F8B9659D-6C92-45FC-8C5C-E5BC522D1E3E}" srcOrd="6" destOrd="0" parTransId="{42490262-F68E-4555-8B1F-960E1A561044}" sibTransId="{B34522FA-84A1-4612-BEC2-D9A3990B3EAF}"/>
    <dgm:cxn modelId="{3964BA47-A5A4-4204-9F51-FB01372178BE}" srcId="{9951D984-EACD-4F01-8366-FC39BB96B6A7}" destId="{E50A5331-AEB8-44FF-86DA-E7F41ADF4787}" srcOrd="1" destOrd="0" parTransId="{E21C70DA-8ECF-42B8-954F-3CE24526D08F}" sibTransId="{36E86107-B29B-4891-BB17-5837387318CC}"/>
    <dgm:cxn modelId="{B76FEE97-41FC-441C-BDCF-0B675A89E71B}" srcId="{9951D984-EACD-4F01-8366-FC39BB96B6A7}" destId="{EE9BE956-2714-478F-8AE1-B3D3DCD62338}" srcOrd="5" destOrd="0" parTransId="{AB5AC5D0-00D0-4313-A389-DBCFCD4397B2}" sibTransId="{129A8019-3A08-41A3-A6F8-FCFBDC2DB16F}"/>
    <dgm:cxn modelId="{30CAA538-D63A-4EA9-9165-60621F173D52}" type="presOf" srcId="{8266CA8E-122B-4151-BAB9-DA7E83B68BEB}" destId="{5C71FCEF-7655-40C5-AECB-4D6B356FB404}" srcOrd="0" destOrd="0" presId="urn:microsoft.com/office/officeart/2008/layout/SquareAccentList"/>
    <dgm:cxn modelId="{3B97CBE8-20A1-4ECF-A06C-C53A6A69FA56}" type="presOf" srcId="{7B779569-5230-4DAD-B4A7-68B0367CEB29}" destId="{999C70EE-3DF3-4454-8A04-6DF80FE2FEDB}" srcOrd="0" destOrd="0" presId="urn:microsoft.com/office/officeart/2008/layout/SquareAccentList"/>
    <dgm:cxn modelId="{0E8BDE49-84AE-4214-BC0F-A20DE0907671}" type="presOf" srcId="{E50A5331-AEB8-44FF-86DA-E7F41ADF4787}" destId="{425929B9-9238-4028-9682-B86AF64CC69B}" srcOrd="0" destOrd="0" presId="urn:microsoft.com/office/officeart/2008/layout/SquareAccentList"/>
    <dgm:cxn modelId="{6199132A-644A-4C23-959A-AB92417C38ED}" srcId="{9951D984-EACD-4F01-8366-FC39BB96B6A7}" destId="{BAEB2774-6791-4060-AC9B-F59E21E628DD}" srcOrd="4" destOrd="0" parTransId="{80CF3A83-2492-4D9A-87BB-A573FF272D1D}" sibTransId="{9D96A6D4-A18A-42AC-90E3-9F772E447326}"/>
    <dgm:cxn modelId="{6DAFA4DD-CA2B-4394-B51C-3F1902896D8D}" type="presOf" srcId="{D252F089-99D0-48F4-A89F-81BC24B23A95}" destId="{70340B4D-7915-45E7-BCD4-F4014BC81A04}" srcOrd="0" destOrd="0" presId="urn:microsoft.com/office/officeart/2008/layout/SquareAccentList"/>
    <dgm:cxn modelId="{D5EF6C1C-2954-4E1E-85C5-7B156933AC44}" srcId="{9951D984-EACD-4F01-8366-FC39BB96B6A7}" destId="{6D773D42-D858-44E8-98BF-04629416D1FE}" srcOrd="2" destOrd="0" parTransId="{92D1A548-84F6-4C75-8EC5-49F597B9CEA6}" sibTransId="{399765E2-EFEF-4DF9-9DE8-F3AD4B33722F}"/>
    <dgm:cxn modelId="{8B81BB33-7F67-4C18-9ADC-48B4D90D0EE4}" srcId="{9951D984-EACD-4F01-8366-FC39BB96B6A7}" destId="{7B779569-5230-4DAD-B4A7-68B0367CEB29}" srcOrd="0" destOrd="0" parTransId="{4E9B7BD6-B89F-4C93-AC9B-56CF6BEB4D4F}" sibTransId="{FAB4F04A-188F-4D0F-A23D-08679CD2E504}"/>
    <dgm:cxn modelId="{18329537-56C7-4ECF-B166-40668CDA071B}" type="presParOf" srcId="{70340B4D-7915-45E7-BCD4-F4014BC81A04}" destId="{70624B03-2217-4E61-9454-348C5EFB2B64}" srcOrd="0" destOrd="0" presId="urn:microsoft.com/office/officeart/2008/layout/SquareAccentList"/>
    <dgm:cxn modelId="{CCEF4596-CC73-4D9F-B048-1312E4DC0C39}" type="presParOf" srcId="{70624B03-2217-4E61-9454-348C5EFB2B64}" destId="{D5582D13-ABC9-4EDC-A040-A16FF95D2E7F}" srcOrd="0" destOrd="0" presId="urn:microsoft.com/office/officeart/2008/layout/SquareAccentList"/>
    <dgm:cxn modelId="{47104531-D5BC-46A9-86A3-C3B52B373441}" type="presParOf" srcId="{D5582D13-ABC9-4EDC-A040-A16FF95D2E7F}" destId="{F7B9A82E-C2CA-404F-9899-C54F8E24840B}" srcOrd="0" destOrd="0" presId="urn:microsoft.com/office/officeart/2008/layout/SquareAccentList"/>
    <dgm:cxn modelId="{A3D26475-C76B-4E94-8956-87B024E70F0D}" type="presParOf" srcId="{D5582D13-ABC9-4EDC-A040-A16FF95D2E7F}" destId="{DFB655CB-34C5-4DB1-8B76-4F359A5B3D29}" srcOrd="1" destOrd="0" presId="urn:microsoft.com/office/officeart/2008/layout/SquareAccentList"/>
    <dgm:cxn modelId="{AFD6F233-91C2-4AF8-9997-D9780938B976}" type="presParOf" srcId="{D5582D13-ABC9-4EDC-A040-A16FF95D2E7F}" destId="{A3D97D07-BC36-4B08-BC07-AAF1EF2602D1}" srcOrd="2" destOrd="0" presId="urn:microsoft.com/office/officeart/2008/layout/SquareAccentList"/>
    <dgm:cxn modelId="{37A120B1-E436-4564-8964-4DE6B3DE9AAB}" type="presParOf" srcId="{70624B03-2217-4E61-9454-348C5EFB2B64}" destId="{2B0E54D7-D7FB-4183-B5E5-839CCB5B5006}" srcOrd="1" destOrd="0" presId="urn:microsoft.com/office/officeart/2008/layout/SquareAccentList"/>
    <dgm:cxn modelId="{DCB6A07E-CCDE-4032-84D1-445DC2650F2C}" type="presParOf" srcId="{2B0E54D7-D7FB-4183-B5E5-839CCB5B5006}" destId="{DA976234-EC08-4D70-BADF-4772086B2B13}" srcOrd="0" destOrd="0" presId="urn:microsoft.com/office/officeart/2008/layout/SquareAccentList"/>
    <dgm:cxn modelId="{D77FA7DF-451C-4FA9-A585-70768FA56EF9}" type="presParOf" srcId="{DA976234-EC08-4D70-BADF-4772086B2B13}" destId="{575D4AA1-F429-4C99-B049-4FEBDB2B2FF4}" srcOrd="0" destOrd="0" presId="urn:microsoft.com/office/officeart/2008/layout/SquareAccentList"/>
    <dgm:cxn modelId="{C94327E6-FD79-4FF8-A43A-AC5D45CB6FD6}" type="presParOf" srcId="{DA976234-EC08-4D70-BADF-4772086B2B13}" destId="{999C70EE-3DF3-4454-8A04-6DF80FE2FEDB}" srcOrd="1" destOrd="0" presId="urn:microsoft.com/office/officeart/2008/layout/SquareAccentList"/>
    <dgm:cxn modelId="{25F08CFE-0DE2-4646-B437-1C1CC35EAB66}" type="presParOf" srcId="{2B0E54D7-D7FB-4183-B5E5-839CCB5B5006}" destId="{DCF41BB9-4DB6-4A0F-8CFB-3D5F9EFD3997}" srcOrd="1" destOrd="0" presId="urn:microsoft.com/office/officeart/2008/layout/SquareAccentList"/>
    <dgm:cxn modelId="{E6D48A8E-550A-4A54-B25F-8E031FB396C4}" type="presParOf" srcId="{DCF41BB9-4DB6-4A0F-8CFB-3D5F9EFD3997}" destId="{E929424B-B53D-41CC-8B17-36E27C6A2B85}" srcOrd="0" destOrd="0" presId="urn:microsoft.com/office/officeart/2008/layout/SquareAccentList"/>
    <dgm:cxn modelId="{D1860C4A-347E-4F1A-A86B-1D16EA3D8052}" type="presParOf" srcId="{DCF41BB9-4DB6-4A0F-8CFB-3D5F9EFD3997}" destId="{425929B9-9238-4028-9682-B86AF64CC69B}" srcOrd="1" destOrd="0" presId="urn:microsoft.com/office/officeart/2008/layout/SquareAccentList"/>
    <dgm:cxn modelId="{6B6C22F8-F43E-4751-A7DE-78AFB860B70C}" type="presParOf" srcId="{2B0E54D7-D7FB-4183-B5E5-839CCB5B5006}" destId="{627F3673-10D5-47D5-941A-E4CB34EA0325}" srcOrd="2" destOrd="0" presId="urn:microsoft.com/office/officeart/2008/layout/SquareAccentList"/>
    <dgm:cxn modelId="{C64082F3-6707-4768-909F-5B09529C4894}" type="presParOf" srcId="{627F3673-10D5-47D5-941A-E4CB34EA0325}" destId="{EE9D8A50-17AE-4151-BD31-1026B0E68FF3}" srcOrd="0" destOrd="0" presId="urn:microsoft.com/office/officeart/2008/layout/SquareAccentList"/>
    <dgm:cxn modelId="{462B0B3B-05D7-4D75-8070-9F5242D04659}" type="presParOf" srcId="{627F3673-10D5-47D5-941A-E4CB34EA0325}" destId="{9C25E0D7-6667-4FEC-867A-54B41192A731}" srcOrd="1" destOrd="0" presId="urn:microsoft.com/office/officeart/2008/layout/SquareAccentList"/>
    <dgm:cxn modelId="{FE383D4F-7674-43E7-A64F-3631F5F74E92}" type="presParOf" srcId="{2B0E54D7-D7FB-4183-B5E5-839CCB5B5006}" destId="{F85213A2-53AA-4963-96AF-5B28053F739E}" srcOrd="3" destOrd="0" presId="urn:microsoft.com/office/officeart/2008/layout/SquareAccentList"/>
    <dgm:cxn modelId="{143223FA-1DB4-4278-9E51-9F7368A9AEB4}" type="presParOf" srcId="{F85213A2-53AA-4963-96AF-5B28053F739E}" destId="{70B6928B-0ACC-4887-A9CF-78B2232CBCD9}" srcOrd="0" destOrd="0" presId="urn:microsoft.com/office/officeart/2008/layout/SquareAccentList"/>
    <dgm:cxn modelId="{D50F6DB7-44F8-4BB8-9D5B-16ACB99A29C6}" type="presParOf" srcId="{F85213A2-53AA-4963-96AF-5B28053F739E}" destId="{5C71FCEF-7655-40C5-AECB-4D6B356FB404}" srcOrd="1" destOrd="0" presId="urn:microsoft.com/office/officeart/2008/layout/SquareAccentList"/>
    <dgm:cxn modelId="{3F967751-14D7-408E-BE42-AECADBB543A6}" type="presParOf" srcId="{2B0E54D7-D7FB-4183-B5E5-839CCB5B5006}" destId="{180C3A18-1815-4242-9C99-71A98684848D}" srcOrd="4" destOrd="0" presId="urn:microsoft.com/office/officeart/2008/layout/SquareAccentList"/>
    <dgm:cxn modelId="{2EF2DD70-D9D0-443D-99E7-F771CC8150F5}" type="presParOf" srcId="{180C3A18-1815-4242-9C99-71A98684848D}" destId="{54A17B80-0106-4B5A-9E4C-24244656DA1E}" srcOrd="0" destOrd="0" presId="urn:microsoft.com/office/officeart/2008/layout/SquareAccentList"/>
    <dgm:cxn modelId="{2F938B9E-0A47-4CE9-938F-DE16A4876FCA}" type="presParOf" srcId="{180C3A18-1815-4242-9C99-71A98684848D}" destId="{2F709D10-0282-42C0-8703-4DEC28873059}" srcOrd="1" destOrd="0" presId="urn:microsoft.com/office/officeart/2008/layout/SquareAccentList"/>
    <dgm:cxn modelId="{5E90970C-2251-4947-B5CB-086304A2D0A5}" type="presParOf" srcId="{2B0E54D7-D7FB-4183-B5E5-839CCB5B5006}" destId="{DE738363-5754-44F4-A4B2-2B165B73FAAB}" srcOrd="5" destOrd="0" presId="urn:microsoft.com/office/officeart/2008/layout/SquareAccentList"/>
    <dgm:cxn modelId="{EF018E3E-1C03-467B-9F9F-B3614B64E5F8}" type="presParOf" srcId="{DE738363-5754-44F4-A4B2-2B165B73FAAB}" destId="{C435E61D-DDAB-47E6-8C39-B680B6AE5CCA}" srcOrd="0" destOrd="0" presId="urn:microsoft.com/office/officeart/2008/layout/SquareAccentList"/>
    <dgm:cxn modelId="{AFC3345B-5E48-4075-BA48-FB89D1F47F7E}" type="presParOf" srcId="{DE738363-5754-44F4-A4B2-2B165B73FAAB}" destId="{F18C060C-9C14-41C2-8D70-70FE34FAC483}" srcOrd="1" destOrd="0" presId="urn:microsoft.com/office/officeart/2008/layout/SquareAccentList"/>
    <dgm:cxn modelId="{7F8109C4-0CBD-43E7-9F61-8D317EDA3039}" type="presParOf" srcId="{2B0E54D7-D7FB-4183-B5E5-839CCB5B5006}" destId="{2FC2A1F6-9AA5-4A87-838F-AD8545153A83}" srcOrd="6" destOrd="0" presId="urn:microsoft.com/office/officeart/2008/layout/SquareAccentList"/>
    <dgm:cxn modelId="{D059C520-1345-49CB-B1FA-85ED2FBB5064}" type="presParOf" srcId="{2FC2A1F6-9AA5-4A87-838F-AD8545153A83}" destId="{1CE7D3C6-1F4B-4037-91B0-2ABA38DE81CD}" srcOrd="0" destOrd="0" presId="urn:microsoft.com/office/officeart/2008/layout/SquareAccentList"/>
    <dgm:cxn modelId="{1FC773AB-0538-48A0-95A1-F7C167D84C1B}" type="presParOf" srcId="{2FC2A1F6-9AA5-4A87-838F-AD8545153A83}" destId="{8BE69CFD-5528-465A-BC61-7902E1F749C4}" srcOrd="1" destOrd="0" presId="urn:microsoft.com/office/officeart/2008/layout/SquareAccent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3275257-5936-4653-BB2B-F73BEDD5FB93}" type="doc">
      <dgm:prSet loTypeId="urn:microsoft.com/office/officeart/2005/8/layout/vList5" loCatId="list" qsTypeId="urn:microsoft.com/office/officeart/2005/8/quickstyle/simple1" qsCatId="simple" csTypeId="urn:microsoft.com/office/officeart/2005/8/colors/colorful4" csCatId="colorful" phldr="1"/>
      <dgm:spPr/>
      <dgm:t>
        <a:bodyPr/>
        <a:lstStyle/>
        <a:p>
          <a:endParaRPr lang="tr-TR"/>
        </a:p>
      </dgm:t>
    </dgm:pt>
    <dgm:pt modelId="{FE12B311-37A7-4BDC-8D63-7BE873D11C88}">
      <dgm:prSet custT="1"/>
      <dgm:spPr/>
      <dgm:t>
        <a:bodyPr/>
        <a:lstStyle/>
        <a:p>
          <a:pPr rtl="0"/>
          <a:r>
            <a:rPr lang="tr-TR" sz="2800" dirty="0" smtClean="0">
              <a:latin typeface="Comic Sans MS" panose="030F0702030302020204" pitchFamily="66" charset="0"/>
            </a:rPr>
            <a:t>Anlatım Yöntemi</a:t>
          </a:r>
          <a:endParaRPr lang="tr-TR" sz="2800" dirty="0">
            <a:latin typeface="Comic Sans MS" panose="030F0702030302020204" pitchFamily="66" charset="0"/>
          </a:endParaRPr>
        </a:p>
      </dgm:t>
    </dgm:pt>
    <dgm:pt modelId="{97F3FA8B-72E0-4763-A304-FE15FFBE3B42}" type="parTrans" cxnId="{ECDA4228-169A-46C4-88CC-A4B916046C41}">
      <dgm:prSet/>
      <dgm:spPr/>
      <dgm:t>
        <a:bodyPr/>
        <a:lstStyle/>
        <a:p>
          <a:endParaRPr lang="tr-TR"/>
        </a:p>
      </dgm:t>
    </dgm:pt>
    <dgm:pt modelId="{CBCBEC8F-F31E-4536-A190-3B04769B77A5}" type="sibTrans" cxnId="{ECDA4228-169A-46C4-88CC-A4B916046C41}">
      <dgm:prSet/>
      <dgm:spPr/>
      <dgm:t>
        <a:bodyPr/>
        <a:lstStyle/>
        <a:p>
          <a:endParaRPr lang="tr-TR"/>
        </a:p>
      </dgm:t>
    </dgm:pt>
    <dgm:pt modelId="{11C738D8-B7C1-49FA-878C-A7E84292ED21}" type="pres">
      <dgm:prSet presAssocID="{93275257-5936-4653-BB2B-F73BEDD5FB93}" presName="Name0" presStyleCnt="0">
        <dgm:presLayoutVars>
          <dgm:dir/>
          <dgm:animLvl val="lvl"/>
          <dgm:resizeHandles val="exact"/>
        </dgm:presLayoutVars>
      </dgm:prSet>
      <dgm:spPr/>
      <dgm:t>
        <a:bodyPr/>
        <a:lstStyle/>
        <a:p>
          <a:endParaRPr lang="tr-TR"/>
        </a:p>
      </dgm:t>
    </dgm:pt>
    <dgm:pt modelId="{CB7A8D7A-35BE-468D-8D81-E90B68EF962D}" type="pres">
      <dgm:prSet presAssocID="{FE12B311-37A7-4BDC-8D63-7BE873D11C88}" presName="linNode" presStyleCnt="0"/>
      <dgm:spPr/>
    </dgm:pt>
    <dgm:pt modelId="{12714D0B-ED71-4EF5-BFEF-07D02C385FE6}" type="pres">
      <dgm:prSet presAssocID="{FE12B311-37A7-4BDC-8D63-7BE873D11C88}" presName="parentText" presStyleLbl="node1" presStyleIdx="0" presStyleCnt="1" custScaleX="140344" custLinFactNeighborX="0" custLinFactNeighborY="-32322">
        <dgm:presLayoutVars>
          <dgm:chMax val="1"/>
          <dgm:bulletEnabled val="1"/>
        </dgm:presLayoutVars>
      </dgm:prSet>
      <dgm:spPr/>
      <dgm:t>
        <a:bodyPr/>
        <a:lstStyle/>
        <a:p>
          <a:endParaRPr lang="tr-TR"/>
        </a:p>
      </dgm:t>
    </dgm:pt>
  </dgm:ptLst>
  <dgm:cxnLst>
    <dgm:cxn modelId="{B14AAF92-68D1-4EA0-A5FA-6B0C4022F8ED}" type="presOf" srcId="{FE12B311-37A7-4BDC-8D63-7BE873D11C88}" destId="{12714D0B-ED71-4EF5-BFEF-07D02C385FE6}" srcOrd="0" destOrd="0" presId="urn:microsoft.com/office/officeart/2005/8/layout/vList5"/>
    <dgm:cxn modelId="{ECDA4228-169A-46C4-88CC-A4B916046C41}" srcId="{93275257-5936-4653-BB2B-F73BEDD5FB93}" destId="{FE12B311-37A7-4BDC-8D63-7BE873D11C88}" srcOrd="0" destOrd="0" parTransId="{97F3FA8B-72E0-4763-A304-FE15FFBE3B42}" sibTransId="{CBCBEC8F-F31E-4536-A190-3B04769B77A5}"/>
    <dgm:cxn modelId="{789577B6-5E9A-445D-9C59-710D4D4263B1}" type="presOf" srcId="{93275257-5936-4653-BB2B-F73BEDD5FB93}" destId="{11C738D8-B7C1-49FA-878C-A7E84292ED21}" srcOrd="0" destOrd="0" presId="urn:microsoft.com/office/officeart/2005/8/layout/vList5"/>
    <dgm:cxn modelId="{6736052E-E532-41BC-B87B-BF150AD43496}" type="presParOf" srcId="{11C738D8-B7C1-49FA-878C-A7E84292ED21}" destId="{CB7A8D7A-35BE-468D-8D81-E90B68EF962D}" srcOrd="0" destOrd="0" presId="urn:microsoft.com/office/officeart/2005/8/layout/vList5"/>
    <dgm:cxn modelId="{DFF61417-50F4-43F4-AA42-082B29CC7369}" type="presParOf" srcId="{CB7A8D7A-35BE-468D-8D81-E90B68EF962D}" destId="{12714D0B-ED71-4EF5-BFEF-07D02C385FE6}"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94DF164-EFB2-425E-9D3F-FC08D7CB1167}" type="doc">
      <dgm:prSet loTypeId="urn:diagrams.loki3.com/BracketList+Icon" loCatId="list" qsTypeId="urn:microsoft.com/office/officeart/2005/8/quickstyle/simple1" qsCatId="simple" csTypeId="urn:microsoft.com/office/officeart/2005/8/colors/accent2_1" csCatId="accent2" phldr="1"/>
      <dgm:spPr/>
      <dgm:t>
        <a:bodyPr/>
        <a:lstStyle/>
        <a:p>
          <a:endParaRPr lang="tr-TR"/>
        </a:p>
      </dgm:t>
    </dgm:pt>
    <dgm:pt modelId="{5E41DA37-A49D-484E-B961-9768E3D5DDF7}">
      <dgm:prSet custT="1"/>
      <dgm:spPr/>
      <dgm:t>
        <a:bodyPr vert="vert270"/>
        <a:lstStyle/>
        <a:p>
          <a:pPr rtl="0"/>
          <a:r>
            <a:rPr lang="tr-TR" sz="4800" dirty="0" smtClean="0">
              <a:latin typeface="Comic Sans MS" panose="030F0702030302020204" pitchFamily="66" charset="0"/>
            </a:rPr>
            <a:t>Sınırlılıkları</a:t>
          </a:r>
          <a:endParaRPr lang="tr-TR" sz="3600" dirty="0">
            <a:latin typeface="Comic Sans MS" panose="030F0702030302020204" pitchFamily="66" charset="0"/>
          </a:endParaRPr>
        </a:p>
      </dgm:t>
    </dgm:pt>
    <dgm:pt modelId="{BD445D30-C8F2-4D9A-9D98-A53B180451D8}" type="parTrans" cxnId="{2E3F8F62-651A-4403-8048-5FC51AED662F}">
      <dgm:prSet/>
      <dgm:spPr/>
      <dgm:t>
        <a:bodyPr/>
        <a:lstStyle/>
        <a:p>
          <a:endParaRPr lang="tr-TR"/>
        </a:p>
      </dgm:t>
    </dgm:pt>
    <dgm:pt modelId="{EF85A55E-DBC7-45E6-BD30-B3DF478597EB}" type="sibTrans" cxnId="{2E3F8F62-651A-4403-8048-5FC51AED662F}">
      <dgm:prSet/>
      <dgm:spPr/>
      <dgm:t>
        <a:bodyPr/>
        <a:lstStyle/>
        <a:p>
          <a:endParaRPr lang="tr-TR"/>
        </a:p>
      </dgm:t>
    </dgm:pt>
    <dgm:pt modelId="{C2AB79D3-C520-4C8F-B393-6AE0DEE6831D}">
      <dgm:prSet/>
      <dgm:spPr/>
      <dgm:t>
        <a:bodyPr/>
        <a:lstStyle/>
        <a:p>
          <a:pPr rtl="0"/>
          <a:r>
            <a:rPr lang="tr-TR" dirty="0" smtClean="0"/>
            <a:t>Sadece sözel sembollerle iletişim söz konusudur.</a:t>
          </a:r>
          <a:endParaRPr lang="tr-TR" dirty="0"/>
        </a:p>
      </dgm:t>
    </dgm:pt>
    <dgm:pt modelId="{B796E074-74BF-44F9-978A-E795C79AC1C0}" type="parTrans" cxnId="{2773A1ED-612F-4B33-AA35-C29E748E89E4}">
      <dgm:prSet/>
      <dgm:spPr/>
      <dgm:t>
        <a:bodyPr/>
        <a:lstStyle/>
        <a:p>
          <a:endParaRPr lang="tr-TR"/>
        </a:p>
      </dgm:t>
    </dgm:pt>
    <dgm:pt modelId="{731A61DC-7CEE-4DC2-8434-3E41303B527E}" type="sibTrans" cxnId="{2773A1ED-612F-4B33-AA35-C29E748E89E4}">
      <dgm:prSet/>
      <dgm:spPr/>
      <dgm:t>
        <a:bodyPr/>
        <a:lstStyle/>
        <a:p>
          <a:endParaRPr lang="tr-TR"/>
        </a:p>
      </dgm:t>
    </dgm:pt>
    <dgm:pt modelId="{BAB3EBAB-0956-4EAF-AEE3-E5A878F69AA2}">
      <dgm:prSet/>
      <dgm:spPr/>
      <dgm:t>
        <a:bodyPr/>
        <a:lstStyle/>
        <a:p>
          <a:pPr rtl="0"/>
          <a:r>
            <a:rPr lang="tr-TR" smtClean="0"/>
            <a:t>Öğrencinin aktif katılımının en az olduğu yöntemdir.</a:t>
          </a:r>
          <a:endParaRPr lang="tr-TR"/>
        </a:p>
      </dgm:t>
    </dgm:pt>
    <dgm:pt modelId="{D1E6D29D-9C57-4B33-B727-B24FA88EA71B}" type="parTrans" cxnId="{FCA2D796-CFD6-4FE7-B5BF-FCA60BBA16CF}">
      <dgm:prSet/>
      <dgm:spPr/>
      <dgm:t>
        <a:bodyPr/>
        <a:lstStyle/>
        <a:p>
          <a:endParaRPr lang="tr-TR"/>
        </a:p>
      </dgm:t>
    </dgm:pt>
    <dgm:pt modelId="{424BE086-7BDC-4848-9511-00EA1D03E1F2}" type="sibTrans" cxnId="{FCA2D796-CFD6-4FE7-B5BF-FCA60BBA16CF}">
      <dgm:prSet/>
      <dgm:spPr/>
      <dgm:t>
        <a:bodyPr/>
        <a:lstStyle/>
        <a:p>
          <a:endParaRPr lang="tr-TR"/>
        </a:p>
      </dgm:t>
    </dgm:pt>
    <dgm:pt modelId="{C71F16B2-EE9C-4EA3-AE39-44714ED10884}">
      <dgm:prSet/>
      <dgm:spPr/>
      <dgm:t>
        <a:bodyPr/>
        <a:lstStyle/>
        <a:p>
          <a:pPr rtl="0"/>
          <a:r>
            <a:rPr lang="tr-TR" smtClean="0"/>
            <a:t>Öğrencilerin akıl yürütme ve problem çözme yeterliklerini etkileyebilir.</a:t>
          </a:r>
          <a:endParaRPr lang="tr-TR"/>
        </a:p>
      </dgm:t>
    </dgm:pt>
    <dgm:pt modelId="{090E0FFA-6BC7-469A-9CDB-1E72C8E23716}" type="parTrans" cxnId="{E7827591-2773-47EC-BBEE-32E55E2F9C9A}">
      <dgm:prSet/>
      <dgm:spPr/>
      <dgm:t>
        <a:bodyPr/>
        <a:lstStyle/>
        <a:p>
          <a:endParaRPr lang="tr-TR"/>
        </a:p>
      </dgm:t>
    </dgm:pt>
    <dgm:pt modelId="{5DD87DCA-DFA2-4A25-B1F7-BCC25923A771}" type="sibTrans" cxnId="{E7827591-2773-47EC-BBEE-32E55E2F9C9A}">
      <dgm:prSet/>
      <dgm:spPr/>
      <dgm:t>
        <a:bodyPr/>
        <a:lstStyle/>
        <a:p>
          <a:endParaRPr lang="tr-TR"/>
        </a:p>
      </dgm:t>
    </dgm:pt>
    <dgm:pt modelId="{5B52B088-604A-4DCE-B956-AD15228A678D}">
      <dgm:prSet/>
      <dgm:spPr/>
      <dgm:t>
        <a:bodyPr/>
        <a:lstStyle/>
        <a:p>
          <a:pPr rtl="0"/>
          <a:r>
            <a:rPr lang="tr-TR" dirty="0" smtClean="0"/>
            <a:t>Bireysel fark, ilgi ve gereksinimlere cevap vermez.</a:t>
          </a:r>
          <a:endParaRPr lang="tr-TR" dirty="0"/>
        </a:p>
      </dgm:t>
    </dgm:pt>
    <dgm:pt modelId="{0DA7035A-13DB-4C4D-A8C9-FDC61FCC5032}" type="parTrans" cxnId="{4E0DB8B9-CAA7-4FD7-B90D-CD5280731613}">
      <dgm:prSet/>
      <dgm:spPr/>
      <dgm:t>
        <a:bodyPr/>
        <a:lstStyle/>
        <a:p>
          <a:endParaRPr lang="tr-TR"/>
        </a:p>
      </dgm:t>
    </dgm:pt>
    <dgm:pt modelId="{CA7B1576-0189-40FC-BC98-5E21FD83FD97}" type="sibTrans" cxnId="{4E0DB8B9-CAA7-4FD7-B90D-CD5280731613}">
      <dgm:prSet/>
      <dgm:spPr/>
      <dgm:t>
        <a:bodyPr/>
        <a:lstStyle/>
        <a:p>
          <a:endParaRPr lang="tr-TR"/>
        </a:p>
      </dgm:t>
    </dgm:pt>
    <dgm:pt modelId="{132006D2-0F40-4CF2-9574-F426972713AE}">
      <dgm:prSet/>
      <dgm:spPr/>
      <dgm:t>
        <a:bodyPr/>
        <a:lstStyle/>
        <a:p>
          <a:pPr rtl="0"/>
          <a:r>
            <a:rPr lang="tr-TR" dirty="0" smtClean="0"/>
            <a:t>Öğretimde sıkıcılığa ve motivasyon düşmesine neden olur.</a:t>
          </a:r>
          <a:endParaRPr lang="tr-TR" dirty="0"/>
        </a:p>
      </dgm:t>
    </dgm:pt>
    <dgm:pt modelId="{06632FE4-37EF-4FCD-B61B-8919AD4B0420}" type="parTrans" cxnId="{58B191C2-BAC6-48C4-9D67-D6147BEBFFB2}">
      <dgm:prSet/>
      <dgm:spPr/>
      <dgm:t>
        <a:bodyPr/>
        <a:lstStyle/>
        <a:p>
          <a:endParaRPr lang="tr-TR"/>
        </a:p>
      </dgm:t>
    </dgm:pt>
    <dgm:pt modelId="{26DD8FB8-1778-4E4B-9849-71AE6BB08631}" type="sibTrans" cxnId="{58B191C2-BAC6-48C4-9D67-D6147BEBFFB2}">
      <dgm:prSet/>
      <dgm:spPr/>
      <dgm:t>
        <a:bodyPr/>
        <a:lstStyle/>
        <a:p>
          <a:endParaRPr lang="tr-TR"/>
        </a:p>
      </dgm:t>
    </dgm:pt>
    <dgm:pt modelId="{265153D6-05EA-4588-8660-68FE6357A9EF}">
      <dgm:prSet/>
      <dgm:spPr/>
      <dgm:t>
        <a:bodyPr/>
        <a:lstStyle/>
        <a:p>
          <a:pPr rtl="0"/>
          <a:r>
            <a:rPr lang="tr-TR" smtClean="0"/>
            <a:t>Pekiştirme- İpucu- Katılım ve Dönüt-Düzeltme minimum düzeydedir.</a:t>
          </a:r>
          <a:endParaRPr lang="tr-TR"/>
        </a:p>
      </dgm:t>
    </dgm:pt>
    <dgm:pt modelId="{E30AEA06-D0C5-4EF2-9E31-9D95F58EA94A}" type="parTrans" cxnId="{949B14DF-8301-46CD-BB67-0FE18F64A13C}">
      <dgm:prSet/>
      <dgm:spPr/>
      <dgm:t>
        <a:bodyPr/>
        <a:lstStyle/>
        <a:p>
          <a:endParaRPr lang="tr-TR"/>
        </a:p>
      </dgm:t>
    </dgm:pt>
    <dgm:pt modelId="{1277AC75-BFFC-4CE0-A678-E7C641F90D65}" type="sibTrans" cxnId="{949B14DF-8301-46CD-BB67-0FE18F64A13C}">
      <dgm:prSet/>
      <dgm:spPr/>
      <dgm:t>
        <a:bodyPr/>
        <a:lstStyle/>
        <a:p>
          <a:endParaRPr lang="tr-TR"/>
        </a:p>
      </dgm:t>
    </dgm:pt>
    <dgm:pt modelId="{23038496-DD44-44E3-9351-C2748335C1BD}">
      <dgm:prSet/>
      <dgm:spPr/>
      <dgm:t>
        <a:bodyPr/>
        <a:lstStyle/>
        <a:p>
          <a:pPr rtl="0"/>
          <a:r>
            <a:rPr lang="tr-TR" smtClean="0"/>
            <a:t>Duyuşsal ve devinişsel alan hedefleri ile bilişsel alanın bilgi düzeyi üstündeki hedeflerin gerçekleşmesinde yetersizdir.</a:t>
          </a:r>
          <a:endParaRPr lang="tr-TR"/>
        </a:p>
      </dgm:t>
    </dgm:pt>
    <dgm:pt modelId="{821F59D8-10CC-4FF3-A177-2E66E77D72B9}" type="parTrans" cxnId="{0B0E050E-8662-41C7-88A5-BDAC2DE0CB7B}">
      <dgm:prSet/>
      <dgm:spPr/>
      <dgm:t>
        <a:bodyPr/>
        <a:lstStyle/>
        <a:p>
          <a:endParaRPr lang="tr-TR"/>
        </a:p>
      </dgm:t>
    </dgm:pt>
    <dgm:pt modelId="{01E3634D-5F94-4E60-AD4B-9D08D644D765}" type="sibTrans" cxnId="{0B0E050E-8662-41C7-88A5-BDAC2DE0CB7B}">
      <dgm:prSet/>
      <dgm:spPr/>
      <dgm:t>
        <a:bodyPr/>
        <a:lstStyle/>
        <a:p>
          <a:endParaRPr lang="tr-TR"/>
        </a:p>
      </dgm:t>
    </dgm:pt>
    <dgm:pt modelId="{E51E0D94-1F84-4AD2-ACA5-C919491E1A57}">
      <dgm:prSet/>
      <dgm:spPr/>
      <dgm:t>
        <a:bodyPr/>
        <a:lstStyle/>
        <a:p>
          <a:pPr rtl="0"/>
          <a:r>
            <a:rPr lang="tr-TR" dirty="0" smtClean="0"/>
            <a:t>Çocuk psikolojisine uygun değildir.</a:t>
          </a:r>
          <a:endParaRPr lang="tr-TR" dirty="0"/>
        </a:p>
      </dgm:t>
    </dgm:pt>
    <dgm:pt modelId="{8A158890-848A-4AE7-9521-E22FB12867E9}" type="parTrans" cxnId="{67CF158C-28F9-4C52-9BE3-FDBA65D89C65}">
      <dgm:prSet/>
      <dgm:spPr/>
      <dgm:t>
        <a:bodyPr/>
        <a:lstStyle/>
        <a:p>
          <a:endParaRPr lang="tr-TR"/>
        </a:p>
      </dgm:t>
    </dgm:pt>
    <dgm:pt modelId="{958AA753-9BDA-4A12-943D-3DEDD9F6081B}" type="sibTrans" cxnId="{67CF158C-28F9-4C52-9BE3-FDBA65D89C65}">
      <dgm:prSet/>
      <dgm:spPr/>
      <dgm:t>
        <a:bodyPr/>
        <a:lstStyle/>
        <a:p>
          <a:endParaRPr lang="tr-TR"/>
        </a:p>
      </dgm:t>
    </dgm:pt>
    <dgm:pt modelId="{2F937FFC-5961-4AEF-995B-57F18FF1B72C}">
      <dgm:prSet/>
      <dgm:spPr/>
      <dgm:t>
        <a:bodyPr/>
        <a:lstStyle/>
        <a:p>
          <a:pPr rtl="0"/>
          <a:r>
            <a:rPr lang="tr-TR" dirty="0" smtClean="0"/>
            <a:t>Öğrencileri ezberciliğe yöneltir.</a:t>
          </a:r>
          <a:endParaRPr lang="tr-TR" dirty="0"/>
        </a:p>
      </dgm:t>
    </dgm:pt>
    <dgm:pt modelId="{CC2554C0-B2D0-49E3-90F2-F7FB96F7E3E2}" type="parTrans" cxnId="{A49FB22A-4990-4B09-BFF2-0308AD55C7FC}">
      <dgm:prSet/>
      <dgm:spPr/>
      <dgm:t>
        <a:bodyPr/>
        <a:lstStyle/>
        <a:p>
          <a:endParaRPr lang="tr-TR"/>
        </a:p>
      </dgm:t>
    </dgm:pt>
    <dgm:pt modelId="{F2560CA1-EAFC-4E2B-8DF4-FE67246A4A69}" type="sibTrans" cxnId="{A49FB22A-4990-4B09-BFF2-0308AD55C7FC}">
      <dgm:prSet/>
      <dgm:spPr/>
      <dgm:t>
        <a:bodyPr/>
        <a:lstStyle/>
        <a:p>
          <a:endParaRPr lang="tr-TR"/>
        </a:p>
      </dgm:t>
    </dgm:pt>
    <dgm:pt modelId="{97271EC2-E706-430B-873A-B761872A1159}" type="pres">
      <dgm:prSet presAssocID="{894DF164-EFB2-425E-9D3F-FC08D7CB1167}" presName="Name0" presStyleCnt="0">
        <dgm:presLayoutVars>
          <dgm:dir/>
          <dgm:animLvl val="lvl"/>
          <dgm:resizeHandles val="exact"/>
        </dgm:presLayoutVars>
      </dgm:prSet>
      <dgm:spPr/>
      <dgm:t>
        <a:bodyPr/>
        <a:lstStyle/>
        <a:p>
          <a:endParaRPr lang="tr-TR"/>
        </a:p>
      </dgm:t>
    </dgm:pt>
    <dgm:pt modelId="{1B4D84CA-13B8-4D18-83BF-8CF545068919}" type="pres">
      <dgm:prSet presAssocID="{5E41DA37-A49D-484E-B961-9768E3D5DDF7}" presName="linNode" presStyleCnt="0"/>
      <dgm:spPr/>
    </dgm:pt>
    <dgm:pt modelId="{5E9F15C5-A6E8-4010-9EC0-B13855EF21AB}" type="pres">
      <dgm:prSet presAssocID="{5E41DA37-A49D-484E-B961-9768E3D5DDF7}" presName="parTx" presStyleLbl="revTx" presStyleIdx="0" presStyleCnt="1">
        <dgm:presLayoutVars>
          <dgm:chMax val="1"/>
          <dgm:bulletEnabled val="1"/>
        </dgm:presLayoutVars>
      </dgm:prSet>
      <dgm:spPr/>
      <dgm:t>
        <a:bodyPr/>
        <a:lstStyle/>
        <a:p>
          <a:endParaRPr lang="tr-TR"/>
        </a:p>
      </dgm:t>
    </dgm:pt>
    <dgm:pt modelId="{6BCCADBD-78B7-4D26-B6FD-B5F75D2FBE70}" type="pres">
      <dgm:prSet presAssocID="{5E41DA37-A49D-484E-B961-9768E3D5DDF7}" presName="bracket" presStyleLbl="parChTrans1D1" presStyleIdx="0" presStyleCnt="1"/>
      <dgm:spPr/>
    </dgm:pt>
    <dgm:pt modelId="{C342E6F8-C85A-4989-8D55-5B515C6EF753}" type="pres">
      <dgm:prSet presAssocID="{5E41DA37-A49D-484E-B961-9768E3D5DDF7}" presName="spH" presStyleCnt="0"/>
      <dgm:spPr/>
    </dgm:pt>
    <dgm:pt modelId="{D83657BA-84EB-4E7E-B023-89D93F4CBE29}" type="pres">
      <dgm:prSet presAssocID="{5E41DA37-A49D-484E-B961-9768E3D5DDF7}" presName="desTx" presStyleLbl="node1" presStyleIdx="0" presStyleCnt="1">
        <dgm:presLayoutVars>
          <dgm:bulletEnabled val="1"/>
        </dgm:presLayoutVars>
      </dgm:prSet>
      <dgm:spPr/>
      <dgm:t>
        <a:bodyPr/>
        <a:lstStyle/>
        <a:p>
          <a:endParaRPr lang="tr-TR"/>
        </a:p>
      </dgm:t>
    </dgm:pt>
  </dgm:ptLst>
  <dgm:cxnLst>
    <dgm:cxn modelId="{E7827591-2773-47EC-BBEE-32E55E2F9C9A}" srcId="{5E41DA37-A49D-484E-B961-9768E3D5DDF7}" destId="{C71F16B2-EE9C-4EA3-AE39-44714ED10884}" srcOrd="2" destOrd="0" parTransId="{090E0FFA-6BC7-469A-9CDB-1E72C8E23716}" sibTransId="{5DD87DCA-DFA2-4A25-B1F7-BCC25923A771}"/>
    <dgm:cxn modelId="{949B14DF-8301-46CD-BB67-0FE18F64A13C}" srcId="{5E41DA37-A49D-484E-B961-9768E3D5DDF7}" destId="{265153D6-05EA-4588-8660-68FE6357A9EF}" srcOrd="7" destOrd="0" parTransId="{E30AEA06-D0C5-4EF2-9E31-9D95F58EA94A}" sibTransId="{1277AC75-BFFC-4CE0-A678-E7C641F90D65}"/>
    <dgm:cxn modelId="{398943B2-0963-40B5-91AA-F951A9C730AA}" type="presOf" srcId="{E51E0D94-1F84-4AD2-ACA5-C919491E1A57}" destId="{D83657BA-84EB-4E7E-B023-89D93F4CBE29}" srcOrd="0" destOrd="4" presId="urn:diagrams.loki3.com/BracketList+Icon"/>
    <dgm:cxn modelId="{976060A8-3D29-4C12-AE03-2545D344C15D}" type="presOf" srcId="{23038496-DD44-44E3-9351-C2748335C1BD}" destId="{D83657BA-84EB-4E7E-B023-89D93F4CBE29}" srcOrd="0" destOrd="8" presId="urn:diagrams.loki3.com/BracketList+Icon"/>
    <dgm:cxn modelId="{A5C8F3CA-5054-4A8A-A6F9-479042F74090}" type="presOf" srcId="{BAB3EBAB-0956-4EAF-AEE3-E5A878F69AA2}" destId="{D83657BA-84EB-4E7E-B023-89D93F4CBE29}" srcOrd="0" destOrd="1" presId="urn:diagrams.loki3.com/BracketList+Icon"/>
    <dgm:cxn modelId="{E855765A-CE79-4907-BB91-CE1018EFA62E}" type="presOf" srcId="{132006D2-0F40-4CF2-9574-F426972713AE}" destId="{D83657BA-84EB-4E7E-B023-89D93F4CBE29}" srcOrd="0" destOrd="6" presId="urn:diagrams.loki3.com/BracketList+Icon"/>
    <dgm:cxn modelId="{B3927F80-1845-47CF-B469-DACD92652124}" type="presOf" srcId="{5B52B088-604A-4DCE-B956-AD15228A678D}" destId="{D83657BA-84EB-4E7E-B023-89D93F4CBE29}" srcOrd="0" destOrd="3" presId="urn:diagrams.loki3.com/BracketList+Icon"/>
    <dgm:cxn modelId="{0B0E050E-8662-41C7-88A5-BDAC2DE0CB7B}" srcId="{5E41DA37-A49D-484E-B961-9768E3D5DDF7}" destId="{23038496-DD44-44E3-9351-C2748335C1BD}" srcOrd="8" destOrd="0" parTransId="{821F59D8-10CC-4FF3-A177-2E66E77D72B9}" sibTransId="{01E3634D-5F94-4E60-AD4B-9D08D644D765}"/>
    <dgm:cxn modelId="{67CF158C-28F9-4C52-9BE3-FDBA65D89C65}" srcId="{5E41DA37-A49D-484E-B961-9768E3D5DDF7}" destId="{E51E0D94-1F84-4AD2-ACA5-C919491E1A57}" srcOrd="4" destOrd="0" parTransId="{8A158890-848A-4AE7-9521-E22FB12867E9}" sibTransId="{958AA753-9BDA-4A12-943D-3DEDD9F6081B}"/>
    <dgm:cxn modelId="{F445242F-3D14-47BD-A002-9798A50EB1FF}" type="presOf" srcId="{265153D6-05EA-4588-8660-68FE6357A9EF}" destId="{D83657BA-84EB-4E7E-B023-89D93F4CBE29}" srcOrd="0" destOrd="7" presId="urn:diagrams.loki3.com/BracketList+Icon"/>
    <dgm:cxn modelId="{4E0DB8B9-CAA7-4FD7-B90D-CD5280731613}" srcId="{5E41DA37-A49D-484E-B961-9768E3D5DDF7}" destId="{5B52B088-604A-4DCE-B956-AD15228A678D}" srcOrd="3" destOrd="0" parTransId="{0DA7035A-13DB-4C4D-A8C9-FDC61FCC5032}" sibTransId="{CA7B1576-0189-40FC-BC98-5E21FD83FD97}"/>
    <dgm:cxn modelId="{D4C874C9-C0A2-4EDB-836A-B2BD6158AF67}" type="presOf" srcId="{C71F16B2-EE9C-4EA3-AE39-44714ED10884}" destId="{D83657BA-84EB-4E7E-B023-89D93F4CBE29}" srcOrd="0" destOrd="2" presId="urn:diagrams.loki3.com/BracketList+Icon"/>
    <dgm:cxn modelId="{2773A1ED-612F-4B33-AA35-C29E748E89E4}" srcId="{5E41DA37-A49D-484E-B961-9768E3D5DDF7}" destId="{C2AB79D3-C520-4C8F-B393-6AE0DEE6831D}" srcOrd="0" destOrd="0" parTransId="{B796E074-74BF-44F9-978A-E795C79AC1C0}" sibTransId="{731A61DC-7CEE-4DC2-8434-3E41303B527E}"/>
    <dgm:cxn modelId="{CCD5C2F6-4C00-44FD-A9B7-C5E0E740582D}" type="presOf" srcId="{5E41DA37-A49D-484E-B961-9768E3D5DDF7}" destId="{5E9F15C5-A6E8-4010-9EC0-B13855EF21AB}" srcOrd="0" destOrd="0" presId="urn:diagrams.loki3.com/BracketList+Icon"/>
    <dgm:cxn modelId="{FCA2D796-CFD6-4FE7-B5BF-FCA60BBA16CF}" srcId="{5E41DA37-A49D-484E-B961-9768E3D5DDF7}" destId="{BAB3EBAB-0956-4EAF-AEE3-E5A878F69AA2}" srcOrd="1" destOrd="0" parTransId="{D1E6D29D-9C57-4B33-B727-B24FA88EA71B}" sibTransId="{424BE086-7BDC-4848-9511-00EA1D03E1F2}"/>
    <dgm:cxn modelId="{5EB1FC9A-535F-4A0B-9C4A-2D9C3289674C}" type="presOf" srcId="{894DF164-EFB2-425E-9D3F-FC08D7CB1167}" destId="{97271EC2-E706-430B-873A-B761872A1159}" srcOrd="0" destOrd="0" presId="urn:diagrams.loki3.com/BracketList+Icon"/>
    <dgm:cxn modelId="{58B191C2-BAC6-48C4-9D67-D6147BEBFFB2}" srcId="{5E41DA37-A49D-484E-B961-9768E3D5DDF7}" destId="{132006D2-0F40-4CF2-9574-F426972713AE}" srcOrd="6" destOrd="0" parTransId="{06632FE4-37EF-4FCD-B61B-8919AD4B0420}" sibTransId="{26DD8FB8-1778-4E4B-9849-71AE6BB08631}"/>
    <dgm:cxn modelId="{685CA48E-35A9-4347-8DFC-F305A40C4864}" type="presOf" srcId="{2F937FFC-5961-4AEF-995B-57F18FF1B72C}" destId="{D83657BA-84EB-4E7E-B023-89D93F4CBE29}" srcOrd="0" destOrd="5" presId="urn:diagrams.loki3.com/BracketList+Icon"/>
    <dgm:cxn modelId="{CA477D1E-C992-46A3-8E01-029EFF30FF36}" type="presOf" srcId="{C2AB79D3-C520-4C8F-B393-6AE0DEE6831D}" destId="{D83657BA-84EB-4E7E-B023-89D93F4CBE29}" srcOrd="0" destOrd="0" presId="urn:diagrams.loki3.com/BracketList+Icon"/>
    <dgm:cxn modelId="{2E3F8F62-651A-4403-8048-5FC51AED662F}" srcId="{894DF164-EFB2-425E-9D3F-FC08D7CB1167}" destId="{5E41DA37-A49D-484E-B961-9768E3D5DDF7}" srcOrd="0" destOrd="0" parTransId="{BD445D30-C8F2-4D9A-9D98-A53B180451D8}" sibTransId="{EF85A55E-DBC7-45E6-BD30-B3DF478597EB}"/>
    <dgm:cxn modelId="{A49FB22A-4990-4B09-BFF2-0308AD55C7FC}" srcId="{5E41DA37-A49D-484E-B961-9768E3D5DDF7}" destId="{2F937FFC-5961-4AEF-995B-57F18FF1B72C}" srcOrd="5" destOrd="0" parTransId="{CC2554C0-B2D0-49E3-90F2-F7FB96F7E3E2}" sibTransId="{F2560CA1-EAFC-4E2B-8DF4-FE67246A4A69}"/>
    <dgm:cxn modelId="{D8FCCA70-2A99-464E-9FC5-0B5E47FADD18}" type="presParOf" srcId="{97271EC2-E706-430B-873A-B761872A1159}" destId="{1B4D84CA-13B8-4D18-83BF-8CF545068919}" srcOrd="0" destOrd="0" presId="urn:diagrams.loki3.com/BracketList+Icon"/>
    <dgm:cxn modelId="{B5EA4896-D31A-4C68-825C-FA78B161924B}" type="presParOf" srcId="{1B4D84CA-13B8-4D18-83BF-8CF545068919}" destId="{5E9F15C5-A6E8-4010-9EC0-B13855EF21AB}" srcOrd="0" destOrd="0" presId="urn:diagrams.loki3.com/BracketList+Icon"/>
    <dgm:cxn modelId="{99807004-A6C3-45AF-BDB3-86C727C69D8F}" type="presParOf" srcId="{1B4D84CA-13B8-4D18-83BF-8CF545068919}" destId="{6BCCADBD-78B7-4D26-B6FD-B5F75D2FBE70}" srcOrd="1" destOrd="0" presId="urn:diagrams.loki3.com/BracketList+Icon"/>
    <dgm:cxn modelId="{299E55D0-C4B5-41FA-8251-CACBF6024E0F}" type="presParOf" srcId="{1B4D84CA-13B8-4D18-83BF-8CF545068919}" destId="{C342E6F8-C85A-4989-8D55-5B515C6EF753}" srcOrd="2" destOrd="0" presId="urn:diagrams.loki3.com/BracketList+Icon"/>
    <dgm:cxn modelId="{DFCD9A01-6F56-47F8-9B8C-E95332678754}" type="presParOf" srcId="{1B4D84CA-13B8-4D18-83BF-8CF545068919}" destId="{D83657BA-84EB-4E7E-B023-89D93F4CBE29}" srcOrd="3" destOrd="0" presId="urn:diagrams.loki3.com/BracketLis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903F56B-CFA4-485D-A2A2-5D0BA0E79271}" type="doc">
      <dgm:prSet loTypeId="urn:microsoft.com/office/officeart/2005/8/layout/vList5" loCatId="list" qsTypeId="urn:microsoft.com/office/officeart/2005/8/quickstyle/simple1" qsCatId="simple" csTypeId="urn:microsoft.com/office/officeart/2005/8/colors/accent0_1" csCatId="mainScheme"/>
      <dgm:spPr/>
      <dgm:t>
        <a:bodyPr/>
        <a:lstStyle/>
        <a:p>
          <a:endParaRPr lang="tr-TR"/>
        </a:p>
      </dgm:t>
    </dgm:pt>
    <dgm:pt modelId="{07C8D59E-FA00-451D-A7B9-02F23B8219C5}">
      <dgm:prSet/>
      <dgm:spPr/>
      <dgm:t>
        <a:bodyPr/>
        <a:lstStyle/>
        <a:p>
          <a:pPr rtl="0"/>
          <a:r>
            <a:rPr lang="tr-TR" smtClean="0"/>
            <a:t>Panel </a:t>
          </a:r>
          <a:endParaRPr lang="tr-TR"/>
        </a:p>
      </dgm:t>
    </dgm:pt>
    <dgm:pt modelId="{6328FE3D-FD11-4DC8-AD90-1076B0DD44D3}" type="parTrans" cxnId="{D2438713-CEC6-41D2-98AD-9C4200977F70}">
      <dgm:prSet/>
      <dgm:spPr/>
      <dgm:t>
        <a:bodyPr/>
        <a:lstStyle/>
        <a:p>
          <a:endParaRPr lang="tr-TR"/>
        </a:p>
      </dgm:t>
    </dgm:pt>
    <dgm:pt modelId="{D7D29B79-7A99-415F-A46B-AA2B51ABDB3F}" type="sibTrans" cxnId="{D2438713-CEC6-41D2-98AD-9C4200977F70}">
      <dgm:prSet/>
      <dgm:spPr/>
      <dgm:t>
        <a:bodyPr/>
        <a:lstStyle/>
        <a:p>
          <a:endParaRPr lang="tr-TR"/>
        </a:p>
      </dgm:t>
    </dgm:pt>
    <dgm:pt modelId="{5D5CBA02-EED0-457E-857F-977854ACA566}">
      <dgm:prSet/>
      <dgm:spPr/>
      <dgm:t>
        <a:bodyPr/>
        <a:lstStyle/>
        <a:p>
          <a:pPr rtl="0"/>
          <a:r>
            <a:rPr lang="tr-TR" smtClean="0"/>
            <a:t>Konferans</a:t>
          </a:r>
          <a:endParaRPr lang="tr-TR"/>
        </a:p>
      </dgm:t>
    </dgm:pt>
    <dgm:pt modelId="{0452DC76-B470-4A9D-9248-7790F927B9D0}" type="parTrans" cxnId="{8179FD85-AC09-41EA-818B-FCCBEC59BE68}">
      <dgm:prSet/>
      <dgm:spPr/>
      <dgm:t>
        <a:bodyPr/>
        <a:lstStyle/>
        <a:p>
          <a:endParaRPr lang="tr-TR"/>
        </a:p>
      </dgm:t>
    </dgm:pt>
    <dgm:pt modelId="{82B8F551-E3AF-46D3-9ED0-8B9964E4EC9B}" type="sibTrans" cxnId="{8179FD85-AC09-41EA-818B-FCCBEC59BE68}">
      <dgm:prSet/>
      <dgm:spPr/>
      <dgm:t>
        <a:bodyPr/>
        <a:lstStyle/>
        <a:p>
          <a:endParaRPr lang="tr-TR"/>
        </a:p>
      </dgm:t>
    </dgm:pt>
    <dgm:pt modelId="{22BF8D8C-EF3F-4D1E-BD9E-A9E2F31BDBAA}">
      <dgm:prSet/>
      <dgm:spPr/>
      <dgm:t>
        <a:bodyPr/>
        <a:lstStyle/>
        <a:p>
          <a:pPr rtl="0"/>
          <a:r>
            <a:rPr lang="tr-TR" smtClean="0"/>
            <a:t>Brifing</a:t>
          </a:r>
          <a:endParaRPr lang="tr-TR"/>
        </a:p>
      </dgm:t>
    </dgm:pt>
    <dgm:pt modelId="{C5FA5B65-5B27-4B72-9D58-AC53C1B8AC52}" type="parTrans" cxnId="{3A215642-A992-4256-BBC7-AA3BDB3BBC55}">
      <dgm:prSet/>
      <dgm:spPr/>
      <dgm:t>
        <a:bodyPr/>
        <a:lstStyle/>
        <a:p>
          <a:endParaRPr lang="tr-TR"/>
        </a:p>
      </dgm:t>
    </dgm:pt>
    <dgm:pt modelId="{83A6B306-4B6D-4D66-9F96-33369E4F5A1C}" type="sibTrans" cxnId="{3A215642-A992-4256-BBC7-AA3BDB3BBC55}">
      <dgm:prSet/>
      <dgm:spPr/>
      <dgm:t>
        <a:bodyPr/>
        <a:lstStyle/>
        <a:p>
          <a:endParaRPr lang="tr-TR"/>
        </a:p>
      </dgm:t>
    </dgm:pt>
    <dgm:pt modelId="{4359CD46-DCE8-46F5-B493-DE3701AD9926}">
      <dgm:prSet/>
      <dgm:spPr/>
      <dgm:t>
        <a:bodyPr/>
        <a:lstStyle/>
        <a:p>
          <a:pPr rtl="0"/>
          <a:r>
            <a:rPr lang="tr-TR" smtClean="0"/>
            <a:t>Söylev/ Nutuk</a:t>
          </a:r>
          <a:endParaRPr lang="tr-TR"/>
        </a:p>
      </dgm:t>
    </dgm:pt>
    <dgm:pt modelId="{C7A8FA2E-D8C9-4EBD-B534-910ABCBE6019}" type="parTrans" cxnId="{98A14E1D-9507-4FE5-869E-41EEEE616A34}">
      <dgm:prSet/>
      <dgm:spPr/>
      <dgm:t>
        <a:bodyPr/>
        <a:lstStyle/>
        <a:p>
          <a:endParaRPr lang="tr-TR"/>
        </a:p>
      </dgm:t>
    </dgm:pt>
    <dgm:pt modelId="{69517251-F2E3-4666-824E-D174FF659168}" type="sibTrans" cxnId="{98A14E1D-9507-4FE5-869E-41EEEE616A34}">
      <dgm:prSet/>
      <dgm:spPr/>
      <dgm:t>
        <a:bodyPr/>
        <a:lstStyle/>
        <a:p>
          <a:endParaRPr lang="tr-TR"/>
        </a:p>
      </dgm:t>
    </dgm:pt>
    <dgm:pt modelId="{A35C2CA7-7D1B-4C58-BCE8-304AA265C029}">
      <dgm:prSet/>
      <dgm:spPr/>
      <dgm:t>
        <a:bodyPr/>
        <a:lstStyle/>
        <a:p>
          <a:pPr rtl="0"/>
          <a:r>
            <a:rPr lang="tr-TR" smtClean="0"/>
            <a:t>Demeç</a:t>
          </a:r>
          <a:endParaRPr lang="tr-TR"/>
        </a:p>
      </dgm:t>
    </dgm:pt>
    <dgm:pt modelId="{2B30F8A9-B6F8-4656-A3BE-7E573AD7E6FE}" type="parTrans" cxnId="{5633EBDF-C855-488C-B353-C33142754EA0}">
      <dgm:prSet/>
      <dgm:spPr/>
      <dgm:t>
        <a:bodyPr/>
        <a:lstStyle/>
        <a:p>
          <a:endParaRPr lang="tr-TR"/>
        </a:p>
      </dgm:t>
    </dgm:pt>
    <dgm:pt modelId="{7DC7BE5D-6E62-47E0-8C93-5DB35516B03D}" type="sibTrans" cxnId="{5633EBDF-C855-488C-B353-C33142754EA0}">
      <dgm:prSet/>
      <dgm:spPr/>
      <dgm:t>
        <a:bodyPr/>
        <a:lstStyle/>
        <a:p>
          <a:endParaRPr lang="tr-TR"/>
        </a:p>
      </dgm:t>
    </dgm:pt>
    <dgm:pt modelId="{BCFD6386-2042-4079-9D00-6AA777C0C209}" type="pres">
      <dgm:prSet presAssocID="{4903F56B-CFA4-485D-A2A2-5D0BA0E79271}" presName="Name0" presStyleCnt="0">
        <dgm:presLayoutVars>
          <dgm:dir/>
          <dgm:animLvl val="lvl"/>
          <dgm:resizeHandles val="exact"/>
        </dgm:presLayoutVars>
      </dgm:prSet>
      <dgm:spPr/>
      <dgm:t>
        <a:bodyPr/>
        <a:lstStyle/>
        <a:p>
          <a:endParaRPr lang="tr-TR"/>
        </a:p>
      </dgm:t>
    </dgm:pt>
    <dgm:pt modelId="{CFF4BB3D-C14F-4756-B4F5-A4163BB766A3}" type="pres">
      <dgm:prSet presAssocID="{07C8D59E-FA00-451D-A7B9-02F23B8219C5}" presName="linNode" presStyleCnt="0"/>
      <dgm:spPr/>
    </dgm:pt>
    <dgm:pt modelId="{192EBD00-E02D-4103-A823-2CAA2552DE91}" type="pres">
      <dgm:prSet presAssocID="{07C8D59E-FA00-451D-A7B9-02F23B8219C5}" presName="parentText" presStyleLbl="node1" presStyleIdx="0" presStyleCnt="5">
        <dgm:presLayoutVars>
          <dgm:chMax val="1"/>
          <dgm:bulletEnabled val="1"/>
        </dgm:presLayoutVars>
      </dgm:prSet>
      <dgm:spPr/>
      <dgm:t>
        <a:bodyPr/>
        <a:lstStyle/>
        <a:p>
          <a:endParaRPr lang="tr-TR"/>
        </a:p>
      </dgm:t>
    </dgm:pt>
    <dgm:pt modelId="{C7ADC34A-C68A-4983-919F-93C3C0C95D9C}" type="pres">
      <dgm:prSet presAssocID="{D7D29B79-7A99-415F-A46B-AA2B51ABDB3F}" presName="sp" presStyleCnt="0"/>
      <dgm:spPr/>
    </dgm:pt>
    <dgm:pt modelId="{ECC9CDDD-A43D-4473-B061-38CD4BFB1394}" type="pres">
      <dgm:prSet presAssocID="{5D5CBA02-EED0-457E-857F-977854ACA566}" presName="linNode" presStyleCnt="0"/>
      <dgm:spPr/>
    </dgm:pt>
    <dgm:pt modelId="{F52AD3F2-EC1C-4051-A2CE-EC9B0F01BFB2}" type="pres">
      <dgm:prSet presAssocID="{5D5CBA02-EED0-457E-857F-977854ACA566}" presName="parentText" presStyleLbl="node1" presStyleIdx="1" presStyleCnt="5">
        <dgm:presLayoutVars>
          <dgm:chMax val="1"/>
          <dgm:bulletEnabled val="1"/>
        </dgm:presLayoutVars>
      </dgm:prSet>
      <dgm:spPr/>
      <dgm:t>
        <a:bodyPr/>
        <a:lstStyle/>
        <a:p>
          <a:endParaRPr lang="tr-TR"/>
        </a:p>
      </dgm:t>
    </dgm:pt>
    <dgm:pt modelId="{60EB4B71-F871-4EF9-8BB5-8376C5F481EE}" type="pres">
      <dgm:prSet presAssocID="{82B8F551-E3AF-46D3-9ED0-8B9964E4EC9B}" presName="sp" presStyleCnt="0"/>
      <dgm:spPr/>
    </dgm:pt>
    <dgm:pt modelId="{F618D61A-139C-4C2A-9F62-E9DBA24EF54B}" type="pres">
      <dgm:prSet presAssocID="{22BF8D8C-EF3F-4D1E-BD9E-A9E2F31BDBAA}" presName="linNode" presStyleCnt="0"/>
      <dgm:spPr/>
    </dgm:pt>
    <dgm:pt modelId="{6304D278-E50D-4F86-9A0B-FB9301331A6F}" type="pres">
      <dgm:prSet presAssocID="{22BF8D8C-EF3F-4D1E-BD9E-A9E2F31BDBAA}" presName="parentText" presStyleLbl="node1" presStyleIdx="2" presStyleCnt="5">
        <dgm:presLayoutVars>
          <dgm:chMax val="1"/>
          <dgm:bulletEnabled val="1"/>
        </dgm:presLayoutVars>
      </dgm:prSet>
      <dgm:spPr/>
      <dgm:t>
        <a:bodyPr/>
        <a:lstStyle/>
        <a:p>
          <a:endParaRPr lang="tr-TR"/>
        </a:p>
      </dgm:t>
    </dgm:pt>
    <dgm:pt modelId="{3BE15474-4807-4D70-B714-D206B6708FC7}" type="pres">
      <dgm:prSet presAssocID="{83A6B306-4B6D-4D66-9F96-33369E4F5A1C}" presName="sp" presStyleCnt="0"/>
      <dgm:spPr/>
    </dgm:pt>
    <dgm:pt modelId="{18FDB487-33E4-4B75-B94D-8B5C9C3FDF39}" type="pres">
      <dgm:prSet presAssocID="{4359CD46-DCE8-46F5-B493-DE3701AD9926}" presName="linNode" presStyleCnt="0"/>
      <dgm:spPr/>
    </dgm:pt>
    <dgm:pt modelId="{DEC705F2-6D57-485D-ABD6-FE52B98A48A3}" type="pres">
      <dgm:prSet presAssocID="{4359CD46-DCE8-46F5-B493-DE3701AD9926}" presName="parentText" presStyleLbl="node1" presStyleIdx="3" presStyleCnt="5">
        <dgm:presLayoutVars>
          <dgm:chMax val="1"/>
          <dgm:bulletEnabled val="1"/>
        </dgm:presLayoutVars>
      </dgm:prSet>
      <dgm:spPr/>
      <dgm:t>
        <a:bodyPr/>
        <a:lstStyle/>
        <a:p>
          <a:endParaRPr lang="tr-TR"/>
        </a:p>
      </dgm:t>
    </dgm:pt>
    <dgm:pt modelId="{1C1EED36-A497-49F4-95F3-B7744A40DD06}" type="pres">
      <dgm:prSet presAssocID="{69517251-F2E3-4666-824E-D174FF659168}" presName="sp" presStyleCnt="0"/>
      <dgm:spPr/>
    </dgm:pt>
    <dgm:pt modelId="{DBE29A70-1CB0-4B1D-B63E-C91FB417A066}" type="pres">
      <dgm:prSet presAssocID="{A35C2CA7-7D1B-4C58-BCE8-304AA265C029}" presName="linNode" presStyleCnt="0"/>
      <dgm:spPr/>
    </dgm:pt>
    <dgm:pt modelId="{9F38D2CB-EC3D-43E9-BA84-4E22FCDEB2DC}" type="pres">
      <dgm:prSet presAssocID="{A35C2CA7-7D1B-4C58-BCE8-304AA265C029}" presName="parentText" presStyleLbl="node1" presStyleIdx="4" presStyleCnt="5">
        <dgm:presLayoutVars>
          <dgm:chMax val="1"/>
          <dgm:bulletEnabled val="1"/>
        </dgm:presLayoutVars>
      </dgm:prSet>
      <dgm:spPr/>
      <dgm:t>
        <a:bodyPr/>
        <a:lstStyle/>
        <a:p>
          <a:endParaRPr lang="tr-TR"/>
        </a:p>
      </dgm:t>
    </dgm:pt>
  </dgm:ptLst>
  <dgm:cxnLst>
    <dgm:cxn modelId="{5633EBDF-C855-488C-B353-C33142754EA0}" srcId="{4903F56B-CFA4-485D-A2A2-5D0BA0E79271}" destId="{A35C2CA7-7D1B-4C58-BCE8-304AA265C029}" srcOrd="4" destOrd="0" parTransId="{2B30F8A9-B6F8-4656-A3BE-7E573AD7E6FE}" sibTransId="{7DC7BE5D-6E62-47E0-8C93-5DB35516B03D}"/>
    <dgm:cxn modelId="{32A3D509-8477-405C-828B-1AC2147EB00F}" type="presOf" srcId="{07C8D59E-FA00-451D-A7B9-02F23B8219C5}" destId="{192EBD00-E02D-4103-A823-2CAA2552DE91}" srcOrd="0" destOrd="0" presId="urn:microsoft.com/office/officeart/2005/8/layout/vList5"/>
    <dgm:cxn modelId="{D2438713-CEC6-41D2-98AD-9C4200977F70}" srcId="{4903F56B-CFA4-485D-A2A2-5D0BA0E79271}" destId="{07C8D59E-FA00-451D-A7B9-02F23B8219C5}" srcOrd="0" destOrd="0" parTransId="{6328FE3D-FD11-4DC8-AD90-1076B0DD44D3}" sibTransId="{D7D29B79-7A99-415F-A46B-AA2B51ABDB3F}"/>
    <dgm:cxn modelId="{AC8A6C98-9632-4F08-BB1E-F7C3B67A1A9D}" type="presOf" srcId="{22BF8D8C-EF3F-4D1E-BD9E-A9E2F31BDBAA}" destId="{6304D278-E50D-4F86-9A0B-FB9301331A6F}" srcOrd="0" destOrd="0" presId="urn:microsoft.com/office/officeart/2005/8/layout/vList5"/>
    <dgm:cxn modelId="{8179FD85-AC09-41EA-818B-FCCBEC59BE68}" srcId="{4903F56B-CFA4-485D-A2A2-5D0BA0E79271}" destId="{5D5CBA02-EED0-457E-857F-977854ACA566}" srcOrd="1" destOrd="0" parTransId="{0452DC76-B470-4A9D-9248-7790F927B9D0}" sibTransId="{82B8F551-E3AF-46D3-9ED0-8B9964E4EC9B}"/>
    <dgm:cxn modelId="{F8D896A0-DE75-45B9-9BD8-A614A1AA4C6C}" type="presOf" srcId="{4359CD46-DCE8-46F5-B493-DE3701AD9926}" destId="{DEC705F2-6D57-485D-ABD6-FE52B98A48A3}" srcOrd="0" destOrd="0" presId="urn:microsoft.com/office/officeart/2005/8/layout/vList5"/>
    <dgm:cxn modelId="{98A14E1D-9507-4FE5-869E-41EEEE616A34}" srcId="{4903F56B-CFA4-485D-A2A2-5D0BA0E79271}" destId="{4359CD46-DCE8-46F5-B493-DE3701AD9926}" srcOrd="3" destOrd="0" parTransId="{C7A8FA2E-D8C9-4EBD-B534-910ABCBE6019}" sibTransId="{69517251-F2E3-4666-824E-D174FF659168}"/>
    <dgm:cxn modelId="{75741EDE-C811-4881-93C2-9389B79358D4}" type="presOf" srcId="{4903F56B-CFA4-485D-A2A2-5D0BA0E79271}" destId="{BCFD6386-2042-4079-9D00-6AA777C0C209}" srcOrd="0" destOrd="0" presId="urn:microsoft.com/office/officeart/2005/8/layout/vList5"/>
    <dgm:cxn modelId="{3A215642-A992-4256-BBC7-AA3BDB3BBC55}" srcId="{4903F56B-CFA4-485D-A2A2-5D0BA0E79271}" destId="{22BF8D8C-EF3F-4D1E-BD9E-A9E2F31BDBAA}" srcOrd="2" destOrd="0" parTransId="{C5FA5B65-5B27-4B72-9D58-AC53C1B8AC52}" sibTransId="{83A6B306-4B6D-4D66-9F96-33369E4F5A1C}"/>
    <dgm:cxn modelId="{33ADFEB3-30EA-41C9-BC9D-FE6980C7BB04}" type="presOf" srcId="{5D5CBA02-EED0-457E-857F-977854ACA566}" destId="{F52AD3F2-EC1C-4051-A2CE-EC9B0F01BFB2}" srcOrd="0" destOrd="0" presId="urn:microsoft.com/office/officeart/2005/8/layout/vList5"/>
    <dgm:cxn modelId="{6E4846D7-EA46-4C74-84F9-615EF376C870}" type="presOf" srcId="{A35C2CA7-7D1B-4C58-BCE8-304AA265C029}" destId="{9F38D2CB-EC3D-43E9-BA84-4E22FCDEB2DC}" srcOrd="0" destOrd="0" presId="urn:microsoft.com/office/officeart/2005/8/layout/vList5"/>
    <dgm:cxn modelId="{CCBB54FA-1DE1-46F4-B37E-CF10EF66ECF5}" type="presParOf" srcId="{BCFD6386-2042-4079-9D00-6AA777C0C209}" destId="{CFF4BB3D-C14F-4756-B4F5-A4163BB766A3}" srcOrd="0" destOrd="0" presId="urn:microsoft.com/office/officeart/2005/8/layout/vList5"/>
    <dgm:cxn modelId="{C01B62CB-DA33-4CB9-A048-EBAD1518A7AB}" type="presParOf" srcId="{CFF4BB3D-C14F-4756-B4F5-A4163BB766A3}" destId="{192EBD00-E02D-4103-A823-2CAA2552DE91}" srcOrd="0" destOrd="0" presId="urn:microsoft.com/office/officeart/2005/8/layout/vList5"/>
    <dgm:cxn modelId="{3B0B4B6C-3814-4434-9255-B9F40DED2DE5}" type="presParOf" srcId="{BCFD6386-2042-4079-9D00-6AA777C0C209}" destId="{C7ADC34A-C68A-4983-919F-93C3C0C95D9C}" srcOrd="1" destOrd="0" presId="urn:microsoft.com/office/officeart/2005/8/layout/vList5"/>
    <dgm:cxn modelId="{764CFDBE-3E55-485D-A997-2A2B1324EBC0}" type="presParOf" srcId="{BCFD6386-2042-4079-9D00-6AA777C0C209}" destId="{ECC9CDDD-A43D-4473-B061-38CD4BFB1394}" srcOrd="2" destOrd="0" presId="urn:microsoft.com/office/officeart/2005/8/layout/vList5"/>
    <dgm:cxn modelId="{6A8475A6-DB13-434A-A558-14B64F8661C2}" type="presParOf" srcId="{ECC9CDDD-A43D-4473-B061-38CD4BFB1394}" destId="{F52AD3F2-EC1C-4051-A2CE-EC9B0F01BFB2}" srcOrd="0" destOrd="0" presId="urn:microsoft.com/office/officeart/2005/8/layout/vList5"/>
    <dgm:cxn modelId="{3FB624D4-1C4C-4DA4-816B-58BBFE412D50}" type="presParOf" srcId="{BCFD6386-2042-4079-9D00-6AA777C0C209}" destId="{60EB4B71-F871-4EF9-8BB5-8376C5F481EE}" srcOrd="3" destOrd="0" presId="urn:microsoft.com/office/officeart/2005/8/layout/vList5"/>
    <dgm:cxn modelId="{FA6A209B-BE8D-468A-ABF3-6CC97229EE78}" type="presParOf" srcId="{BCFD6386-2042-4079-9D00-6AA777C0C209}" destId="{F618D61A-139C-4C2A-9F62-E9DBA24EF54B}" srcOrd="4" destOrd="0" presId="urn:microsoft.com/office/officeart/2005/8/layout/vList5"/>
    <dgm:cxn modelId="{360FCBDB-CC5B-4151-A7E9-153387484A83}" type="presParOf" srcId="{F618D61A-139C-4C2A-9F62-E9DBA24EF54B}" destId="{6304D278-E50D-4F86-9A0B-FB9301331A6F}" srcOrd="0" destOrd="0" presId="urn:microsoft.com/office/officeart/2005/8/layout/vList5"/>
    <dgm:cxn modelId="{B1BF01A7-33E1-46B8-A5D0-03A0668786E6}" type="presParOf" srcId="{BCFD6386-2042-4079-9D00-6AA777C0C209}" destId="{3BE15474-4807-4D70-B714-D206B6708FC7}" srcOrd="5" destOrd="0" presId="urn:microsoft.com/office/officeart/2005/8/layout/vList5"/>
    <dgm:cxn modelId="{BE3A4444-0089-48B3-B6BB-F170310C0C8D}" type="presParOf" srcId="{BCFD6386-2042-4079-9D00-6AA777C0C209}" destId="{18FDB487-33E4-4B75-B94D-8B5C9C3FDF39}" srcOrd="6" destOrd="0" presId="urn:microsoft.com/office/officeart/2005/8/layout/vList5"/>
    <dgm:cxn modelId="{B8652E73-84A4-4DEE-B16E-FA46A45DBD31}" type="presParOf" srcId="{18FDB487-33E4-4B75-B94D-8B5C9C3FDF39}" destId="{DEC705F2-6D57-485D-ABD6-FE52B98A48A3}" srcOrd="0" destOrd="0" presId="urn:microsoft.com/office/officeart/2005/8/layout/vList5"/>
    <dgm:cxn modelId="{975C1166-B735-4DC4-A588-A04226562FD2}" type="presParOf" srcId="{BCFD6386-2042-4079-9D00-6AA777C0C209}" destId="{1C1EED36-A497-49F4-95F3-B7744A40DD06}" srcOrd="7" destOrd="0" presId="urn:microsoft.com/office/officeart/2005/8/layout/vList5"/>
    <dgm:cxn modelId="{DC0248BA-CD76-412A-9E6A-FAB4116D30C5}" type="presParOf" srcId="{BCFD6386-2042-4079-9D00-6AA777C0C209}" destId="{DBE29A70-1CB0-4B1D-B63E-C91FB417A066}" srcOrd="8" destOrd="0" presId="urn:microsoft.com/office/officeart/2005/8/layout/vList5"/>
    <dgm:cxn modelId="{7B245D4F-081E-443F-AE34-8A44FEBC3C96}" type="presParOf" srcId="{DBE29A70-1CB0-4B1D-B63E-C91FB417A066}" destId="{9F38D2CB-EC3D-43E9-BA84-4E22FCDEB2DC}"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4815574-3ACE-4A70-A875-0BD3556D0D66}" type="doc">
      <dgm:prSet loTypeId="urn:microsoft.com/office/officeart/2005/8/layout/orgChart1" loCatId="hierarchy" qsTypeId="urn:microsoft.com/office/officeart/2005/8/quickstyle/simple1" qsCatId="simple" csTypeId="urn:microsoft.com/office/officeart/2005/8/colors/accent4_1" csCatId="accent4" phldr="1"/>
      <dgm:spPr/>
      <dgm:t>
        <a:bodyPr/>
        <a:lstStyle/>
        <a:p>
          <a:endParaRPr lang="tr-TR"/>
        </a:p>
      </dgm:t>
    </dgm:pt>
    <dgm:pt modelId="{6B46F429-3E5F-4C53-A9D6-DF1560863768}">
      <dgm:prSet/>
      <dgm:spPr/>
      <dgm:t>
        <a:bodyPr/>
        <a:lstStyle/>
        <a:p>
          <a:pPr rtl="0"/>
          <a:r>
            <a:rPr lang="tr-TR" dirty="0" smtClean="0"/>
            <a:t>Tartışma Yöntemi</a:t>
          </a:r>
          <a:endParaRPr lang="tr-TR" dirty="0"/>
        </a:p>
      </dgm:t>
    </dgm:pt>
    <dgm:pt modelId="{F575F789-5184-481B-813E-D521FB9FEDA2}" type="parTrans" cxnId="{E775EB16-5FD6-4CB5-B16F-8B29C71DCEF7}">
      <dgm:prSet/>
      <dgm:spPr/>
      <dgm:t>
        <a:bodyPr/>
        <a:lstStyle/>
        <a:p>
          <a:endParaRPr lang="tr-TR"/>
        </a:p>
      </dgm:t>
    </dgm:pt>
    <dgm:pt modelId="{2BC8A6F8-96B1-423F-8B24-8EB33CFBD97C}" type="sibTrans" cxnId="{E775EB16-5FD6-4CB5-B16F-8B29C71DCEF7}">
      <dgm:prSet/>
      <dgm:spPr/>
      <dgm:t>
        <a:bodyPr/>
        <a:lstStyle/>
        <a:p>
          <a:endParaRPr lang="tr-TR"/>
        </a:p>
      </dgm:t>
    </dgm:pt>
    <dgm:pt modelId="{35CB069A-48BB-48CD-B43F-28BC32C30DC0}" type="pres">
      <dgm:prSet presAssocID="{E4815574-3ACE-4A70-A875-0BD3556D0D66}" presName="hierChild1" presStyleCnt="0">
        <dgm:presLayoutVars>
          <dgm:orgChart val="1"/>
          <dgm:chPref val="1"/>
          <dgm:dir/>
          <dgm:animOne val="branch"/>
          <dgm:animLvl val="lvl"/>
          <dgm:resizeHandles/>
        </dgm:presLayoutVars>
      </dgm:prSet>
      <dgm:spPr/>
      <dgm:t>
        <a:bodyPr/>
        <a:lstStyle/>
        <a:p>
          <a:endParaRPr lang="tr-TR"/>
        </a:p>
      </dgm:t>
    </dgm:pt>
    <dgm:pt modelId="{4053EDAE-ABA2-4EDD-9FBE-DCC797503EC8}" type="pres">
      <dgm:prSet presAssocID="{6B46F429-3E5F-4C53-A9D6-DF1560863768}" presName="hierRoot1" presStyleCnt="0">
        <dgm:presLayoutVars>
          <dgm:hierBranch val="init"/>
        </dgm:presLayoutVars>
      </dgm:prSet>
      <dgm:spPr/>
    </dgm:pt>
    <dgm:pt modelId="{78FDA5C2-3EB2-4C4E-8F13-119C20652A94}" type="pres">
      <dgm:prSet presAssocID="{6B46F429-3E5F-4C53-A9D6-DF1560863768}" presName="rootComposite1" presStyleCnt="0"/>
      <dgm:spPr/>
    </dgm:pt>
    <dgm:pt modelId="{ED083FEA-5C6C-435F-A112-80294843279C}" type="pres">
      <dgm:prSet presAssocID="{6B46F429-3E5F-4C53-A9D6-DF1560863768}" presName="rootText1" presStyleLbl="node0" presStyleIdx="0" presStyleCnt="1" custScaleX="403247" custLinFactNeighborX="4628" custLinFactNeighborY="-2">
        <dgm:presLayoutVars>
          <dgm:chPref val="3"/>
        </dgm:presLayoutVars>
      </dgm:prSet>
      <dgm:spPr/>
      <dgm:t>
        <a:bodyPr/>
        <a:lstStyle/>
        <a:p>
          <a:endParaRPr lang="tr-TR"/>
        </a:p>
      </dgm:t>
    </dgm:pt>
    <dgm:pt modelId="{A28DD95A-A296-48F3-BB4C-F2B08C101AE4}" type="pres">
      <dgm:prSet presAssocID="{6B46F429-3E5F-4C53-A9D6-DF1560863768}" presName="rootConnector1" presStyleLbl="node1" presStyleIdx="0" presStyleCnt="0"/>
      <dgm:spPr/>
      <dgm:t>
        <a:bodyPr/>
        <a:lstStyle/>
        <a:p>
          <a:endParaRPr lang="tr-TR"/>
        </a:p>
      </dgm:t>
    </dgm:pt>
    <dgm:pt modelId="{DF67F8F7-1BCB-4119-B120-096298620B05}" type="pres">
      <dgm:prSet presAssocID="{6B46F429-3E5F-4C53-A9D6-DF1560863768}" presName="hierChild2" presStyleCnt="0"/>
      <dgm:spPr/>
    </dgm:pt>
    <dgm:pt modelId="{A5037792-566C-4092-825F-FC5EA0D10FCA}" type="pres">
      <dgm:prSet presAssocID="{6B46F429-3E5F-4C53-A9D6-DF1560863768}" presName="hierChild3" presStyleCnt="0"/>
      <dgm:spPr/>
    </dgm:pt>
  </dgm:ptLst>
  <dgm:cxnLst>
    <dgm:cxn modelId="{06F268BB-5DB1-4469-B8F9-79B52AA60679}" type="presOf" srcId="{6B46F429-3E5F-4C53-A9D6-DF1560863768}" destId="{ED083FEA-5C6C-435F-A112-80294843279C}" srcOrd="0" destOrd="0" presId="urn:microsoft.com/office/officeart/2005/8/layout/orgChart1"/>
    <dgm:cxn modelId="{3A112F6B-CAEE-4D6F-B96B-7450E35F776E}" type="presOf" srcId="{E4815574-3ACE-4A70-A875-0BD3556D0D66}" destId="{35CB069A-48BB-48CD-B43F-28BC32C30DC0}" srcOrd="0" destOrd="0" presId="urn:microsoft.com/office/officeart/2005/8/layout/orgChart1"/>
    <dgm:cxn modelId="{D3F93744-28C3-4387-9A4B-8B2286A3B942}" type="presOf" srcId="{6B46F429-3E5F-4C53-A9D6-DF1560863768}" destId="{A28DD95A-A296-48F3-BB4C-F2B08C101AE4}" srcOrd="1" destOrd="0" presId="urn:microsoft.com/office/officeart/2005/8/layout/orgChart1"/>
    <dgm:cxn modelId="{E775EB16-5FD6-4CB5-B16F-8B29C71DCEF7}" srcId="{E4815574-3ACE-4A70-A875-0BD3556D0D66}" destId="{6B46F429-3E5F-4C53-A9D6-DF1560863768}" srcOrd="0" destOrd="0" parTransId="{F575F789-5184-481B-813E-D521FB9FEDA2}" sibTransId="{2BC8A6F8-96B1-423F-8B24-8EB33CFBD97C}"/>
    <dgm:cxn modelId="{B214C928-4460-413C-B211-4C1A4A75920B}" type="presParOf" srcId="{35CB069A-48BB-48CD-B43F-28BC32C30DC0}" destId="{4053EDAE-ABA2-4EDD-9FBE-DCC797503EC8}" srcOrd="0" destOrd="0" presId="urn:microsoft.com/office/officeart/2005/8/layout/orgChart1"/>
    <dgm:cxn modelId="{D5014A9A-E42C-42B5-9371-F668F30317FD}" type="presParOf" srcId="{4053EDAE-ABA2-4EDD-9FBE-DCC797503EC8}" destId="{78FDA5C2-3EB2-4C4E-8F13-119C20652A94}" srcOrd="0" destOrd="0" presId="urn:microsoft.com/office/officeart/2005/8/layout/orgChart1"/>
    <dgm:cxn modelId="{7C7776E2-9885-4D7F-9E61-379DAFCE5125}" type="presParOf" srcId="{78FDA5C2-3EB2-4C4E-8F13-119C20652A94}" destId="{ED083FEA-5C6C-435F-A112-80294843279C}" srcOrd="0" destOrd="0" presId="urn:microsoft.com/office/officeart/2005/8/layout/orgChart1"/>
    <dgm:cxn modelId="{132B0AAF-7697-40FC-B893-3D784872287A}" type="presParOf" srcId="{78FDA5C2-3EB2-4C4E-8F13-119C20652A94}" destId="{A28DD95A-A296-48F3-BB4C-F2B08C101AE4}" srcOrd="1" destOrd="0" presId="urn:microsoft.com/office/officeart/2005/8/layout/orgChart1"/>
    <dgm:cxn modelId="{A89C53FD-4CBF-4E98-BA7C-2C8871C93AA0}" type="presParOf" srcId="{4053EDAE-ABA2-4EDD-9FBE-DCC797503EC8}" destId="{DF67F8F7-1BCB-4119-B120-096298620B05}" srcOrd="1" destOrd="0" presId="urn:microsoft.com/office/officeart/2005/8/layout/orgChart1"/>
    <dgm:cxn modelId="{3C2B10FD-C820-4346-8351-53EA94CF2DF2}" type="presParOf" srcId="{4053EDAE-ABA2-4EDD-9FBE-DCC797503EC8}" destId="{A5037792-566C-4092-825F-FC5EA0D10FC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E392441-0D2A-4D6D-A57E-FAD5B1423122}" type="doc">
      <dgm:prSet loTypeId="urn:microsoft.com/office/officeart/2005/8/layout/bProcess4" loCatId="process" qsTypeId="urn:microsoft.com/office/officeart/2005/8/quickstyle/simple1" qsCatId="simple" csTypeId="urn:microsoft.com/office/officeart/2005/8/colors/accent1_1" csCatId="accent1" phldr="1"/>
      <dgm:spPr/>
      <dgm:t>
        <a:bodyPr/>
        <a:lstStyle/>
        <a:p>
          <a:endParaRPr lang="tr-TR"/>
        </a:p>
      </dgm:t>
    </dgm:pt>
    <dgm:pt modelId="{40477ED7-22A1-4886-BC0E-CDC2651418F5}">
      <dgm:prSet custT="1"/>
      <dgm:spPr/>
      <dgm:t>
        <a:bodyPr/>
        <a:lstStyle/>
        <a:p>
          <a:pPr rtl="0"/>
          <a:r>
            <a:rPr lang="tr-TR" sz="1800" smtClean="0"/>
            <a:t>İki yada daha fazla kişinin belli bir konuyu açıklığa kavuşturmak, kendi düşüncelerini belirterek bir problemin çözüm yollarını aramak ve değerlendirme yapmak için fikir alışverişinde bulunmalarını sağlamak amacıyla gerçekleştirilen yöntemdir.</a:t>
          </a:r>
          <a:endParaRPr lang="tr-TR" sz="1800"/>
        </a:p>
      </dgm:t>
    </dgm:pt>
    <dgm:pt modelId="{2F05C0C8-94E0-4091-A3D2-555BE1F3CC39}" type="parTrans" cxnId="{BA92D7C1-5F82-40C6-A61E-246A45D15C6B}">
      <dgm:prSet/>
      <dgm:spPr/>
      <dgm:t>
        <a:bodyPr/>
        <a:lstStyle/>
        <a:p>
          <a:endParaRPr lang="tr-TR"/>
        </a:p>
      </dgm:t>
    </dgm:pt>
    <dgm:pt modelId="{47EB99E5-E9AD-42B3-82FB-4373F7026809}" type="sibTrans" cxnId="{BA92D7C1-5F82-40C6-A61E-246A45D15C6B}">
      <dgm:prSet/>
      <dgm:spPr/>
      <dgm:t>
        <a:bodyPr/>
        <a:lstStyle/>
        <a:p>
          <a:endParaRPr lang="tr-TR"/>
        </a:p>
      </dgm:t>
    </dgm:pt>
    <dgm:pt modelId="{472D4DC8-0C44-4E06-B43E-EF192C78E4E2}">
      <dgm:prSet custT="1"/>
      <dgm:spPr/>
      <dgm:t>
        <a:bodyPr/>
        <a:lstStyle/>
        <a:p>
          <a:pPr rtl="0"/>
          <a:r>
            <a:rPr lang="tr-TR" sz="1800" dirty="0" smtClean="0"/>
            <a:t>Bir konu üzerinde öğrencileri düşünmeye yöneltmek ve bilgilerin kalıcılığını sağlamak amacıyla kullanılır.</a:t>
          </a:r>
          <a:endParaRPr lang="tr-TR" sz="1800" dirty="0"/>
        </a:p>
      </dgm:t>
    </dgm:pt>
    <dgm:pt modelId="{2BED5E90-5EE5-4CD8-B84F-E773BFAD0C8E}" type="parTrans" cxnId="{DF713D9E-BFB0-4837-95ED-600C3553B269}">
      <dgm:prSet/>
      <dgm:spPr/>
      <dgm:t>
        <a:bodyPr/>
        <a:lstStyle/>
        <a:p>
          <a:endParaRPr lang="tr-TR"/>
        </a:p>
      </dgm:t>
    </dgm:pt>
    <dgm:pt modelId="{F116E93E-A109-43D4-9378-5D864CCD0EA4}" type="sibTrans" cxnId="{DF713D9E-BFB0-4837-95ED-600C3553B269}">
      <dgm:prSet/>
      <dgm:spPr/>
      <dgm:t>
        <a:bodyPr/>
        <a:lstStyle/>
        <a:p>
          <a:endParaRPr lang="tr-TR"/>
        </a:p>
      </dgm:t>
    </dgm:pt>
    <dgm:pt modelId="{61891B98-EF81-4B23-971A-14A6887F07CF}">
      <dgm:prSet custT="1"/>
      <dgm:spPr/>
      <dgm:t>
        <a:bodyPr/>
        <a:lstStyle/>
        <a:p>
          <a:pPr rtl="0"/>
          <a:r>
            <a:rPr lang="tr-TR" sz="1800" smtClean="0"/>
            <a:t>Buluş yoluyla öğretim stratejisi ve kavrama düzeyindeki hedefler için uygundur.</a:t>
          </a:r>
          <a:endParaRPr lang="tr-TR" sz="1800"/>
        </a:p>
      </dgm:t>
    </dgm:pt>
    <dgm:pt modelId="{412D1B4C-FCEA-48FC-BB13-CAF141325408}" type="parTrans" cxnId="{76B801C2-64A8-4F24-93E4-EC013AC63390}">
      <dgm:prSet/>
      <dgm:spPr/>
      <dgm:t>
        <a:bodyPr/>
        <a:lstStyle/>
        <a:p>
          <a:endParaRPr lang="tr-TR"/>
        </a:p>
      </dgm:t>
    </dgm:pt>
    <dgm:pt modelId="{2E82BB1E-C1E9-4A20-A200-1AAA49CE689F}" type="sibTrans" cxnId="{76B801C2-64A8-4F24-93E4-EC013AC63390}">
      <dgm:prSet/>
      <dgm:spPr/>
      <dgm:t>
        <a:bodyPr/>
        <a:lstStyle/>
        <a:p>
          <a:endParaRPr lang="tr-TR"/>
        </a:p>
      </dgm:t>
    </dgm:pt>
    <dgm:pt modelId="{FE2EA81E-981F-4523-A6EC-FBBDB812BE9B}">
      <dgm:prSet custT="1"/>
      <dgm:spPr/>
      <dgm:t>
        <a:bodyPr/>
        <a:lstStyle/>
        <a:p>
          <a:pPr rtl="0"/>
          <a:r>
            <a:rPr lang="tr-TR" sz="1800" smtClean="0"/>
            <a:t>Kavrama düzeyi üstünde kazanımların yanı sıra duyuşsal alan kazanımlarının  gerçekleştirilmesinde kullanılır.</a:t>
          </a:r>
          <a:endParaRPr lang="tr-TR" sz="1800"/>
        </a:p>
      </dgm:t>
    </dgm:pt>
    <dgm:pt modelId="{CF06C9B5-DBF3-465D-BB42-8702F2220DFB}" type="parTrans" cxnId="{3FACB7C1-FC77-48C2-B36E-A46D4B0FC89D}">
      <dgm:prSet/>
      <dgm:spPr/>
      <dgm:t>
        <a:bodyPr/>
        <a:lstStyle/>
        <a:p>
          <a:endParaRPr lang="tr-TR"/>
        </a:p>
      </dgm:t>
    </dgm:pt>
    <dgm:pt modelId="{F0F02A37-504E-4685-B846-9DC4E9B56EA5}" type="sibTrans" cxnId="{3FACB7C1-FC77-48C2-B36E-A46D4B0FC89D}">
      <dgm:prSet/>
      <dgm:spPr/>
      <dgm:t>
        <a:bodyPr/>
        <a:lstStyle/>
        <a:p>
          <a:endParaRPr lang="tr-TR"/>
        </a:p>
      </dgm:t>
    </dgm:pt>
    <dgm:pt modelId="{707FCA8E-2BEE-4046-AE57-1EAF045237AC}" type="pres">
      <dgm:prSet presAssocID="{BE392441-0D2A-4D6D-A57E-FAD5B1423122}" presName="Name0" presStyleCnt="0">
        <dgm:presLayoutVars>
          <dgm:dir/>
          <dgm:resizeHandles/>
        </dgm:presLayoutVars>
      </dgm:prSet>
      <dgm:spPr/>
      <dgm:t>
        <a:bodyPr/>
        <a:lstStyle/>
        <a:p>
          <a:endParaRPr lang="tr-TR"/>
        </a:p>
      </dgm:t>
    </dgm:pt>
    <dgm:pt modelId="{150041AE-63CC-4853-BDBB-89D560DB58F0}" type="pres">
      <dgm:prSet presAssocID="{40477ED7-22A1-4886-BC0E-CDC2651418F5}" presName="compNode" presStyleCnt="0"/>
      <dgm:spPr/>
      <dgm:t>
        <a:bodyPr/>
        <a:lstStyle/>
        <a:p>
          <a:endParaRPr lang="tr-TR"/>
        </a:p>
      </dgm:t>
    </dgm:pt>
    <dgm:pt modelId="{57BBFDA5-3458-48C2-861F-3362D29E8C79}" type="pres">
      <dgm:prSet presAssocID="{40477ED7-22A1-4886-BC0E-CDC2651418F5}" presName="dummyConnPt" presStyleCnt="0"/>
      <dgm:spPr/>
      <dgm:t>
        <a:bodyPr/>
        <a:lstStyle/>
        <a:p>
          <a:endParaRPr lang="tr-TR"/>
        </a:p>
      </dgm:t>
    </dgm:pt>
    <dgm:pt modelId="{6DFB0254-AC38-406F-AAC6-B539C8520C62}" type="pres">
      <dgm:prSet presAssocID="{40477ED7-22A1-4886-BC0E-CDC2651418F5}" presName="node" presStyleLbl="node1" presStyleIdx="0" presStyleCnt="4">
        <dgm:presLayoutVars>
          <dgm:bulletEnabled val="1"/>
        </dgm:presLayoutVars>
      </dgm:prSet>
      <dgm:spPr/>
      <dgm:t>
        <a:bodyPr/>
        <a:lstStyle/>
        <a:p>
          <a:endParaRPr lang="tr-TR"/>
        </a:p>
      </dgm:t>
    </dgm:pt>
    <dgm:pt modelId="{B2E03359-80D3-4BBE-8324-A69DD5CF8102}" type="pres">
      <dgm:prSet presAssocID="{47EB99E5-E9AD-42B3-82FB-4373F7026809}" presName="sibTrans" presStyleLbl="bgSibTrans2D1" presStyleIdx="0" presStyleCnt="3"/>
      <dgm:spPr/>
      <dgm:t>
        <a:bodyPr/>
        <a:lstStyle/>
        <a:p>
          <a:endParaRPr lang="tr-TR"/>
        </a:p>
      </dgm:t>
    </dgm:pt>
    <dgm:pt modelId="{BB1B163E-9DE6-48CD-9569-85B2C8EDD978}" type="pres">
      <dgm:prSet presAssocID="{472D4DC8-0C44-4E06-B43E-EF192C78E4E2}" presName="compNode" presStyleCnt="0"/>
      <dgm:spPr/>
      <dgm:t>
        <a:bodyPr/>
        <a:lstStyle/>
        <a:p>
          <a:endParaRPr lang="tr-TR"/>
        </a:p>
      </dgm:t>
    </dgm:pt>
    <dgm:pt modelId="{B9FE067C-B3C8-464E-A034-28390C922A5A}" type="pres">
      <dgm:prSet presAssocID="{472D4DC8-0C44-4E06-B43E-EF192C78E4E2}" presName="dummyConnPt" presStyleCnt="0"/>
      <dgm:spPr/>
      <dgm:t>
        <a:bodyPr/>
        <a:lstStyle/>
        <a:p>
          <a:endParaRPr lang="tr-TR"/>
        </a:p>
      </dgm:t>
    </dgm:pt>
    <dgm:pt modelId="{18A78A6C-4E66-4480-B3D9-42BA4B7FC895}" type="pres">
      <dgm:prSet presAssocID="{472D4DC8-0C44-4E06-B43E-EF192C78E4E2}" presName="node" presStyleLbl="node1" presStyleIdx="1" presStyleCnt="4">
        <dgm:presLayoutVars>
          <dgm:bulletEnabled val="1"/>
        </dgm:presLayoutVars>
      </dgm:prSet>
      <dgm:spPr/>
      <dgm:t>
        <a:bodyPr/>
        <a:lstStyle/>
        <a:p>
          <a:endParaRPr lang="tr-TR"/>
        </a:p>
      </dgm:t>
    </dgm:pt>
    <dgm:pt modelId="{AA8E665E-757F-4D1C-AF88-E7E7BF9A1A2C}" type="pres">
      <dgm:prSet presAssocID="{F116E93E-A109-43D4-9378-5D864CCD0EA4}" presName="sibTrans" presStyleLbl="bgSibTrans2D1" presStyleIdx="1" presStyleCnt="3"/>
      <dgm:spPr/>
      <dgm:t>
        <a:bodyPr/>
        <a:lstStyle/>
        <a:p>
          <a:endParaRPr lang="tr-TR"/>
        </a:p>
      </dgm:t>
    </dgm:pt>
    <dgm:pt modelId="{22C66C2B-CC4F-461F-8B49-E80B32CFB75B}" type="pres">
      <dgm:prSet presAssocID="{61891B98-EF81-4B23-971A-14A6887F07CF}" presName="compNode" presStyleCnt="0"/>
      <dgm:spPr/>
      <dgm:t>
        <a:bodyPr/>
        <a:lstStyle/>
        <a:p>
          <a:endParaRPr lang="tr-TR"/>
        </a:p>
      </dgm:t>
    </dgm:pt>
    <dgm:pt modelId="{CAEBE933-599D-4003-8364-A45F3AD5BBB7}" type="pres">
      <dgm:prSet presAssocID="{61891B98-EF81-4B23-971A-14A6887F07CF}" presName="dummyConnPt" presStyleCnt="0"/>
      <dgm:spPr/>
      <dgm:t>
        <a:bodyPr/>
        <a:lstStyle/>
        <a:p>
          <a:endParaRPr lang="tr-TR"/>
        </a:p>
      </dgm:t>
    </dgm:pt>
    <dgm:pt modelId="{297A5B96-31EF-4AEE-96EA-364022B5F33E}" type="pres">
      <dgm:prSet presAssocID="{61891B98-EF81-4B23-971A-14A6887F07CF}" presName="node" presStyleLbl="node1" presStyleIdx="2" presStyleCnt="4">
        <dgm:presLayoutVars>
          <dgm:bulletEnabled val="1"/>
        </dgm:presLayoutVars>
      </dgm:prSet>
      <dgm:spPr/>
      <dgm:t>
        <a:bodyPr/>
        <a:lstStyle/>
        <a:p>
          <a:endParaRPr lang="tr-TR"/>
        </a:p>
      </dgm:t>
    </dgm:pt>
    <dgm:pt modelId="{AD72E49C-D2C3-48FC-8AEC-7FE3357E71E2}" type="pres">
      <dgm:prSet presAssocID="{2E82BB1E-C1E9-4A20-A200-1AAA49CE689F}" presName="sibTrans" presStyleLbl="bgSibTrans2D1" presStyleIdx="2" presStyleCnt="3"/>
      <dgm:spPr/>
      <dgm:t>
        <a:bodyPr/>
        <a:lstStyle/>
        <a:p>
          <a:endParaRPr lang="tr-TR"/>
        </a:p>
      </dgm:t>
    </dgm:pt>
    <dgm:pt modelId="{39279A5A-CA88-4EB8-956D-4E941D632787}" type="pres">
      <dgm:prSet presAssocID="{FE2EA81E-981F-4523-A6EC-FBBDB812BE9B}" presName="compNode" presStyleCnt="0"/>
      <dgm:spPr/>
      <dgm:t>
        <a:bodyPr/>
        <a:lstStyle/>
        <a:p>
          <a:endParaRPr lang="tr-TR"/>
        </a:p>
      </dgm:t>
    </dgm:pt>
    <dgm:pt modelId="{E3C9D22F-DC30-4C12-82A0-13061542ACA4}" type="pres">
      <dgm:prSet presAssocID="{FE2EA81E-981F-4523-A6EC-FBBDB812BE9B}" presName="dummyConnPt" presStyleCnt="0"/>
      <dgm:spPr/>
      <dgm:t>
        <a:bodyPr/>
        <a:lstStyle/>
        <a:p>
          <a:endParaRPr lang="tr-TR"/>
        </a:p>
      </dgm:t>
    </dgm:pt>
    <dgm:pt modelId="{F2724A54-7DD1-48B6-BECA-2406BA9283D0}" type="pres">
      <dgm:prSet presAssocID="{FE2EA81E-981F-4523-A6EC-FBBDB812BE9B}" presName="node" presStyleLbl="node1" presStyleIdx="3" presStyleCnt="4">
        <dgm:presLayoutVars>
          <dgm:bulletEnabled val="1"/>
        </dgm:presLayoutVars>
      </dgm:prSet>
      <dgm:spPr/>
      <dgm:t>
        <a:bodyPr/>
        <a:lstStyle/>
        <a:p>
          <a:endParaRPr lang="tr-TR"/>
        </a:p>
      </dgm:t>
    </dgm:pt>
  </dgm:ptLst>
  <dgm:cxnLst>
    <dgm:cxn modelId="{1836352A-370A-4B00-AFF8-E03E7E60AE22}" type="presOf" srcId="{47EB99E5-E9AD-42B3-82FB-4373F7026809}" destId="{B2E03359-80D3-4BBE-8324-A69DD5CF8102}" srcOrd="0" destOrd="0" presId="urn:microsoft.com/office/officeart/2005/8/layout/bProcess4"/>
    <dgm:cxn modelId="{3FACB7C1-FC77-48C2-B36E-A46D4B0FC89D}" srcId="{BE392441-0D2A-4D6D-A57E-FAD5B1423122}" destId="{FE2EA81E-981F-4523-A6EC-FBBDB812BE9B}" srcOrd="3" destOrd="0" parTransId="{CF06C9B5-DBF3-465D-BB42-8702F2220DFB}" sibTransId="{F0F02A37-504E-4685-B846-9DC4E9B56EA5}"/>
    <dgm:cxn modelId="{EF0FB625-DC93-4851-B740-6D871BCE1F30}" type="presOf" srcId="{FE2EA81E-981F-4523-A6EC-FBBDB812BE9B}" destId="{F2724A54-7DD1-48B6-BECA-2406BA9283D0}" srcOrd="0" destOrd="0" presId="urn:microsoft.com/office/officeart/2005/8/layout/bProcess4"/>
    <dgm:cxn modelId="{6D8C0C5C-5C3B-4FDE-A03B-A102A6F4BAF4}" type="presOf" srcId="{61891B98-EF81-4B23-971A-14A6887F07CF}" destId="{297A5B96-31EF-4AEE-96EA-364022B5F33E}" srcOrd="0" destOrd="0" presId="urn:microsoft.com/office/officeart/2005/8/layout/bProcess4"/>
    <dgm:cxn modelId="{BA92D7C1-5F82-40C6-A61E-246A45D15C6B}" srcId="{BE392441-0D2A-4D6D-A57E-FAD5B1423122}" destId="{40477ED7-22A1-4886-BC0E-CDC2651418F5}" srcOrd="0" destOrd="0" parTransId="{2F05C0C8-94E0-4091-A3D2-555BE1F3CC39}" sibTransId="{47EB99E5-E9AD-42B3-82FB-4373F7026809}"/>
    <dgm:cxn modelId="{DBC9DEA9-F52A-49CB-BD9D-95B5B21A79FC}" type="presOf" srcId="{40477ED7-22A1-4886-BC0E-CDC2651418F5}" destId="{6DFB0254-AC38-406F-AAC6-B539C8520C62}" srcOrd="0" destOrd="0" presId="urn:microsoft.com/office/officeart/2005/8/layout/bProcess4"/>
    <dgm:cxn modelId="{F2CDA0AC-1A0B-4B92-B87B-2C3AF7BDF477}" type="presOf" srcId="{F116E93E-A109-43D4-9378-5D864CCD0EA4}" destId="{AA8E665E-757F-4D1C-AF88-E7E7BF9A1A2C}" srcOrd="0" destOrd="0" presId="urn:microsoft.com/office/officeart/2005/8/layout/bProcess4"/>
    <dgm:cxn modelId="{76B801C2-64A8-4F24-93E4-EC013AC63390}" srcId="{BE392441-0D2A-4D6D-A57E-FAD5B1423122}" destId="{61891B98-EF81-4B23-971A-14A6887F07CF}" srcOrd="2" destOrd="0" parTransId="{412D1B4C-FCEA-48FC-BB13-CAF141325408}" sibTransId="{2E82BB1E-C1E9-4A20-A200-1AAA49CE689F}"/>
    <dgm:cxn modelId="{DF713D9E-BFB0-4837-95ED-600C3553B269}" srcId="{BE392441-0D2A-4D6D-A57E-FAD5B1423122}" destId="{472D4DC8-0C44-4E06-B43E-EF192C78E4E2}" srcOrd="1" destOrd="0" parTransId="{2BED5E90-5EE5-4CD8-B84F-E773BFAD0C8E}" sibTransId="{F116E93E-A109-43D4-9378-5D864CCD0EA4}"/>
    <dgm:cxn modelId="{088A88D2-6C9C-4371-9EDE-4079FB29C003}" type="presOf" srcId="{BE392441-0D2A-4D6D-A57E-FAD5B1423122}" destId="{707FCA8E-2BEE-4046-AE57-1EAF045237AC}" srcOrd="0" destOrd="0" presId="urn:microsoft.com/office/officeart/2005/8/layout/bProcess4"/>
    <dgm:cxn modelId="{A815F193-3BB4-4F6C-81B4-8F472168CB16}" type="presOf" srcId="{2E82BB1E-C1E9-4A20-A200-1AAA49CE689F}" destId="{AD72E49C-D2C3-48FC-8AEC-7FE3357E71E2}" srcOrd="0" destOrd="0" presId="urn:microsoft.com/office/officeart/2005/8/layout/bProcess4"/>
    <dgm:cxn modelId="{F97B88DF-CC9F-45E5-8832-36B0F30848CE}" type="presOf" srcId="{472D4DC8-0C44-4E06-B43E-EF192C78E4E2}" destId="{18A78A6C-4E66-4480-B3D9-42BA4B7FC895}" srcOrd="0" destOrd="0" presId="urn:microsoft.com/office/officeart/2005/8/layout/bProcess4"/>
    <dgm:cxn modelId="{004D2743-BA9B-44F4-BB18-CB52EB5B70BC}" type="presParOf" srcId="{707FCA8E-2BEE-4046-AE57-1EAF045237AC}" destId="{150041AE-63CC-4853-BDBB-89D560DB58F0}" srcOrd="0" destOrd="0" presId="urn:microsoft.com/office/officeart/2005/8/layout/bProcess4"/>
    <dgm:cxn modelId="{031EA2A6-DE6D-419C-8721-0696A9032A3E}" type="presParOf" srcId="{150041AE-63CC-4853-BDBB-89D560DB58F0}" destId="{57BBFDA5-3458-48C2-861F-3362D29E8C79}" srcOrd="0" destOrd="0" presId="urn:microsoft.com/office/officeart/2005/8/layout/bProcess4"/>
    <dgm:cxn modelId="{47146CE0-2ACE-456C-B2CA-280502C43088}" type="presParOf" srcId="{150041AE-63CC-4853-BDBB-89D560DB58F0}" destId="{6DFB0254-AC38-406F-AAC6-B539C8520C62}" srcOrd="1" destOrd="0" presId="urn:microsoft.com/office/officeart/2005/8/layout/bProcess4"/>
    <dgm:cxn modelId="{C44A373E-644C-415E-AF32-F6DB41121084}" type="presParOf" srcId="{707FCA8E-2BEE-4046-AE57-1EAF045237AC}" destId="{B2E03359-80D3-4BBE-8324-A69DD5CF8102}" srcOrd="1" destOrd="0" presId="urn:microsoft.com/office/officeart/2005/8/layout/bProcess4"/>
    <dgm:cxn modelId="{4EF71C03-887B-49AA-9C6D-A03FFB8776C1}" type="presParOf" srcId="{707FCA8E-2BEE-4046-AE57-1EAF045237AC}" destId="{BB1B163E-9DE6-48CD-9569-85B2C8EDD978}" srcOrd="2" destOrd="0" presId="urn:microsoft.com/office/officeart/2005/8/layout/bProcess4"/>
    <dgm:cxn modelId="{DE3BCF67-27FF-4972-9406-D7BA08ABFAA3}" type="presParOf" srcId="{BB1B163E-9DE6-48CD-9569-85B2C8EDD978}" destId="{B9FE067C-B3C8-464E-A034-28390C922A5A}" srcOrd="0" destOrd="0" presId="urn:microsoft.com/office/officeart/2005/8/layout/bProcess4"/>
    <dgm:cxn modelId="{ABF7DC2F-A1E9-4F2B-9F49-CAA0029B90F4}" type="presParOf" srcId="{BB1B163E-9DE6-48CD-9569-85B2C8EDD978}" destId="{18A78A6C-4E66-4480-B3D9-42BA4B7FC895}" srcOrd="1" destOrd="0" presId="urn:microsoft.com/office/officeart/2005/8/layout/bProcess4"/>
    <dgm:cxn modelId="{BB1995C5-D607-4EC2-9C9F-41C5473ED907}" type="presParOf" srcId="{707FCA8E-2BEE-4046-AE57-1EAF045237AC}" destId="{AA8E665E-757F-4D1C-AF88-E7E7BF9A1A2C}" srcOrd="3" destOrd="0" presId="urn:microsoft.com/office/officeart/2005/8/layout/bProcess4"/>
    <dgm:cxn modelId="{39C9B3CF-4B08-4C94-AFC8-58398A6D5787}" type="presParOf" srcId="{707FCA8E-2BEE-4046-AE57-1EAF045237AC}" destId="{22C66C2B-CC4F-461F-8B49-E80B32CFB75B}" srcOrd="4" destOrd="0" presId="urn:microsoft.com/office/officeart/2005/8/layout/bProcess4"/>
    <dgm:cxn modelId="{DF14E465-6665-47B5-B983-712CD0AD079F}" type="presParOf" srcId="{22C66C2B-CC4F-461F-8B49-E80B32CFB75B}" destId="{CAEBE933-599D-4003-8364-A45F3AD5BBB7}" srcOrd="0" destOrd="0" presId="urn:microsoft.com/office/officeart/2005/8/layout/bProcess4"/>
    <dgm:cxn modelId="{D97811F5-C983-49B4-B9EE-63EB30A2F928}" type="presParOf" srcId="{22C66C2B-CC4F-461F-8B49-E80B32CFB75B}" destId="{297A5B96-31EF-4AEE-96EA-364022B5F33E}" srcOrd="1" destOrd="0" presId="urn:microsoft.com/office/officeart/2005/8/layout/bProcess4"/>
    <dgm:cxn modelId="{DD86DFA2-3B84-4BA0-9E9C-D74226170BA6}" type="presParOf" srcId="{707FCA8E-2BEE-4046-AE57-1EAF045237AC}" destId="{AD72E49C-D2C3-48FC-8AEC-7FE3357E71E2}" srcOrd="5" destOrd="0" presId="urn:microsoft.com/office/officeart/2005/8/layout/bProcess4"/>
    <dgm:cxn modelId="{B6E8353B-192A-49D8-8FCA-62B8ABD26DF5}" type="presParOf" srcId="{707FCA8E-2BEE-4046-AE57-1EAF045237AC}" destId="{39279A5A-CA88-4EB8-956D-4E941D632787}" srcOrd="6" destOrd="0" presId="urn:microsoft.com/office/officeart/2005/8/layout/bProcess4"/>
    <dgm:cxn modelId="{1CCB47FD-2ECC-44B5-9962-3F5750A4F02A}" type="presParOf" srcId="{39279A5A-CA88-4EB8-956D-4E941D632787}" destId="{E3C9D22F-DC30-4C12-82A0-13061542ACA4}" srcOrd="0" destOrd="0" presId="urn:microsoft.com/office/officeart/2005/8/layout/bProcess4"/>
    <dgm:cxn modelId="{E55BEDA2-9665-4639-826F-CB8E6B6B34DE}" type="presParOf" srcId="{39279A5A-CA88-4EB8-956D-4E941D632787}" destId="{F2724A54-7DD1-48B6-BECA-2406BA9283D0}" srcOrd="1" destOrd="0" presId="urn:microsoft.com/office/officeart/2005/8/layout/b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EA69460-8FF0-4814-8D3D-0AC74F653740}" type="doc">
      <dgm:prSet loTypeId="urn:microsoft.com/office/officeart/2005/8/layout/orgChart1" loCatId="hierarchy" qsTypeId="urn:microsoft.com/office/officeart/2005/8/quickstyle/simple1" qsCatId="simple" csTypeId="urn:microsoft.com/office/officeart/2005/8/colors/accent3_1" csCatId="accent3" phldr="1"/>
      <dgm:spPr/>
      <dgm:t>
        <a:bodyPr/>
        <a:lstStyle/>
        <a:p>
          <a:endParaRPr lang="tr-TR"/>
        </a:p>
      </dgm:t>
    </dgm:pt>
    <dgm:pt modelId="{9950F2E9-8FA2-4F34-9FD5-9142604B36D2}">
      <dgm:prSet custT="1"/>
      <dgm:spPr/>
      <dgm:t>
        <a:bodyPr/>
        <a:lstStyle/>
        <a:p>
          <a:pPr rtl="0"/>
          <a:r>
            <a:rPr lang="tr-TR" sz="2800" dirty="0" smtClean="0">
              <a:latin typeface="Apple Chancery" panose="03020702040506060504" pitchFamily="66" charset="0"/>
            </a:rPr>
            <a:t>Tartışma Yöntemi</a:t>
          </a:r>
          <a:br>
            <a:rPr lang="tr-TR" sz="2800" dirty="0" smtClean="0">
              <a:latin typeface="Apple Chancery" panose="03020702040506060504" pitchFamily="66" charset="0"/>
            </a:rPr>
          </a:br>
          <a:r>
            <a:rPr lang="tr-TR" sz="2800" dirty="0" smtClean="0">
              <a:latin typeface="Apple Chancery" panose="03020702040506060504" pitchFamily="66" charset="0"/>
            </a:rPr>
            <a:t>Etkili Kullanım İlkeleri</a:t>
          </a:r>
          <a:endParaRPr lang="tr-TR" sz="2800" dirty="0">
            <a:latin typeface="Apple Chancery" panose="03020702040506060504" pitchFamily="66" charset="0"/>
          </a:endParaRPr>
        </a:p>
      </dgm:t>
    </dgm:pt>
    <dgm:pt modelId="{6B3509AA-E2C6-462C-97C5-E36923414E3B}" type="parTrans" cxnId="{0A8D9C1F-708A-484D-AD6F-FA4EAC66F0B5}">
      <dgm:prSet/>
      <dgm:spPr/>
      <dgm:t>
        <a:bodyPr/>
        <a:lstStyle/>
        <a:p>
          <a:endParaRPr lang="tr-TR"/>
        </a:p>
      </dgm:t>
    </dgm:pt>
    <dgm:pt modelId="{C00AE125-78D6-4543-88E7-4C8C45D6064E}" type="sibTrans" cxnId="{0A8D9C1F-708A-484D-AD6F-FA4EAC66F0B5}">
      <dgm:prSet/>
      <dgm:spPr/>
      <dgm:t>
        <a:bodyPr/>
        <a:lstStyle/>
        <a:p>
          <a:endParaRPr lang="tr-TR"/>
        </a:p>
      </dgm:t>
    </dgm:pt>
    <dgm:pt modelId="{8FEC77F3-30C1-438B-AC70-F813305FFDF7}" type="pres">
      <dgm:prSet presAssocID="{4EA69460-8FF0-4814-8D3D-0AC74F653740}" presName="hierChild1" presStyleCnt="0">
        <dgm:presLayoutVars>
          <dgm:orgChart val="1"/>
          <dgm:chPref val="1"/>
          <dgm:dir/>
          <dgm:animOne val="branch"/>
          <dgm:animLvl val="lvl"/>
          <dgm:resizeHandles/>
        </dgm:presLayoutVars>
      </dgm:prSet>
      <dgm:spPr/>
      <dgm:t>
        <a:bodyPr/>
        <a:lstStyle/>
        <a:p>
          <a:endParaRPr lang="tr-TR"/>
        </a:p>
      </dgm:t>
    </dgm:pt>
    <dgm:pt modelId="{EB02AE4E-6D62-4111-B3B9-D3DB73A5E63D}" type="pres">
      <dgm:prSet presAssocID="{9950F2E9-8FA2-4F34-9FD5-9142604B36D2}" presName="hierRoot1" presStyleCnt="0">
        <dgm:presLayoutVars>
          <dgm:hierBranch val="init"/>
        </dgm:presLayoutVars>
      </dgm:prSet>
      <dgm:spPr/>
    </dgm:pt>
    <dgm:pt modelId="{8C51B10E-CBC4-4D30-944E-CCBCF7D50A45}" type="pres">
      <dgm:prSet presAssocID="{9950F2E9-8FA2-4F34-9FD5-9142604B36D2}" presName="rootComposite1" presStyleCnt="0"/>
      <dgm:spPr/>
    </dgm:pt>
    <dgm:pt modelId="{1CD67D12-89E1-483D-8A63-E5C62218E23D}" type="pres">
      <dgm:prSet presAssocID="{9950F2E9-8FA2-4F34-9FD5-9142604B36D2}" presName="rootText1" presStyleLbl="node0" presStyleIdx="0" presStyleCnt="1" custScaleX="443030" custScaleY="100139">
        <dgm:presLayoutVars>
          <dgm:chPref val="3"/>
        </dgm:presLayoutVars>
      </dgm:prSet>
      <dgm:spPr/>
      <dgm:t>
        <a:bodyPr/>
        <a:lstStyle/>
        <a:p>
          <a:endParaRPr lang="tr-TR"/>
        </a:p>
      </dgm:t>
    </dgm:pt>
    <dgm:pt modelId="{F201FB2E-62F7-4CC5-8CFE-880518EF6303}" type="pres">
      <dgm:prSet presAssocID="{9950F2E9-8FA2-4F34-9FD5-9142604B36D2}" presName="rootConnector1" presStyleLbl="node1" presStyleIdx="0" presStyleCnt="0"/>
      <dgm:spPr/>
      <dgm:t>
        <a:bodyPr/>
        <a:lstStyle/>
        <a:p>
          <a:endParaRPr lang="tr-TR"/>
        </a:p>
      </dgm:t>
    </dgm:pt>
    <dgm:pt modelId="{96B9288D-73B4-45DD-96CC-350F4919CF34}" type="pres">
      <dgm:prSet presAssocID="{9950F2E9-8FA2-4F34-9FD5-9142604B36D2}" presName="hierChild2" presStyleCnt="0"/>
      <dgm:spPr/>
    </dgm:pt>
    <dgm:pt modelId="{0E357982-BB8F-4688-BF80-4E69D95E8937}" type="pres">
      <dgm:prSet presAssocID="{9950F2E9-8FA2-4F34-9FD5-9142604B36D2}" presName="hierChild3" presStyleCnt="0"/>
      <dgm:spPr/>
    </dgm:pt>
  </dgm:ptLst>
  <dgm:cxnLst>
    <dgm:cxn modelId="{72AF92E2-DCEB-4833-A126-6CDAAF94EB88}" type="presOf" srcId="{9950F2E9-8FA2-4F34-9FD5-9142604B36D2}" destId="{F201FB2E-62F7-4CC5-8CFE-880518EF6303}" srcOrd="1" destOrd="0" presId="urn:microsoft.com/office/officeart/2005/8/layout/orgChart1"/>
    <dgm:cxn modelId="{0A8D9C1F-708A-484D-AD6F-FA4EAC66F0B5}" srcId="{4EA69460-8FF0-4814-8D3D-0AC74F653740}" destId="{9950F2E9-8FA2-4F34-9FD5-9142604B36D2}" srcOrd="0" destOrd="0" parTransId="{6B3509AA-E2C6-462C-97C5-E36923414E3B}" sibTransId="{C00AE125-78D6-4543-88E7-4C8C45D6064E}"/>
    <dgm:cxn modelId="{690DA0CF-B431-488A-A656-58B2E68E019C}" type="presOf" srcId="{9950F2E9-8FA2-4F34-9FD5-9142604B36D2}" destId="{1CD67D12-89E1-483D-8A63-E5C62218E23D}" srcOrd="0" destOrd="0" presId="urn:microsoft.com/office/officeart/2005/8/layout/orgChart1"/>
    <dgm:cxn modelId="{E8DB7071-FC59-43C7-A4E0-2CD9F4D5E779}" type="presOf" srcId="{4EA69460-8FF0-4814-8D3D-0AC74F653740}" destId="{8FEC77F3-30C1-438B-AC70-F813305FFDF7}" srcOrd="0" destOrd="0" presId="urn:microsoft.com/office/officeart/2005/8/layout/orgChart1"/>
    <dgm:cxn modelId="{B928B483-7801-461D-B528-2E427BA89343}" type="presParOf" srcId="{8FEC77F3-30C1-438B-AC70-F813305FFDF7}" destId="{EB02AE4E-6D62-4111-B3B9-D3DB73A5E63D}" srcOrd="0" destOrd="0" presId="urn:microsoft.com/office/officeart/2005/8/layout/orgChart1"/>
    <dgm:cxn modelId="{B3EBE818-6446-4ECC-B3E3-FC2AE8BD32E8}" type="presParOf" srcId="{EB02AE4E-6D62-4111-B3B9-D3DB73A5E63D}" destId="{8C51B10E-CBC4-4D30-944E-CCBCF7D50A45}" srcOrd="0" destOrd="0" presId="urn:microsoft.com/office/officeart/2005/8/layout/orgChart1"/>
    <dgm:cxn modelId="{4BDBFDDB-5F60-4D08-91AA-079D81CB8BCA}" type="presParOf" srcId="{8C51B10E-CBC4-4D30-944E-CCBCF7D50A45}" destId="{1CD67D12-89E1-483D-8A63-E5C62218E23D}" srcOrd="0" destOrd="0" presId="urn:microsoft.com/office/officeart/2005/8/layout/orgChart1"/>
    <dgm:cxn modelId="{F9DC6455-E333-49C7-B95E-B3AB5A897707}" type="presParOf" srcId="{8C51B10E-CBC4-4D30-944E-CCBCF7D50A45}" destId="{F201FB2E-62F7-4CC5-8CFE-880518EF6303}" srcOrd="1" destOrd="0" presId="urn:microsoft.com/office/officeart/2005/8/layout/orgChart1"/>
    <dgm:cxn modelId="{E1678DB4-D006-4E4C-9191-FFF4582D74DB}" type="presParOf" srcId="{EB02AE4E-6D62-4111-B3B9-D3DB73A5E63D}" destId="{96B9288D-73B4-45DD-96CC-350F4919CF34}" srcOrd="1" destOrd="0" presId="urn:microsoft.com/office/officeart/2005/8/layout/orgChart1"/>
    <dgm:cxn modelId="{2BB18D8A-77D6-488B-93EE-DF8806088C2E}" type="presParOf" srcId="{EB02AE4E-6D62-4111-B3B9-D3DB73A5E63D}" destId="{0E357982-BB8F-4688-BF80-4E69D95E893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001A088-B7AB-47A3-BA87-995C7C408BBD}" type="doc">
      <dgm:prSet loTypeId="urn:diagrams.loki3.com/VaryingWidthList+Icon" loCatId="list" qsTypeId="urn:microsoft.com/office/officeart/2005/8/quickstyle/simple1" qsCatId="simple" csTypeId="urn:microsoft.com/office/officeart/2005/8/colors/accent5_1" csCatId="accent5" phldr="1"/>
      <dgm:spPr/>
      <dgm:t>
        <a:bodyPr/>
        <a:lstStyle/>
        <a:p>
          <a:endParaRPr lang="tr-TR"/>
        </a:p>
      </dgm:t>
    </dgm:pt>
    <dgm:pt modelId="{D2DE7687-CE91-435D-9558-41BF4CBED1B0}">
      <dgm:prSet custT="1"/>
      <dgm:spPr/>
      <dgm:t>
        <a:bodyPr/>
        <a:lstStyle/>
        <a:p>
          <a:pPr rtl="0"/>
          <a:r>
            <a:rPr lang="tr-TR" sz="1800" dirty="0" smtClean="0"/>
            <a:t>Tartışmanın amaç ve kapsamı iyi belirlenmelidir.</a:t>
          </a:r>
          <a:endParaRPr lang="tr-TR" sz="1800" dirty="0"/>
        </a:p>
      </dgm:t>
    </dgm:pt>
    <dgm:pt modelId="{97CFEEA3-3FE2-46EF-85FB-DECB9A2E5AAF}" type="parTrans" cxnId="{13FE5285-E5C5-425D-9758-C2C32CA01B03}">
      <dgm:prSet/>
      <dgm:spPr/>
      <dgm:t>
        <a:bodyPr/>
        <a:lstStyle/>
        <a:p>
          <a:endParaRPr lang="tr-TR"/>
        </a:p>
      </dgm:t>
    </dgm:pt>
    <dgm:pt modelId="{15D357A4-1AC4-4E2D-9979-E741FC510E2B}" type="sibTrans" cxnId="{13FE5285-E5C5-425D-9758-C2C32CA01B03}">
      <dgm:prSet/>
      <dgm:spPr/>
      <dgm:t>
        <a:bodyPr/>
        <a:lstStyle/>
        <a:p>
          <a:endParaRPr lang="tr-TR"/>
        </a:p>
      </dgm:t>
    </dgm:pt>
    <dgm:pt modelId="{73F5588A-9CFD-4FC8-A722-07B7F4D7CE49}">
      <dgm:prSet custT="1"/>
      <dgm:spPr/>
      <dgm:t>
        <a:bodyPr/>
        <a:lstStyle/>
        <a:p>
          <a:pPr rtl="0"/>
          <a:r>
            <a:rPr lang="tr-TR" sz="1800" dirty="0" smtClean="0"/>
            <a:t>Tartışmaya dersin tümü ayrılmamalıdır.</a:t>
          </a:r>
          <a:endParaRPr lang="tr-TR" sz="1800" dirty="0"/>
        </a:p>
      </dgm:t>
    </dgm:pt>
    <dgm:pt modelId="{58686C56-1D55-4843-9E12-BA71A47247CA}" type="parTrans" cxnId="{DF5DC02B-B67F-4619-964D-109C9A162CFB}">
      <dgm:prSet/>
      <dgm:spPr/>
      <dgm:t>
        <a:bodyPr/>
        <a:lstStyle/>
        <a:p>
          <a:endParaRPr lang="tr-TR"/>
        </a:p>
      </dgm:t>
    </dgm:pt>
    <dgm:pt modelId="{52DF2906-D7CA-4A38-AFF7-13E4B66B64BB}" type="sibTrans" cxnId="{DF5DC02B-B67F-4619-964D-109C9A162CFB}">
      <dgm:prSet/>
      <dgm:spPr/>
      <dgm:t>
        <a:bodyPr/>
        <a:lstStyle/>
        <a:p>
          <a:endParaRPr lang="tr-TR"/>
        </a:p>
      </dgm:t>
    </dgm:pt>
    <dgm:pt modelId="{449A9D18-7C3E-4F47-89E1-D1CB21F58F8A}">
      <dgm:prSet custT="1"/>
      <dgm:spPr/>
      <dgm:t>
        <a:bodyPr/>
        <a:lstStyle/>
        <a:p>
          <a:pPr rtl="0"/>
          <a:r>
            <a:rPr lang="tr-TR" sz="1800" dirty="0" smtClean="0"/>
            <a:t>Konu ve sorun seçiminde öğrencilerin gelişim seviyesi dikkate alınmalı, eğitsel değer taşımasına dikkat edilmelidir.</a:t>
          </a:r>
          <a:endParaRPr lang="tr-TR" sz="1800" dirty="0"/>
        </a:p>
      </dgm:t>
    </dgm:pt>
    <dgm:pt modelId="{0AA7DE0B-8E3F-495D-8BB4-8E07429F174D}" type="parTrans" cxnId="{45F7F9EE-30BD-482C-AC07-1E8C19536C39}">
      <dgm:prSet/>
      <dgm:spPr/>
      <dgm:t>
        <a:bodyPr/>
        <a:lstStyle/>
        <a:p>
          <a:endParaRPr lang="tr-TR"/>
        </a:p>
      </dgm:t>
    </dgm:pt>
    <dgm:pt modelId="{BCB8174F-3DA1-495C-BC95-8C783DA676AB}" type="sibTrans" cxnId="{45F7F9EE-30BD-482C-AC07-1E8C19536C39}">
      <dgm:prSet/>
      <dgm:spPr/>
      <dgm:t>
        <a:bodyPr/>
        <a:lstStyle/>
        <a:p>
          <a:endParaRPr lang="tr-TR"/>
        </a:p>
      </dgm:t>
    </dgm:pt>
    <dgm:pt modelId="{2300751F-06FA-4ABD-8885-161D9D12373F}">
      <dgm:prSet custT="1"/>
      <dgm:spPr/>
      <dgm:t>
        <a:bodyPr/>
        <a:lstStyle/>
        <a:p>
          <a:pPr rtl="0"/>
          <a:r>
            <a:rPr lang="tr-TR" sz="1800" dirty="0" smtClean="0"/>
            <a:t>Tartışma soruları ve kuralları önceden belirlenmelidir.</a:t>
          </a:r>
          <a:endParaRPr lang="tr-TR" sz="1800" dirty="0"/>
        </a:p>
      </dgm:t>
    </dgm:pt>
    <dgm:pt modelId="{45A53804-0388-482F-8166-377AAA91E8A4}" type="parTrans" cxnId="{D15E3BB0-4748-489A-A266-93AEAC96B20A}">
      <dgm:prSet/>
      <dgm:spPr/>
      <dgm:t>
        <a:bodyPr/>
        <a:lstStyle/>
        <a:p>
          <a:endParaRPr lang="tr-TR"/>
        </a:p>
      </dgm:t>
    </dgm:pt>
    <dgm:pt modelId="{B908B6A1-68D6-4EE8-AD1C-208979A2F5E5}" type="sibTrans" cxnId="{D15E3BB0-4748-489A-A266-93AEAC96B20A}">
      <dgm:prSet/>
      <dgm:spPr/>
      <dgm:t>
        <a:bodyPr/>
        <a:lstStyle/>
        <a:p>
          <a:endParaRPr lang="tr-TR"/>
        </a:p>
      </dgm:t>
    </dgm:pt>
    <dgm:pt modelId="{B67B5B7F-F352-4829-9EDE-23045F1C7B9A}">
      <dgm:prSet custT="1"/>
      <dgm:spPr/>
      <dgm:t>
        <a:bodyPr/>
        <a:lstStyle/>
        <a:p>
          <a:pPr rtl="0"/>
          <a:r>
            <a:rPr lang="tr-TR" sz="1800" dirty="0" smtClean="0"/>
            <a:t>Öncelikle önkoşul öğrenmelerdeki eksiklikler giderilmelidir.</a:t>
          </a:r>
          <a:endParaRPr lang="tr-TR" sz="1800" dirty="0"/>
        </a:p>
      </dgm:t>
    </dgm:pt>
    <dgm:pt modelId="{66D2B7E3-2601-4C89-9572-5F6C3B0D87F1}" type="parTrans" cxnId="{724F62BC-DF34-41B1-B995-235A9C25B266}">
      <dgm:prSet/>
      <dgm:spPr/>
      <dgm:t>
        <a:bodyPr/>
        <a:lstStyle/>
        <a:p>
          <a:endParaRPr lang="tr-TR"/>
        </a:p>
      </dgm:t>
    </dgm:pt>
    <dgm:pt modelId="{1C88F5C8-91C0-4D5C-ACA3-5FE077D11745}" type="sibTrans" cxnId="{724F62BC-DF34-41B1-B995-235A9C25B266}">
      <dgm:prSet/>
      <dgm:spPr/>
      <dgm:t>
        <a:bodyPr/>
        <a:lstStyle/>
        <a:p>
          <a:endParaRPr lang="tr-TR"/>
        </a:p>
      </dgm:t>
    </dgm:pt>
    <dgm:pt modelId="{49626EA0-BEE4-492F-9AE5-397F2735320B}">
      <dgm:prSet custT="1"/>
      <dgm:spPr/>
      <dgm:t>
        <a:bodyPr/>
        <a:lstStyle/>
        <a:p>
          <a:pPr rtl="0"/>
          <a:r>
            <a:rPr lang="tr-TR" sz="1800" dirty="0" smtClean="0"/>
            <a:t>Bütün öğrencilerin tartışmaya katılımı sağlanmalıdır.</a:t>
          </a:r>
          <a:endParaRPr lang="tr-TR" sz="1800" dirty="0"/>
        </a:p>
      </dgm:t>
    </dgm:pt>
    <dgm:pt modelId="{B9EFAD5A-A307-4434-9E7D-E38C8AB42A5A}" type="parTrans" cxnId="{9BD0EE39-A3BB-4570-929A-8B97159DD030}">
      <dgm:prSet/>
      <dgm:spPr/>
      <dgm:t>
        <a:bodyPr/>
        <a:lstStyle/>
        <a:p>
          <a:endParaRPr lang="tr-TR"/>
        </a:p>
      </dgm:t>
    </dgm:pt>
    <dgm:pt modelId="{44C85644-624A-4313-A89F-FEA5F1BC980F}" type="sibTrans" cxnId="{9BD0EE39-A3BB-4570-929A-8B97159DD030}">
      <dgm:prSet/>
      <dgm:spPr/>
      <dgm:t>
        <a:bodyPr/>
        <a:lstStyle/>
        <a:p>
          <a:endParaRPr lang="tr-TR"/>
        </a:p>
      </dgm:t>
    </dgm:pt>
    <dgm:pt modelId="{15D2C61D-089C-4052-8461-7967E42BC39A}">
      <dgm:prSet custT="1"/>
      <dgm:spPr/>
      <dgm:t>
        <a:bodyPr/>
        <a:lstStyle/>
        <a:p>
          <a:pPr rtl="0"/>
          <a:r>
            <a:rPr lang="tr-TR" sz="1800" dirty="0" smtClean="0"/>
            <a:t>Tartışmanın bireyler ve onların kişiliğiyle değil fikir ve sorunlarla ilgili olduğu unutulmamalıdır.</a:t>
          </a:r>
          <a:endParaRPr lang="tr-TR" sz="1800" dirty="0"/>
        </a:p>
      </dgm:t>
    </dgm:pt>
    <dgm:pt modelId="{9924061F-89C0-448B-8F5E-E1206501850A}" type="parTrans" cxnId="{8676C671-E6A9-46C7-8063-F6B8D3ED1D1D}">
      <dgm:prSet/>
      <dgm:spPr/>
      <dgm:t>
        <a:bodyPr/>
        <a:lstStyle/>
        <a:p>
          <a:endParaRPr lang="tr-TR"/>
        </a:p>
      </dgm:t>
    </dgm:pt>
    <dgm:pt modelId="{BDA4D62C-30E4-4158-9579-4F46B45072F8}" type="sibTrans" cxnId="{8676C671-E6A9-46C7-8063-F6B8D3ED1D1D}">
      <dgm:prSet/>
      <dgm:spPr/>
      <dgm:t>
        <a:bodyPr/>
        <a:lstStyle/>
        <a:p>
          <a:endParaRPr lang="tr-TR"/>
        </a:p>
      </dgm:t>
    </dgm:pt>
    <dgm:pt modelId="{22C500CE-8915-4998-8752-5E6591C23E25}">
      <dgm:prSet custT="1"/>
      <dgm:spPr/>
      <dgm:t>
        <a:bodyPr/>
        <a:lstStyle/>
        <a:p>
          <a:pPr rtl="0"/>
          <a:r>
            <a:rPr lang="tr-TR" sz="1800" dirty="0" smtClean="0"/>
            <a:t>Sonuç ve değerlendirme kısmıyla tartışma bitirilmelidir. Tartışma sonunda genel bir değerlendirme ve özet yapılmalıdır.</a:t>
          </a:r>
          <a:endParaRPr lang="tr-TR" sz="1800" dirty="0"/>
        </a:p>
      </dgm:t>
    </dgm:pt>
    <dgm:pt modelId="{52C61515-2AC3-4D9C-9027-2AD5BFB961B7}" type="parTrans" cxnId="{A91C957C-1D92-4252-B635-E1ABE35BAF57}">
      <dgm:prSet/>
      <dgm:spPr/>
      <dgm:t>
        <a:bodyPr/>
        <a:lstStyle/>
        <a:p>
          <a:endParaRPr lang="tr-TR"/>
        </a:p>
      </dgm:t>
    </dgm:pt>
    <dgm:pt modelId="{AD014C46-51BE-44C7-B452-A977439F4FCC}" type="sibTrans" cxnId="{A91C957C-1D92-4252-B635-E1ABE35BAF57}">
      <dgm:prSet/>
      <dgm:spPr/>
      <dgm:t>
        <a:bodyPr/>
        <a:lstStyle/>
        <a:p>
          <a:endParaRPr lang="tr-TR"/>
        </a:p>
      </dgm:t>
    </dgm:pt>
    <dgm:pt modelId="{3C4E72F6-D733-4EDD-9767-8508B9C7C603}" type="pres">
      <dgm:prSet presAssocID="{C001A088-B7AB-47A3-BA87-995C7C408BBD}" presName="Name0" presStyleCnt="0">
        <dgm:presLayoutVars>
          <dgm:resizeHandles/>
        </dgm:presLayoutVars>
      </dgm:prSet>
      <dgm:spPr/>
      <dgm:t>
        <a:bodyPr/>
        <a:lstStyle/>
        <a:p>
          <a:endParaRPr lang="tr-TR"/>
        </a:p>
      </dgm:t>
    </dgm:pt>
    <dgm:pt modelId="{E9933025-0EF9-4C83-AF40-C6AC73CC3FA6}" type="pres">
      <dgm:prSet presAssocID="{D2DE7687-CE91-435D-9558-41BF4CBED1B0}" presName="text" presStyleLbl="node1" presStyleIdx="0" presStyleCnt="8" custScaleX="314195" custScaleY="147438" custLinFactY="9223" custLinFactNeighborX="-11342" custLinFactNeighborY="100000">
        <dgm:presLayoutVars>
          <dgm:bulletEnabled val="1"/>
        </dgm:presLayoutVars>
      </dgm:prSet>
      <dgm:spPr/>
      <dgm:t>
        <a:bodyPr/>
        <a:lstStyle/>
        <a:p>
          <a:endParaRPr lang="tr-TR"/>
        </a:p>
      </dgm:t>
    </dgm:pt>
    <dgm:pt modelId="{85684061-B5CB-4B06-A6DA-BA810F83E206}" type="pres">
      <dgm:prSet presAssocID="{15D357A4-1AC4-4E2D-9979-E741FC510E2B}" presName="space" presStyleCnt="0"/>
      <dgm:spPr/>
    </dgm:pt>
    <dgm:pt modelId="{4E7B258D-670B-4470-8E7C-AA5BD4D587B5}" type="pres">
      <dgm:prSet presAssocID="{73F5588A-9CFD-4FC8-A722-07B7F4D7CE49}" presName="text" presStyleLbl="node1" presStyleIdx="1" presStyleCnt="8" custScaleX="188778" custScaleY="103987" custLinFactNeighborX="22186" custLinFactNeighborY="95638">
        <dgm:presLayoutVars>
          <dgm:bulletEnabled val="1"/>
        </dgm:presLayoutVars>
      </dgm:prSet>
      <dgm:spPr/>
      <dgm:t>
        <a:bodyPr/>
        <a:lstStyle/>
        <a:p>
          <a:endParaRPr lang="tr-TR"/>
        </a:p>
      </dgm:t>
    </dgm:pt>
    <dgm:pt modelId="{D0673513-1738-4A42-B14C-DF5D8C2AAFE5}" type="pres">
      <dgm:prSet presAssocID="{52DF2906-D7CA-4A38-AFF7-13E4B66B64BB}" presName="space" presStyleCnt="0"/>
      <dgm:spPr/>
    </dgm:pt>
    <dgm:pt modelId="{0A5CD2D3-D3B2-42E4-A3EC-96316FE3A2D9}" type="pres">
      <dgm:prSet presAssocID="{449A9D18-7C3E-4F47-89E1-D1CB21F58F8A}" presName="text" presStyleLbl="node1" presStyleIdx="2" presStyleCnt="8" custScaleX="133828" custScaleY="140444" custLinFactNeighborX="-11159" custLinFactNeighborY="-47589">
        <dgm:presLayoutVars>
          <dgm:bulletEnabled val="1"/>
        </dgm:presLayoutVars>
      </dgm:prSet>
      <dgm:spPr/>
      <dgm:t>
        <a:bodyPr/>
        <a:lstStyle/>
        <a:p>
          <a:endParaRPr lang="tr-TR"/>
        </a:p>
      </dgm:t>
    </dgm:pt>
    <dgm:pt modelId="{ECAE9B8A-AF71-4A91-B216-46D5A5E63F71}" type="pres">
      <dgm:prSet presAssocID="{BCB8174F-3DA1-495C-BC95-8C783DA676AB}" presName="space" presStyleCnt="0"/>
      <dgm:spPr/>
    </dgm:pt>
    <dgm:pt modelId="{6C06DA35-EBF7-4CF0-8099-FBDA9D0685BA}" type="pres">
      <dgm:prSet presAssocID="{2300751F-06FA-4ABD-8885-161D9D12373F}" presName="text" presStyleLbl="node1" presStyleIdx="3" presStyleCnt="8" custScaleX="148001" custScaleY="119062" custLinFactNeighborX="72689" custLinFactNeighborY="-72013">
        <dgm:presLayoutVars>
          <dgm:bulletEnabled val="1"/>
        </dgm:presLayoutVars>
      </dgm:prSet>
      <dgm:spPr/>
      <dgm:t>
        <a:bodyPr/>
        <a:lstStyle/>
        <a:p>
          <a:endParaRPr lang="tr-TR"/>
        </a:p>
      </dgm:t>
    </dgm:pt>
    <dgm:pt modelId="{9DDEE633-DC6E-4B36-95E6-78BC2188BE6F}" type="pres">
      <dgm:prSet presAssocID="{B908B6A1-68D6-4EE8-AD1C-208979A2F5E5}" presName="space" presStyleCnt="0"/>
      <dgm:spPr/>
    </dgm:pt>
    <dgm:pt modelId="{2DC1393B-8CF0-48D4-BC68-04FFEAD425F2}" type="pres">
      <dgm:prSet presAssocID="{B67B5B7F-F352-4829-9EDE-23045F1C7B9A}" presName="text" presStyleLbl="node1" presStyleIdx="4" presStyleCnt="8" custScaleX="137314" custLinFactY="-7284" custLinFactNeighborX="-9416" custLinFactNeighborY="-100000">
        <dgm:presLayoutVars>
          <dgm:bulletEnabled val="1"/>
        </dgm:presLayoutVars>
      </dgm:prSet>
      <dgm:spPr/>
      <dgm:t>
        <a:bodyPr/>
        <a:lstStyle/>
        <a:p>
          <a:endParaRPr lang="tr-TR"/>
        </a:p>
      </dgm:t>
    </dgm:pt>
    <dgm:pt modelId="{7F03377C-8FD3-4F5D-A79D-F2173566B9FC}" type="pres">
      <dgm:prSet presAssocID="{1C88F5C8-91C0-4D5C-ACA3-5FE077D11745}" presName="space" presStyleCnt="0"/>
      <dgm:spPr/>
    </dgm:pt>
    <dgm:pt modelId="{0738DB99-70C2-40E9-9254-7757892D9083}" type="pres">
      <dgm:prSet presAssocID="{49626EA0-BEE4-492F-9AE5-397F2735320B}" presName="text" presStyleLbl="node1" presStyleIdx="5" presStyleCnt="8" custScaleX="165817" custScaleY="141362" custLinFactY="-11328" custLinFactNeighborX="71657" custLinFactNeighborY="-100000">
        <dgm:presLayoutVars>
          <dgm:bulletEnabled val="1"/>
        </dgm:presLayoutVars>
      </dgm:prSet>
      <dgm:spPr/>
      <dgm:t>
        <a:bodyPr/>
        <a:lstStyle/>
        <a:p>
          <a:endParaRPr lang="tr-TR"/>
        </a:p>
      </dgm:t>
    </dgm:pt>
    <dgm:pt modelId="{911E4F5D-57F6-4D3C-9DCC-DEAC007B56D6}" type="pres">
      <dgm:prSet presAssocID="{44C85644-624A-4313-A89F-FEA5F1BC980F}" presName="space" presStyleCnt="0"/>
      <dgm:spPr/>
    </dgm:pt>
    <dgm:pt modelId="{999A65EF-23D5-4E28-8B0B-799DAD5B6341}" type="pres">
      <dgm:prSet presAssocID="{15D2C61D-089C-4052-8461-7967E42BC39A}" presName="text" presStyleLbl="node1" presStyleIdx="6" presStyleCnt="8" custScaleX="122770" custScaleY="165984" custLinFactY="-38110" custLinFactNeighborX="-36226" custLinFactNeighborY="-100000">
        <dgm:presLayoutVars>
          <dgm:bulletEnabled val="1"/>
        </dgm:presLayoutVars>
      </dgm:prSet>
      <dgm:spPr/>
      <dgm:t>
        <a:bodyPr/>
        <a:lstStyle/>
        <a:p>
          <a:endParaRPr lang="tr-TR"/>
        </a:p>
      </dgm:t>
    </dgm:pt>
    <dgm:pt modelId="{A7AEB766-FC2F-492D-A4A2-9A0E80B9DD0D}" type="pres">
      <dgm:prSet presAssocID="{BDA4D62C-30E4-4158-9579-4F46B45072F8}" presName="space" presStyleCnt="0"/>
      <dgm:spPr/>
    </dgm:pt>
    <dgm:pt modelId="{5F3E4E21-7915-4643-9574-F9BC08365543}" type="pres">
      <dgm:prSet presAssocID="{22C500CE-8915-4998-8752-5E6591C23E25}" presName="text" presStyleLbl="node1" presStyleIdx="7" presStyleCnt="8" custScaleX="159139" custScaleY="184972" custLinFactY="-38746" custLinFactNeighborX="29093" custLinFactNeighborY="-100000">
        <dgm:presLayoutVars>
          <dgm:bulletEnabled val="1"/>
        </dgm:presLayoutVars>
      </dgm:prSet>
      <dgm:spPr/>
      <dgm:t>
        <a:bodyPr/>
        <a:lstStyle/>
        <a:p>
          <a:endParaRPr lang="tr-TR"/>
        </a:p>
      </dgm:t>
    </dgm:pt>
  </dgm:ptLst>
  <dgm:cxnLst>
    <dgm:cxn modelId="{45F7F9EE-30BD-482C-AC07-1E8C19536C39}" srcId="{C001A088-B7AB-47A3-BA87-995C7C408BBD}" destId="{449A9D18-7C3E-4F47-89E1-D1CB21F58F8A}" srcOrd="2" destOrd="0" parTransId="{0AA7DE0B-8E3F-495D-8BB4-8E07429F174D}" sibTransId="{BCB8174F-3DA1-495C-BC95-8C783DA676AB}"/>
    <dgm:cxn modelId="{A91C957C-1D92-4252-B635-E1ABE35BAF57}" srcId="{C001A088-B7AB-47A3-BA87-995C7C408BBD}" destId="{22C500CE-8915-4998-8752-5E6591C23E25}" srcOrd="7" destOrd="0" parTransId="{52C61515-2AC3-4D9C-9027-2AD5BFB961B7}" sibTransId="{AD014C46-51BE-44C7-B452-A977439F4FCC}"/>
    <dgm:cxn modelId="{4C236679-CCDB-42A0-A05F-D005EC5440F1}" type="presOf" srcId="{49626EA0-BEE4-492F-9AE5-397F2735320B}" destId="{0738DB99-70C2-40E9-9254-7757892D9083}" srcOrd="0" destOrd="0" presId="urn:diagrams.loki3.com/VaryingWidthList+Icon"/>
    <dgm:cxn modelId="{D15E3BB0-4748-489A-A266-93AEAC96B20A}" srcId="{C001A088-B7AB-47A3-BA87-995C7C408BBD}" destId="{2300751F-06FA-4ABD-8885-161D9D12373F}" srcOrd="3" destOrd="0" parTransId="{45A53804-0388-482F-8166-377AAA91E8A4}" sibTransId="{B908B6A1-68D6-4EE8-AD1C-208979A2F5E5}"/>
    <dgm:cxn modelId="{DF5DC02B-B67F-4619-964D-109C9A162CFB}" srcId="{C001A088-B7AB-47A3-BA87-995C7C408BBD}" destId="{73F5588A-9CFD-4FC8-A722-07B7F4D7CE49}" srcOrd="1" destOrd="0" parTransId="{58686C56-1D55-4843-9E12-BA71A47247CA}" sibTransId="{52DF2906-D7CA-4A38-AFF7-13E4B66B64BB}"/>
    <dgm:cxn modelId="{3B81227E-AED1-4A5E-AF11-7C410038E863}" type="presOf" srcId="{2300751F-06FA-4ABD-8885-161D9D12373F}" destId="{6C06DA35-EBF7-4CF0-8099-FBDA9D0685BA}" srcOrd="0" destOrd="0" presId="urn:diagrams.loki3.com/VaryingWidthList+Icon"/>
    <dgm:cxn modelId="{13FE5285-E5C5-425D-9758-C2C32CA01B03}" srcId="{C001A088-B7AB-47A3-BA87-995C7C408BBD}" destId="{D2DE7687-CE91-435D-9558-41BF4CBED1B0}" srcOrd="0" destOrd="0" parTransId="{97CFEEA3-3FE2-46EF-85FB-DECB9A2E5AAF}" sibTransId="{15D357A4-1AC4-4E2D-9979-E741FC510E2B}"/>
    <dgm:cxn modelId="{493F5B66-9EDB-457C-90B8-61617CF53B7C}" type="presOf" srcId="{15D2C61D-089C-4052-8461-7967E42BC39A}" destId="{999A65EF-23D5-4E28-8B0B-799DAD5B6341}" srcOrd="0" destOrd="0" presId="urn:diagrams.loki3.com/VaryingWidthList+Icon"/>
    <dgm:cxn modelId="{8676C671-E6A9-46C7-8063-F6B8D3ED1D1D}" srcId="{C001A088-B7AB-47A3-BA87-995C7C408BBD}" destId="{15D2C61D-089C-4052-8461-7967E42BC39A}" srcOrd="6" destOrd="0" parTransId="{9924061F-89C0-448B-8F5E-E1206501850A}" sibTransId="{BDA4D62C-30E4-4158-9579-4F46B45072F8}"/>
    <dgm:cxn modelId="{569097E0-C097-4F01-BD75-069F6F122782}" type="presOf" srcId="{22C500CE-8915-4998-8752-5E6591C23E25}" destId="{5F3E4E21-7915-4643-9574-F9BC08365543}" srcOrd="0" destOrd="0" presId="urn:diagrams.loki3.com/VaryingWidthList+Icon"/>
    <dgm:cxn modelId="{10D88BD5-44E5-4719-B42F-A3B8FB8CF252}" type="presOf" srcId="{73F5588A-9CFD-4FC8-A722-07B7F4D7CE49}" destId="{4E7B258D-670B-4470-8E7C-AA5BD4D587B5}" srcOrd="0" destOrd="0" presId="urn:diagrams.loki3.com/VaryingWidthList+Icon"/>
    <dgm:cxn modelId="{DFEC19EB-1F31-4D90-9FAF-38FC96350250}" type="presOf" srcId="{C001A088-B7AB-47A3-BA87-995C7C408BBD}" destId="{3C4E72F6-D733-4EDD-9767-8508B9C7C603}" srcOrd="0" destOrd="0" presId="urn:diagrams.loki3.com/VaryingWidthList+Icon"/>
    <dgm:cxn modelId="{9BD0EE39-A3BB-4570-929A-8B97159DD030}" srcId="{C001A088-B7AB-47A3-BA87-995C7C408BBD}" destId="{49626EA0-BEE4-492F-9AE5-397F2735320B}" srcOrd="5" destOrd="0" parTransId="{B9EFAD5A-A307-4434-9E7D-E38C8AB42A5A}" sibTransId="{44C85644-624A-4313-A89F-FEA5F1BC980F}"/>
    <dgm:cxn modelId="{C9A4A779-20FB-462A-AF0E-E5D0E29572CF}" type="presOf" srcId="{B67B5B7F-F352-4829-9EDE-23045F1C7B9A}" destId="{2DC1393B-8CF0-48D4-BC68-04FFEAD425F2}" srcOrd="0" destOrd="0" presId="urn:diagrams.loki3.com/VaryingWidthList+Icon"/>
    <dgm:cxn modelId="{724F62BC-DF34-41B1-B995-235A9C25B266}" srcId="{C001A088-B7AB-47A3-BA87-995C7C408BBD}" destId="{B67B5B7F-F352-4829-9EDE-23045F1C7B9A}" srcOrd="4" destOrd="0" parTransId="{66D2B7E3-2601-4C89-9572-5F6C3B0D87F1}" sibTransId="{1C88F5C8-91C0-4D5C-ACA3-5FE077D11745}"/>
    <dgm:cxn modelId="{BEC92895-327A-4CE9-BD01-B4F1D2A35F7E}" type="presOf" srcId="{449A9D18-7C3E-4F47-89E1-D1CB21F58F8A}" destId="{0A5CD2D3-D3B2-42E4-A3EC-96316FE3A2D9}" srcOrd="0" destOrd="0" presId="urn:diagrams.loki3.com/VaryingWidthList+Icon"/>
    <dgm:cxn modelId="{D6BFD4D2-79C2-47FA-8CA4-D02BCEBD2061}" type="presOf" srcId="{D2DE7687-CE91-435D-9558-41BF4CBED1B0}" destId="{E9933025-0EF9-4C83-AF40-C6AC73CC3FA6}" srcOrd="0" destOrd="0" presId="urn:diagrams.loki3.com/VaryingWidthList+Icon"/>
    <dgm:cxn modelId="{872B1FCC-D2ED-4679-B9F0-3A20634BFF55}" type="presParOf" srcId="{3C4E72F6-D733-4EDD-9767-8508B9C7C603}" destId="{E9933025-0EF9-4C83-AF40-C6AC73CC3FA6}" srcOrd="0" destOrd="0" presId="urn:diagrams.loki3.com/VaryingWidthList+Icon"/>
    <dgm:cxn modelId="{2C515357-9D10-4626-97BB-8D19B37A602F}" type="presParOf" srcId="{3C4E72F6-D733-4EDD-9767-8508B9C7C603}" destId="{85684061-B5CB-4B06-A6DA-BA810F83E206}" srcOrd="1" destOrd="0" presId="urn:diagrams.loki3.com/VaryingWidthList+Icon"/>
    <dgm:cxn modelId="{5E5AFE6F-2D12-4F57-8EE2-0127D4023599}" type="presParOf" srcId="{3C4E72F6-D733-4EDD-9767-8508B9C7C603}" destId="{4E7B258D-670B-4470-8E7C-AA5BD4D587B5}" srcOrd="2" destOrd="0" presId="urn:diagrams.loki3.com/VaryingWidthList+Icon"/>
    <dgm:cxn modelId="{B7952637-E2C5-497F-A459-F048B12472A4}" type="presParOf" srcId="{3C4E72F6-D733-4EDD-9767-8508B9C7C603}" destId="{D0673513-1738-4A42-B14C-DF5D8C2AAFE5}" srcOrd="3" destOrd="0" presId="urn:diagrams.loki3.com/VaryingWidthList+Icon"/>
    <dgm:cxn modelId="{9FA93508-C73F-4D07-BD5F-65775DD0CE2B}" type="presParOf" srcId="{3C4E72F6-D733-4EDD-9767-8508B9C7C603}" destId="{0A5CD2D3-D3B2-42E4-A3EC-96316FE3A2D9}" srcOrd="4" destOrd="0" presId="urn:diagrams.loki3.com/VaryingWidthList+Icon"/>
    <dgm:cxn modelId="{5C7B8E5C-7513-43BF-A4C6-57732A097011}" type="presParOf" srcId="{3C4E72F6-D733-4EDD-9767-8508B9C7C603}" destId="{ECAE9B8A-AF71-4A91-B216-46D5A5E63F71}" srcOrd="5" destOrd="0" presId="urn:diagrams.loki3.com/VaryingWidthList+Icon"/>
    <dgm:cxn modelId="{EE4D34AF-B5A9-4255-BAD3-42FE9586530B}" type="presParOf" srcId="{3C4E72F6-D733-4EDD-9767-8508B9C7C603}" destId="{6C06DA35-EBF7-4CF0-8099-FBDA9D0685BA}" srcOrd="6" destOrd="0" presId="urn:diagrams.loki3.com/VaryingWidthList+Icon"/>
    <dgm:cxn modelId="{59DCA3D9-CEB7-4FB9-A02A-5499A01637BF}" type="presParOf" srcId="{3C4E72F6-D733-4EDD-9767-8508B9C7C603}" destId="{9DDEE633-DC6E-4B36-95E6-78BC2188BE6F}" srcOrd="7" destOrd="0" presId="urn:diagrams.loki3.com/VaryingWidthList+Icon"/>
    <dgm:cxn modelId="{0AB774B0-E6D8-47BF-A18D-8B6BB732F953}" type="presParOf" srcId="{3C4E72F6-D733-4EDD-9767-8508B9C7C603}" destId="{2DC1393B-8CF0-48D4-BC68-04FFEAD425F2}" srcOrd="8" destOrd="0" presId="urn:diagrams.loki3.com/VaryingWidthList+Icon"/>
    <dgm:cxn modelId="{49B354C4-B42A-4909-BFE5-61AAEFD6C54C}" type="presParOf" srcId="{3C4E72F6-D733-4EDD-9767-8508B9C7C603}" destId="{7F03377C-8FD3-4F5D-A79D-F2173566B9FC}" srcOrd="9" destOrd="0" presId="urn:diagrams.loki3.com/VaryingWidthList+Icon"/>
    <dgm:cxn modelId="{80C43E61-BDEF-45FB-9C68-29E57A0A1AFE}" type="presParOf" srcId="{3C4E72F6-D733-4EDD-9767-8508B9C7C603}" destId="{0738DB99-70C2-40E9-9254-7757892D9083}" srcOrd="10" destOrd="0" presId="urn:diagrams.loki3.com/VaryingWidthList+Icon"/>
    <dgm:cxn modelId="{7E3B1909-B54F-402C-BF4D-CC5EBB6B3A8A}" type="presParOf" srcId="{3C4E72F6-D733-4EDD-9767-8508B9C7C603}" destId="{911E4F5D-57F6-4D3C-9DCC-DEAC007B56D6}" srcOrd="11" destOrd="0" presId="urn:diagrams.loki3.com/VaryingWidthList+Icon"/>
    <dgm:cxn modelId="{A655D708-C582-45A9-A6CA-82D07760D0C3}" type="presParOf" srcId="{3C4E72F6-D733-4EDD-9767-8508B9C7C603}" destId="{999A65EF-23D5-4E28-8B0B-799DAD5B6341}" srcOrd="12" destOrd="0" presId="urn:diagrams.loki3.com/VaryingWidthList+Icon"/>
    <dgm:cxn modelId="{F14AF26F-11BE-4D72-9E4A-558A7B3D2E73}" type="presParOf" srcId="{3C4E72F6-D733-4EDD-9767-8508B9C7C603}" destId="{A7AEB766-FC2F-492D-A4A2-9A0E80B9DD0D}" srcOrd="13" destOrd="0" presId="urn:diagrams.loki3.com/VaryingWidthList+Icon"/>
    <dgm:cxn modelId="{E0718658-4CD0-44FF-B875-583213DE7222}" type="presParOf" srcId="{3C4E72F6-D733-4EDD-9767-8508B9C7C603}" destId="{5F3E4E21-7915-4643-9574-F9BC08365543}" srcOrd="14" destOrd="0" presId="urn:diagrams.loki3.com/VaryingWidthLis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2979142-CF6E-4A23-9DDB-EDB3263BEFCE}" type="doc">
      <dgm:prSet loTypeId="urn:microsoft.com/office/officeart/2005/8/layout/hierarchy3" loCatId="hierarchy" qsTypeId="urn:microsoft.com/office/officeart/2005/8/quickstyle/simple1" qsCatId="simple" csTypeId="urn:microsoft.com/office/officeart/2005/8/colors/accent1_1" csCatId="accent1" phldr="1"/>
      <dgm:spPr/>
      <dgm:t>
        <a:bodyPr/>
        <a:lstStyle/>
        <a:p>
          <a:endParaRPr lang="tr-TR"/>
        </a:p>
      </dgm:t>
    </dgm:pt>
    <dgm:pt modelId="{91FA9BF0-3215-4DC7-BDFF-3E964FB5E59A}">
      <dgm:prSet/>
      <dgm:spPr/>
      <dgm:t>
        <a:bodyPr/>
        <a:lstStyle/>
        <a:p>
          <a:pPr rtl="0"/>
          <a:r>
            <a:rPr lang="tr-TR" smtClean="0"/>
            <a:t>Tartışma Yöntemi</a:t>
          </a:r>
          <a:endParaRPr lang="tr-TR"/>
        </a:p>
      </dgm:t>
    </dgm:pt>
    <dgm:pt modelId="{D0CB8E02-EA30-4059-8733-F6112AB46F0B}" type="parTrans" cxnId="{95589358-32F2-4116-B3EE-56BC8573ED6B}">
      <dgm:prSet/>
      <dgm:spPr/>
      <dgm:t>
        <a:bodyPr/>
        <a:lstStyle/>
        <a:p>
          <a:endParaRPr lang="tr-TR"/>
        </a:p>
      </dgm:t>
    </dgm:pt>
    <dgm:pt modelId="{3B30C0A8-8C1C-4E90-A43C-F4708BFB6556}" type="sibTrans" cxnId="{95589358-32F2-4116-B3EE-56BC8573ED6B}">
      <dgm:prSet/>
      <dgm:spPr/>
      <dgm:t>
        <a:bodyPr/>
        <a:lstStyle/>
        <a:p>
          <a:endParaRPr lang="tr-TR"/>
        </a:p>
      </dgm:t>
    </dgm:pt>
    <dgm:pt modelId="{CE37C9ED-6D30-43DB-A07F-36F665E3B6F8}" type="pres">
      <dgm:prSet presAssocID="{C2979142-CF6E-4A23-9DDB-EDB3263BEFCE}" presName="diagram" presStyleCnt="0">
        <dgm:presLayoutVars>
          <dgm:chPref val="1"/>
          <dgm:dir/>
          <dgm:animOne val="branch"/>
          <dgm:animLvl val="lvl"/>
          <dgm:resizeHandles/>
        </dgm:presLayoutVars>
      </dgm:prSet>
      <dgm:spPr/>
      <dgm:t>
        <a:bodyPr/>
        <a:lstStyle/>
        <a:p>
          <a:endParaRPr lang="tr-TR"/>
        </a:p>
      </dgm:t>
    </dgm:pt>
    <dgm:pt modelId="{CD32A53A-6740-4741-BFF1-8696FE347360}" type="pres">
      <dgm:prSet presAssocID="{91FA9BF0-3215-4DC7-BDFF-3E964FB5E59A}" presName="root" presStyleCnt="0"/>
      <dgm:spPr/>
    </dgm:pt>
    <dgm:pt modelId="{33A81837-873C-49BA-A7A1-DC7368FC2EAE}" type="pres">
      <dgm:prSet presAssocID="{91FA9BF0-3215-4DC7-BDFF-3E964FB5E59A}" presName="rootComposite" presStyleCnt="0"/>
      <dgm:spPr/>
    </dgm:pt>
    <dgm:pt modelId="{80A5AF02-6B7D-49E0-AEB6-4CE1EC42FF4F}" type="pres">
      <dgm:prSet presAssocID="{91FA9BF0-3215-4DC7-BDFF-3E964FB5E59A}" presName="rootText" presStyleLbl="node1" presStyleIdx="0" presStyleCnt="1" custScaleX="245919"/>
      <dgm:spPr/>
      <dgm:t>
        <a:bodyPr/>
        <a:lstStyle/>
        <a:p>
          <a:endParaRPr lang="tr-TR"/>
        </a:p>
      </dgm:t>
    </dgm:pt>
    <dgm:pt modelId="{74D340D4-88CD-478B-906D-963E8C49F725}" type="pres">
      <dgm:prSet presAssocID="{91FA9BF0-3215-4DC7-BDFF-3E964FB5E59A}" presName="rootConnector" presStyleLbl="node1" presStyleIdx="0" presStyleCnt="1"/>
      <dgm:spPr/>
      <dgm:t>
        <a:bodyPr/>
        <a:lstStyle/>
        <a:p>
          <a:endParaRPr lang="tr-TR"/>
        </a:p>
      </dgm:t>
    </dgm:pt>
    <dgm:pt modelId="{A5B043F4-C05E-484F-88DC-C76977E1847F}" type="pres">
      <dgm:prSet presAssocID="{91FA9BF0-3215-4DC7-BDFF-3E964FB5E59A}" presName="childShape" presStyleCnt="0"/>
      <dgm:spPr/>
    </dgm:pt>
  </dgm:ptLst>
  <dgm:cxnLst>
    <dgm:cxn modelId="{95589358-32F2-4116-B3EE-56BC8573ED6B}" srcId="{C2979142-CF6E-4A23-9DDB-EDB3263BEFCE}" destId="{91FA9BF0-3215-4DC7-BDFF-3E964FB5E59A}" srcOrd="0" destOrd="0" parTransId="{D0CB8E02-EA30-4059-8733-F6112AB46F0B}" sibTransId="{3B30C0A8-8C1C-4E90-A43C-F4708BFB6556}"/>
    <dgm:cxn modelId="{D8B14264-F881-49EC-876D-5BEC22D18A74}" type="presOf" srcId="{C2979142-CF6E-4A23-9DDB-EDB3263BEFCE}" destId="{CE37C9ED-6D30-43DB-A07F-36F665E3B6F8}" srcOrd="0" destOrd="0" presId="urn:microsoft.com/office/officeart/2005/8/layout/hierarchy3"/>
    <dgm:cxn modelId="{A203B102-427C-4920-8F8F-08CFA97EB37C}" type="presOf" srcId="{91FA9BF0-3215-4DC7-BDFF-3E964FB5E59A}" destId="{74D340D4-88CD-478B-906D-963E8C49F725}" srcOrd="1" destOrd="0" presId="urn:microsoft.com/office/officeart/2005/8/layout/hierarchy3"/>
    <dgm:cxn modelId="{8C05B575-2324-49E6-A4EC-22185575CAD7}" type="presOf" srcId="{91FA9BF0-3215-4DC7-BDFF-3E964FB5E59A}" destId="{80A5AF02-6B7D-49E0-AEB6-4CE1EC42FF4F}" srcOrd="0" destOrd="0" presId="urn:microsoft.com/office/officeart/2005/8/layout/hierarchy3"/>
    <dgm:cxn modelId="{1A124B89-6BC7-4BBA-83C7-A862C7F4B9FD}" type="presParOf" srcId="{CE37C9ED-6D30-43DB-A07F-36F665E3B6F8}" destId="{CD32A53A-6740-4741-BFF1-8696FE347360}" srcOrd="0" destOrd="0" presId="urn:microsoft.com/office/officeart/2005/8/layout/hierarchy3"/>
    <dgm:cxn modelId="{416BD660-019D-431E-80A4-136F402A2F31}" type="presParOf" srcId="{CD32A53A-6740-4741-BFF1-8696FE347360}" destId="{33A81837-873C-49BA-A7A1-DC7368FC2EAE}" srcOrd="0" destOrd="0" presId="urn:microsoft.com/office/officeart/2005/8/layout/hierarchy3"/>
    <dgm:cxn modelId="{04631FA7-74D9-4D69-9F2C-A21CFC246FB3}" type="presParOf" srcId="{33A81837-873C-49BA-A7A1-DC7368FC2EAE}" destId="{80A5AF02-6B7D-49E0-AEB6-4CE1EC42FF4F}" srcOrd="0" destOrd="0" presId="urn:microsoft.com/office/officeart/2005/8/layout/hierarchy3"/>
    <dgm:cxn modelId="{C71B28AD-104B-4C79-9218-DA860281E3BD}" type="presParOf" srcId="{33A81837-873C-49BA-A7A1-DC7368FC2EAE}" destId="{74D340D4-88CD-478B-906D-963E8C49F725}" srcOrd="1" destOrd="0" presId="urn:microsoft.com/office/officeart/2005/8/layout/hierarchy3"/>
    <dgm:cxn modelId="{59D3587D-30ED-4FB2-B06F-74662DED3E38}" type="presParOf" srcId="{CD32A53A-6740-4741-BFF1-8696FE347360}" destId="{A5B043F4-C05E-484F-88DC-C76977E1847F}"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768EF8-7F68-40B9-BD3D-115436F6393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tr-TR"/>
        </a:p>
      </dgm:t>
    </dgm:pt>
    <dgm:pt modelId="{7CEA1C7E-E277-40C8-A4F5-B5249113E701}">
      <dgm:prSet/>
      <dgm:spPr/>
      <dgm:t>
        <a:bodyPr/>
        <a:lstStyle/>
        <a:p>
          <a:pPr rtl="0"/>
          <a:r>
            <a:rPr lang="tr-TR" smtClean="0"/>
            <a:t>Prof. Dr. Recai Doğan</a:t>
          </a:r>
          <a:endParaRPr lang="tr-TR"/>
        </a:p>
      </dgm:t>
    </dgm:pt>
    <dgm:pt modelId="{B7544471-EA99-4FDA-8D36-E723F3FEAA43}" type="parTrans" cxnId="{98ABA4E6-98EF-4E83-8F50-67FA41902FB6}">
      <dgm:prSet/>
      <dgm:spPr/>
      <dgm:t>
        <a:bodyPr/>
        <a:lstStyle/>
        <a:p>
          <a:endParaRPr lang="tr-TR"/>
        </a:p>
      </dgm:t>
    </dgm:pt>
    <dgm:pt modelId="{AAF08737-6601-4A65-84EF-CE2F69FACF30}" type="sibTrans" cxnId="{98ABA4E6-98EF-4E83-8F50-67FA41902FB6}">
      <dgm:prSet/>
      <dgm:spPr/>
      <dgm:t>
        <a:bodyPr/>
        <a:lstStyle/>
        <a:p>
          <a:endParaRPr lang="tr-TR"/>
        </a:p>
      </dgm:t>
    </dgm:pt>
    <dgm:pt modelId="{8A9ED7D3-3179-431F-8499-6EAD8EB96DA9}" type="pres">
      <dgm:prSet presAssocID="{08768EF8-7F68-40B9-BD3D-115436F6393E}" presName="linear" presStyleCnt="0">
        <dgm:presLayoutVars>
          <dgm:animLvl val="lvl"/>
          <dgm:resizeHandles val="exact"/>
        </dgm:presLayoutVars>
      </dgm:prSet>
      <dgm:spPr/>
      <dgm:t>
        <a:bodyPr/>
        <a:lstStyle/>
        <a:p>
          <a:endParaRPr lang="tr-TR"/>
        </a:p>
      </dgm:t>
    </dgm:pt>
    <dgm:pt modelId="{AE09FD77-3D08-4BE0-A8DE-63581E17A1FF}" type="pres">
      <dgm:prSet presAssocID="{7CEA1C7E-E277-40C8-A4F5-B5249113E701}" presName="parentText" presStyleLbl="node1" presStyleIdx="0" presStyleCnt="1">
        <dgm:presLayoutVars>
          <dgm:chMax val="0"/>
          <dgm:bulletEnabled val="1"/>
        </dgm:presLayoutVars>
      </dgm:prSet>
      <dgm:spPr/>
      <dgm:t>
        <a:bodyPr/>
        <a:lstStyle/>
        <a:p>
          <a:endParaRPr lang="tr-TR"/>
        </a:p>
      </dgm:t>
    </dgm:pt>
  </dgm:ptLst>
  <dgm:cxnLst>
    <dgm:cxn modelId="{98ABA4E6-98EF-4E83-8F50-67FA41902FB6}" srcId="{08768EF8-7F68-40B9-BD3D-115436F6393E}" destId="{7CEA1C7E-E277-40C8-A4F5-B5249113E701}" srcOrd="0" destOrd="0" parTransId="{B7544471-EA99-4FDA-8D36-E723F3FEAA43}" sibTransId="{AAF08737-6601-4A65-84EF-CE2F69FACF30}"/>
    <dgm:cxn modelId="{810184E7-2361-4CEB-AA83-392335D37854}" type="presOf" srcId="{08768EF8-7F68-40B9-BD3D-115436F6393E}" destId="{8A9ED7D3-3179-431F-8499-6EAD8EB96DA9}" srcOrd="0" destOrd="0" presId="urn:microsoft.com/office/officeart/2005/8/layout/vList2"/>
    <dgm:cxn modelId="{FB22BE98-AFEA-4DA1-A901-B9D15BE3CEF2}" type="presOf" srcId="{7CEA1C7E-E277-40C8-A4F5-B5249113E701}" destId="{AE09FD77-3D08-4BE0-A8DE-63581E17A1FF}" srcOrd="0" destOrd="0" presId="urn:microsoft.com/office/officeart/2005/8/layout/vList2"/>
    <dgm:cxn modelId="{921F2ABD-3FD8-4ECA-A4A1-B0F69F33B72A}" type="presParOf" srcId="{8A9ED7D3-3179-431F-8499-6EAD8EB96DA9}" destId="{AE09FD77-3D08-4BE0-A8DE-63581E17A1F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C51A354-63DC-4F48-A8B5-AE7F7601C0C2}" type="doc">
      <dgm:prSet loTypeId="urn:microsoft.com/office/officeart/2009/3/layout/SubStepProcess" loCatId="process" qsTypeId="urn:microsoft.com/office/officeart/2005/8/quickstyle/simple1" qsCatId="simple" csTypeId="urn:microsoft.com/office/officeart/2005/8/colors/accent1_2" csCatId="accent1" phldr="1"/>
      <dgm:spPr/>
      <dgm:t>
        <a:bodyPr/>
        <a:lstStyle/>
        <a:p>
          <a:endParaRPr lang="tr-TR"/>
        </a:p>
      </dgm:t>
    </dgm:pt>
    <dgm:pt modelId="{4F7F0BCD-D166-4359-9D2B-404A883A7B88}">
      <dgm:prSet custT="1"/>
      <dgm:spPr/>
      <dgm:t>
        <a:bodyPr vert="vert270"/>
        <a:lstStyle/>
        <a:p>
          <a:pPr algn="just" rtl="0"/>
          <a:r>
            <a:rPr lang="tr-TR" sz="4400" dirty="0" smtClean="0">
              <a:latin typeface="Comic Sans MS" panose="030F0702030302020204" pitchFamily="66" charset="0"/>
            </a:rPr>
            <a:t>Avantajları</a:t>
          </a:r>
          <a:endParaRPr lang="tr-TR" sz="4400" dirty="0">
            <a:latin typeface="Comic Sans MS" panose="030F0702030302020204" pitchFamily="66" charset="0"/>
          </a:endParaRPr>
        </a:p>
      </dgm:t>
    </dgm:pt>
    <dgm:pt modelId="{B9999962-B1F6-4A57-A796-BF4F7B04F10D}" type="parTrans" cxnId="{CCD036D6-99CB-407A-8809-F38C42047207}">
      <dgm:prSet/>
      <dgm:spPr/>
      <dgm:t>
        <a:bodyPr/>
        <a:lstStyle/>
        <a:p>
          <a:endParaRPr lang="tr-TR"/>
        </a:p>
      </dgm:t>
    </dgm:pt>
    <dgm:pt modelId="{48E52B16-A0A5-4344-A585-E4E9820C4519}" type="sibTrans" cxnId="{CCD036D6-99CB-407A-8809-F38C42047207}">
      <dgm:prSet/>
      <dgm:spPr/>
      <dgm:t>
        <a:bodyPr/>
        <a:lstStyle/>
        <a:p>
          <a:endParaRPr lang="tr-TR"/>
        </a:p>
      </dgm:t>
    </dgm:pt>
    <dgm:pt modelId="{B1D28936-E720-4843-B323-CEC7BE8BAA7D}">
      <dgm:prSet custT="1"/>
      <dgm:spPr/>
      <dgm:t>
        <a:bodyPr/>
        <a:lstStyle/>
        <a:p>
          <a:pPr algn="just" rtl="0"/>
          <a:r>
            <a:rPr lang="tr-TR" sz="1800" dirty="0" smtClean="0"/>
            <a:t>Eleştirel düşünme becerisi kazandırır.</a:t>
          </a:r>
          <a:endParaRPr lang="tr-TR" sz="1800" dirty="0"/>
        </a:p>
      </dgm:t>
    </dgm:pt>
    <dgm:pt modelId="{6CF84CE2-B2BE-4A3F-A6A2-B49618DA307E}" type="parTrans" cxnId="{500284C6-06C1-4649-8634-D6C2DDABB9B0}">
      <dgm:prSet/>
      <dgm:spPr/>
      <dgm:t>
        <a:bodyPr/>
        <a:lstStyle/>
        <a:p>
          <a:endParaRPr lang="tr-TR"/>
        </a:p>
      </dgm:t>
    </dgm:pt>
    <dgm:pt modelId="{9AC25A19-16F0-41A6-BDF1-3FAD5C83FDE8}" type="sibTrans" cxnId="{500284C6-06C1-4649-8634-D6C2DDABB9B0}">
      <dgm:prSet/>
      <dgm:spPr/>
      <dgm:t>
        <a:bodyPr/>
        <a:lstStyle/>
        <a:p>
          <a:endParaRPr lang="tr-TR"/>
        </a:p>
      </dgm:t>
    </dgm:pt>
    <dgm:pt modelId="{30F2BC41-7440-4F03-9936-662BC99C4097}">
      <dgm:prSet custT="1"/>
      <dgm:spPr/>
      <dgm:t>
        <a:bodyPr/>
        <a:lstStyle/>
        <a:p>
          <a:pPr algn="just" rtl="0"/>
          <a:endParaRPr lang="tr-TR" sz="1800" dirty="0" smtClean="0"/>
        </a:p>
        <a:p>
          <a:pPr algn="just" rtl="0"/>
          <a:r>
            <a:rPr lang="tr-TR" sz="1800" dirty="0" smtClean="0"/>
            <a:t>Demokratik birey (hoşgörülü olma, eleştiriye açık olma, yanlış yapabileceğini düşünme, başkalarının fikirlerine saygı duyma) özellikleri kazandırır.</a:t>
          </a:r>
          <a:endParaRPr lang="tr-TR" sz="1800" dirty="0"/>
        </a:p>
      </dgm:t>
    </dgm:pt>
    <dgm:pt modelId="{54288843-03C2-43B2-AB42-016B4692BB35}" type="parTrans" cxnId="{75B915D4-049A-474C-A7A9-34E6EA8B250B}">
      <dgm:prSet/>
      <dgm:spPr/>
      <dgm:t>
        <a:bodyPr/>
        <a:lstStyle/>
        <a:p>
          <a:endParaRPr lang="tr-TR"/>
        </a:p>
      </dgm:t>
    </dgm:pt>
    <dgm:pt modelId="{953CB1E5-DE48-403B-9209-1F7F409F6706}" type="sibTrans" cxnId="{75B915D4-049A-474C-A7A9-34E6EA8B250B}">
      <dgm:prSet/>
      <dgm:spPr/>
      <dgm:t>
        <a:bodyPr/>
        <a:lstStyle/>
        <a:p>
          <a:endParaRPr lang="tr-TR"/>
        </a:p>
      </dgm:t>
    </dgm:pt>
    <dgm:pt modelId="{F3E97447-1B57-4822-AA85-6E29F4EEAC5F}">
      <dgm:prSet custT="1"/>
      <dgm:spPr/>
      <dgm:t>
        <a:bodyPr/>
        <a:lstStyle/>
        <a:p>
          <a:pPr algn="just" rtl="0"/>
          <a:endParaRPr lang="tr-TR" sz="1800" dirty="0" smtClean="0"/>
        </a:p>
        <a:p>
          <a:pPr algn="just" rtl="0"/>
          <a:r>
            <a:rPr lang="tr-TR" sz="1800" dirty="0" smtClean="0"/>
            <a:t>Analiz ve değerlendirme becerisi kazandırır.</a:t>
          </a:r>
          <a:endParaRPr lang="tr-TR" sz="1800" dirty="0"/>
        </a:p>
      </dgm:t>
    </dgm:pt>
    <dgm:pt modelId="{0BC98564-33DA-45D3-A6DD-425477C56430}" type="parTrans" cxnId="{12CA918C-8B0A-4DFD-A9E5-DB71E7FB479A}">
      <dgm:prSet/>
      <dgm:spPr/>
      <dgm:t>
        <a:bodyPr/>
        <a:lstStyle/>
        <a:p>
          <a:endParaRPr lang="tr-TR"/>
        </a:p>
      </dgm:t>
    </dgm:pt>
    <dgm:pt modelId="{B96AC369-341A-420E-AF58-A2BB16702DC2}" type="sibTrans" cxnId="{12CA918C-8B0A-4DFD-A9E5-DB71E7FB479A}">
      <dgm:prSet/>
      <dgm:spPr/>
      <dgm:t>
        <a:bodyPr/>
        <a:lstStyle/>
        <a:p>
          <a:endParaRPr lang="tr-TR"/>
        </a:p>
      </dgm:t>
    </dgm:pt>
    <dgm:pt modelId="{DD007B25-F300-4E75-BE50-6D8E0C1A0091}">
      <dgm:prSet custT="1"/>
      <dgm:spPr/>
      <dgm:t>
        <a:bodyPr/>
        <a:lstStyle/>
        <a:p>
          <a:pPr algn="just" rtl="0"/>
          <a:r>
            <a:rPr lang="tr-TR" sz="1800" smtClean="0"/>
            <a:t>Öğrenciyi sosyalleştirir.</a:t>
          </a:r>
          <a:endParaRPr lang="tr-TR" sz="1800"/>
        </a:p>
      </dgm:t>
    </dgm:pt>
    <dgm:pt modelId="{0495E2DC-F52F-4781-AC25-8F7BD5B59F71}" type="parTrans" cxnId="{F2CAE7E9-9116-4680-9F50-8BF02CBC08A2}">
      <dgm:prSet/>
      <dgm:spPr/>
      <dgm:t>
        <a:bodyPr/>
        <a:lstStyle/>
        <a:p>
          <a:endParaRPr lang="tr-TR"/>
        </a:p>
      </dgm:t>
    </dgm:pt>
    <dgm:pt modelId="{78DDD552-66A2-4F68-834A-18F68E28C079}" type="sibTrans" cxnId="{F2CAE7E9-9116-4680-9F50-8BF02CBC08A2}">
      <dgm:prSet/>
      <dgm:spPr/>
      <dgm:t>
        <a:bodyPr/>
        <a:lstStyle/>
        <a:p>
          <a:endParaRPr lang="tr-TR"/>
        </a:p>
      </dgm:t>
    </dgm:pt>
    <dgm:pt modelId="{6DE0DC84-16C4-4102-A6E2-04B9CAEEC124}">
      <dgm:prSet custT="1"/>
      <dgm:spPr/>
      <dgm:t>
        <a:bodyPr/>
        <a:lstStyle/>
        <a:p>
          <a:pPr algn="just" rtl="0"/>
          <a:r>
            <a:rPr lang="tr-TR" sz="1800" smtClean="0"/>
            <a:t>Düşüncesini savunma, soru sorma, sorulara hızlı cevap verme gibi sözel beceriler kazandırır.</a:t>
          </a:r>
          <a:endParaRPr lang="tr-TR" sz="1800"/>
        </a:p>
      </dgm:t>
    </dgm:pt>
    <dgm:pt modelId="{67391346-EF40-4005-8106-EF5FD8A443CE}" type="parTrans" cxnId="{30BE82DC-9DB3-4D2B-AB55-641E1DFDA39E}">
      <dgm:prSet/>
      <dgm:spPr/>
      <dgm:t>
        <a:bodyPr/>
        <a:lstStyle/>
        <a:p>
          <a:endParaRPr lang="tr-TR"/>
        </a:p>
      </dgm:t>
    </dgm:pt>
    <dgm:pt modelId="{8698CE7C-2BD4-4612-896E-2A8D6DADF676}" type="sibTrans" cxnId="{30BE82DC-9DB3-4D2B-AB55-641E1DFDA39E}">
      <dgm:prSet/>
      <dgm:spPr/>
      <dgm:t>
        <a:bodyPr/>
        <a:lstStyle/>
        <a:p>
          <a:endParaRPr lang="tr-TR"/>
        </a:p>
      </dgm:t>
    </dgm:pt>
    <dgm:pt modelId="{757B57FA-EF04-46F6-87EF-652E77E7E749}">
      <dgm:prSet custT="1"/>
      <dgm:spPr/>
      <dgm:t>
        <a:bodyPr/>
        <a:lstStyle/>
        <a:p>
          <a:pPr algn="just" rtl="0"/>
          <a:r>
            <a:rPr lang="tr-TR" sz="1800" smtClean="0"/>
            <a:t>Kendini kontrol etme ve disiplinli davranma becerileri kazandırır.</a:t>
          </a:r>
          <a:endParaRPr lang="tr-TR" sz="1800"/>
        </a:p>
      </dgm:t>
    </dgm:pt>
    <dgm:pt modelId="{7020205B-2DA0-487D-8E2A-6CE05D46EEE5}" type="parTrans" cxnId="{60E556AD-6ED7-455D-A621-99C762FB2315}">
      <dgm:prSet/>
      <dgm:spPr/>
      <dgm:t>
        <a:bodyPr/>
        <a:lstStyle/>
        <a:p>
          <a:endParaRPr lang="tr-TR"/>
        </a:p>
      </dgm:t>
    </dgm:pt>
    <dgm:pt modelId="{6D983579-D192-480B-92BC-541488254950}" type="sibTrans" cxnId="{60E556AD-6ED7-455D-A621-99C762FB2315}">
      <dgm:prSet/>
      <dgm:spPr/>
      <dgm:t>
        <a:bodyPr/>
        <a:lstStyle/>
        <a:p>
          <a:endParaRPr lang="tr-TR"/>
        </a:p>
      </dgm:t>
    </dgm:pt>
    <dgm:pt modelId="{FA48C9D9-7E0A-40EA-8D2F-4D9BDB621D02}">
      <dgm:prSet custT="1"/>
      <dgm:spPr/>
      <dgm:t>
        <a:bodyPr/>
        <a:lstStyle/>
        <a:p>
          <a:pPr algn="just" rtl="0"/>
          <a:r>
            <a:rPr lang="tr-TR" sz="1800" smtClean="0"/>
            <a:t>Etkili dinleme ve etkili konuşma becerileri kazandırır.</a:t>
          </a:r>
          <a:endParaRPr lang="tr-TR" sz="1800"/>
        </a:p>
      </dgm:t>
    </dgm:pt>
    <dgm:pt modelId="{261B1865-63F3-4596-8D2F-5D53C715A30F}" type="parTrans" cxnId="{8A21CCDD-5221-42D3-9080-F91B3A7A3190}">
      <dgm:prSet/>
      <dgm:spPr/>
      <dgm:t>
        <a:bodyPr/>
        <a:lstStyle/>
        <a:p>
          <a:endParaRPr lang="tr-TR"/>
        </a:p>
      </dgm:t>
    </dgm:pt>
    <dgm:pt modelId="{E770C3FB-7FB7-4D42-B3A4-4B327CCD80F3}" type="sibTrans" cxnId="{8A21CCDD-5221-42D3-9080-F91B3A7A3190}">
      <dgm:prSet/>
      <dgm:spPr/>
      <dgm:t>
        <a:bodyPr/>
        <a:lstStyle/>
        <a:p>
          <a:endParaRPr lang="tr-TR"/>
        </a:p>
      </dgm:t>
    </dgm:pt>
    <dgm:pt modelId="{42F4EC7B-D135-4270-9AA0-D5DD25BCA445}">
      <dgm:prSet custT="1"/>
      <dgm:spPr/>
      <dgm:t>
        <a:bodyPr/>
        <a:lstStyle/>
        <a:p>
          <a:pPr algn="just" rtl="0"/>
          <a:r>
            <a:rPr lang="tr-TR" sz="1800" dirty="0" smtClean="0"/>
            <a:t>Bir sorunun değişik çözüm yolları olduğunu gösterir.</a:t>
          </a:r>
          <a:endParaRPr lang="tr-TR" sz="1800" dirty="0"/>
        </a:p>
      </dgm:t>
    </dgm:pt>
    <dgm:pt modelId="{9F3AB5D5-7E66-4D2E-B4E2-2D69E0E7E28F}" type="parTrans" cxnId="{A16A4FA8-A4AD-4546-9D8D-3E82A31BD6B4}">
      <dgm:prSet/>
      <dgm:spPr/>
      <dgm:t>
        <a:bodyPr/>
        <a:lstStyle/>
        <a:p>
          <a:endParaRPr lang="tr-TR"/>
        </a:p>
      </dgm:t>
    </dgm:pt>
    <dgm:pt modelId="{7B61D07E-FDD5-4CC2-A34D-B2A4CFEE9033}" type="sibTrans" cxnId="{A16A4FA8-A4AD-4546-9D8D-3E82A31BD6B4}">
      <dgm:prSet/>
      <dgm:spPr/>
      <dgm:t>
        <a:bodyPr/>
        <a:lstStyle/>
        <a:p>
          <a:endParaRPr lang="tr-TR"/>
        </a:p>
      </dgm:t>
    </dgm:pt>
    <dgm:pt modelId="{5C0E20B3-5811-4BC3-A557-B112815CA33D}" type="pres">
      <dgm:prSet presAssocID="{2C51A354-63DC-4F48-A8B5-AE7F7601C0C2}" presName="Name0" presStyleCnt="0">
        <dgm:presLayoutVars>
          <dgm:chMax val="7"/>
          <dgm:dir/>
          <dgm:animOne val="branch"/>
        </dgm:presLayoutVars>
      </dgm:prSet>
      <dgm:spPr/>
      <dgm:t>
        <a:bodyPr/>
        <a:lstStyle/>
        <a:p>
          <a:endParaRPr lang="tr-TR"/>
        </a:p>
      </dgm:t>
    </dgm:pt>
    <dgm:pt modelId="{D5EA7271-06AE-47E0-A237-433EB6BF049B}" type="pres">
      <dgm:prSet presAssocID="{4F7F0BCD-D166-4359-9D2B-404A883A7B88}" presName="parTx1" presStyleLbl="node1" presStyleIdx="0" presStyleCnt="1" custScaleX="48901"/>
      <dgm:spPr/>
      <dgm:t>
        <a:bodyPr/>
        <a:lstStyle/>
        <a:p>
          <a:endParaRPr lang="tr-TR"/>
        </a:p>
      </dgm:t>
    </dgm:pt>
    <dgm:pt modelId="{353A1709-4E11-4230-9742-ABBED2D5BA83}" type="pres">
      <dgm:prSet presAssocID="{4F7F0BCD-D166-4359-9D2B-404A883A7B88}" presName="spPre1" presStyleCnt="0"/>
      <dgm:spPr/>
    </dgm:pt>
    <dgm:pt modelId="{06927AFC-66F9-473C-B931-9D5DDD829B08}" type="pres">
      <dgm:prSet presAssocID="{4F7F0BCD-D166-4359-9D2B-404A883A7B88}" presName="chLin1" presStyleCnt="0"/>
      <dgm:spPr/>
    </dgm:pt>
    <dgm:pt modelId="{A5F79220-FE4C-4BBA-88D0-FD91A2955D29}" type="pres">
      <dgm:prSet presAssocID="{6CF84CE2-B2BE-4A3F-A6A2-B49618DA307E}" presName="Name11" presStyleLbl="parChTrans1D1" presStyleIdx="0" presStyleCnt="16"/>
      <dgm:spPr/>
    </dgm:pt>
    <dgm:pt modelId="{CF7C6A13-18A2-411E-973B-F65DF5DDB6D3}" type="pres">
      <dgm:prSet presAssocID="{B1D28936-E720-4843-B323-CEC7BE8BAA7D}" presName="txAndLines1" presStyleCnt="0"/>
      <dgm:spPr/>
    </dgm:pt>
    <dgm:pt modelId="{6DCB3043-5268-4944-A0CA-FBAC80357C19}" type="pres">
      <dgm:prSet presAssocID="{B1D28936-E720-4843-B323-CEC7BE8BAA7D}" presName="anchor1" presStyleCnt="0"/>
      <dgm:spPr/>
    </dgm:pt>
    <dgm:pt modelId="{2BB0B4ED-E017-41F8-B359-333A8AF0B755}" type="pres">
      <dgm:prSet presAssocID="{B1D28936-E720-4843-B323-CEC7BE8BAA7D}" presName="backup1" presStyleCnt="0"/>
      <dgm:spPr/>
    </dgm:pt>
    <dgm:pt modelId="{5124AEAE-B512-4AFA-BE81-E9F9D14D8B35}" type="pres">
      <dgm:prSet presAssocID="{B1D28936-E720-4843-B323-CEC7BE8BAA7D}" presName="preLine1" presStyleLbl="parChTrans1D1" presStyleIdx="1" presStyleCnt="16"/>
      <dgm:spPr/>
    </dgm:pt>
    <dgm:pt modelId="{8325C050-EB7F-4E94-9BDC-F4E6AC115E4F}" type="pres">
      <dgm:prSet presAssocID="{B1D28936-E720-4843-B323-CEC7BE8BAA7D}" presName="desTx1" presStyleLbl="revTx" presStyleIdx="0" presStyleCnt="0">
        <dgm:presLayoutVars>
          <dgm:bulletEnabled val="1"/>
        </dgm:presLayoutVars>
      </dgm:prSet>
      <dgm:spPr/>
      <dgm:t>
        <a:bodyPr/>
        <a:lstStyle/>
        <a:p>
          <a:endParaRPr lang="tr-TR"/>
        </a:p>
      </dgm:t>
    </dgm:pt>
    <dgm:pt modelId="{7A61BF99-7371-4CD8-AD0D-97B8424048C4}" type="pres">
      <dgm:prSet presAssocID="{54288843-03C2-43B2-AB42-016B4692BB35}" presName="Name11" presStyleLbl="parChTrans1D1" presStyleIdx="2" presStyleCnt="16"/>
      <dgm:spPr/>
    </dgm:pt>
    <dgm:pt modelId="{0A2FEDD8-7228-4354-B16F-7CA78F4D7A2D}" type="pres">
      <dgm:prSet presAssocID="{30F2BC41-7440-4F03-9936-662BC99C4097}" presName="txAndLines1" presStyleCnt="0"/>
      <dgm:spPr/>
    </dgm:pt>
    <dgm:pt modelId="{6CD4F2E4-6EBB-4EFA-9F5C-2FB31D22251C}" type="pres">
      <dgm:prSet presAssocID="{30F2BC41-7440-4F03-9936-662BC99C4097}" presName="anchor1" presStyleCnt="0"/>
      <dgm:spPr/>
    </dgm:pt>
    <dgm:pt modelId="{01703197-44DB-49EA-A15C-098B4FCCC3D1}" type="pres">
      <dgm:prSet presAssocID="{30F2BC41-7440-4F03-9936-662BC99C4097}" presName="backup1" presStyleCnt="0"/>
      <dgm:spPr/>
    </dgm:pt>
    <dgm:pt modelId="{0AC2EF0A-7931-4864-A2AA-1B76FB25B003}" type="pres">
      <dgm:prSet presAssocID="{30F2BC41-7440-4F03-9936-662BC99C4097}" presName="preLine1" presStyleLbl="parChTrans1D1" presStyleIdx="3" presStyleCnt="16"/>
      <dgm:spPr/>
    </dgm:pt>
    <dgm:pt modelId="{C9F93824-CF3B-4B86-BAFA-3748C498FDAA}" type="pres">
      <dgm:prSet presAssocID="{30F2BC41-7440-4F03-9936-662BC99C4097}" presName="desTx1" presStyleLbl="revTx" presStyleIdx="0" presStyleCnt="0">
        <dgm:presLayoutVars>
          <dgm:bulletEnabled val="1"/>
        </dgm:presLayoutVars>
      </dgm:prSet>
      <dgm:spPr/>
      <dgm:t>
        <a:bodyPr/>
        <a:lstStyle/>
        <a:p>
          <a:endParaRPr lang="tr-TR"/>
        </a:p>
      </dgm:t>
    </dgm:pt>
    <dgm:pt modelId="{BAE3F226-5A21-4E94-AFA3-275176BCE98B}" type="pres">
      <dgm:prSet presAssocID="{0BC98564-33DA-45D3-A6DD-425477C56430}" presName="Name11" presStyleLbl="parChTrans1D1" presStyleIdx="4" presStyleCnt="16"/>
      <dgm:spPr/>
    </dgm:pt>
    <dgm:pt modelId="{49AA560D-0CB7-4466-8D25-43A24DA9AB5A}" type="pres">
      <dgm:prSet presAssocID="{F3E97447-1B57-4822-AA85-6E29F4EEAC5F}" presName="txAndLines1" presStyleCnt="0"/>
      <dgm:spPr/>
    </dgm:pt>
    <dgm:pt modelId="{E556071E-1717-436C-87BB-A47495E8F351}" type="pres">
      <dgm:prSet presAssocID="{F3E97447-1B57-4822-AA85-6E29F4EEAC5F}" presName="anchor1" presStyleCnt="0"/>
      <dgm:spPr/>
    </dgm:pt>
    <dgm:pt modelId="{1DC6B621-92C3-4AF2-BCC1-37002CCA91FD}" type="pres">
      <dgm:prSet presAssocID="{F3E97447-1B57-4822-AA85-6E29F4EEAC5F}" presName="backup1" presStyleCnt="0"/>
      <dgm:spPr/>
    </dgm:pt>
    <dgm:pt modelId="{6067E60C-BA78-416C-A132-63E939A444F6}" type="pres">
      <dgm:prSet presAssocID="{F3E97447-1B57-4822-AA85-6E29F4EEAC5F}" presName="preLine1" presStyleLbl="parChTrans1D1" presStyleIdx="5" presStyleCnt="16"/>
      <dgm:spPr/>
    </dgm:pt>
    <dgm:pt modelId="{52E7714B-7724-49E6-BC41-28AD5ABA625D}" type="pres">
      <dgm:prSet presAssocID="{F3E97447-1B57-4822-AA85-6E29F4EEAC5F}" presName="desTx1" presStyleLbl="revTx" presStyleIdx="0" presStyleCnt="0" custLinFactNeighborX="-3911" custLinFactNeighborY="41082">
        <dgm:presLayoutVars>
          <dgm:bulletEnabled val="1"/>
        </dgm:presLayoutVars>
      </dgm:prSet>
      <dgm:spPr/>
      <dgm:t>
        <a:bodyPr/>
        <a:lstStyle/>
        <a:p>
          <a:endParaRPr lang="tr-TR"/>
        </a:p>
      </dgm:t>
    </dgm:pt>
    <dgm:pt modelId="{E8496AEE-33B5-4BA7-A0C2-D060AB6D678D}" type="pres">
      <dgm:prSet presAssocID="{0495E2DC-F52F-4781-AC25-8F7BD5B59F71}" presName="Name11" presStyleLbl="parChTrans1D1" presStyleIdx="6" presStyleCnt="16"/>
      <dgm:spPr/>
    </dgm:pt>
    <dgm:pt modelId="{DD90B31F-9BB8-449C-91AD-2C03839F8939}" type="pres">
      <dgm:prSet presAssocID="{DD007B25-F300-4E75-BE50-6D8E0C1A0091}" presName="txAndLines1" presStyleCnt="0"/>
      <dgm:spPr/>
    </dgm:pt>
    <dgm:pt modelId="{BEFF9241-E526-4343-BADD-CAFE32C2531B}" type="pres">
      <dgm:prSet presAssocID="{DD007B25-F300-4E75-BE50-6D8E0C1A0091}" presName="anchor1" presStyleCnt="0"/>
      <dgm:spPr/>
    </dgm:pt>
    <dgm:pt modelId="{F4BCE86D-CC8D-4B24-9484-E18E934071BE}" type="pres">
      <dgm:prSet presAssocID="{DD007B25-F300-4E75-BE50-6D8E0C1A0091}" presName="backup1" presStyleCnt="0"/>
      <dgm:spPr/>
    </dgm:pt>
    <dgm:pt modelId="{87902740-7451-4109-87C7-1A8F059CE7E9}" type="pres">
      <dgm:prSet presAssocID="{DD007B25-F300-4E75-BE50-6D8E0C1A0091}" presName="preLine1" presStyleLbl="parChTrans1D1" presStyleIdx="7" presStyleCnt="16"/>
      <dgm:spPr/>
    </dgm:pt>
    <dgm:pt modelId="{DA378923-D812-4C53-A4E5-AFBE93FD5DFD}" type="pres">
      <dgm:prSet presAssocID="{DD007B25-F300-4E75-BE50-6D8E0C1A0091}" presName="desTx1" presStyleLbl="revTx" presStyleIdx="0" presStyleCnt="0">
        <dgm:presLayoutVars>
          <dgm:bulletEnabled val="1"/>
        </dgm:presLayoutVars>
      </dgm:prSet>
      <dgm:spPr/>
      <dgm:t>
        <a:bodyPr/>
        <a:lstStyle/>
        <a:p>
          <a:endParaRPr lang="tr-TR"/>
        </a:p>
      </dgm:t>
    </dgm:pt>
    <dgm:pt modelId="{5D3BC695-4AC1-414E-97DD-D21B7961A960}" type="pres">
      <dgm:prSet presAssocID="{67391346-EF40-4005-8106-EF5FD8A443CE}" presName="Name11" presStyleLbl="parChTrans1D1" presStyleIdx="8" presStyleCnt="16"/>
      <dgm:spPr/>
    </dgm:pt>
    <dgm:pt modelId="{705BDC54-0248-40D8-B0B7-3F71FEFF0984}" type="pres">
      <dgm:prSet presAssocID="{6DE0DC84-16C4-4102-A6E2-04B9CAEEC124}" presName="txAndLines1" presStyleCnt="0"/>
      <dgm:spPr/>
    </dgm:pt>
    <dgm:pt modelId="{6570D186-8A00-4CAD-A7FB-2A2783528790}" type="pres">
      <dgm:prSet presAssocID="{6DE0DC84-16C4-4102-A6E2-04B9CAEEC124}" presName="anchor1" presStyleCnt="0"/>
      <dgm:spPr/>
    </dgm:pt>
    <dgm:pt modelId="{95146860-E3A6-4AFA-9BD8-BF88D7411EB2}" type="pres">
      <dgm:prSet presAssocID="{6DE0DC84-16C4-4102-A6E2-04B9CAEEC124}" presName="backup1" presStyleCnt="0"/>
      <dgm:spPr/>
    </dgm:pt>
    <dgm:pt modelId="{51CAB25C-017C-41BB-8738-5C5551415446}" type="pres">
      <dgm:prSet presAssocID="{6DE0DC84-16C4-4102-A6E2-04B9CAEEC124}" presName="preLine1" presStyleLbl="parChTrans1D1" presStyleIdx="9" presStyleCnt="16"/>
      <dgm:spPr/>
    </dgm:pt>
    <dgm:pt modelId="{49546594-F737-40C3-B397-00ED31B4795D}" type="pres">
      <dgm:prSet presAssocID="{6DE0DC84-16C4-4102-A6E2-04B9CAEEC124}" presName="desTx1" presStyleLbl="revTx" presStyleIdx="0" presStyleCnt="0">
        <dgm:presLayoutVars>
          <dgm:bulletEnabled val="1"/>
        </dgm:presLayoutVars>
      </dgm:prSet>
      <dgm:spPr/>
      <dgm:t>
        <a:bodyPr/>
        <a:lstStyle/>
        <a:p>
          <a:endParaRPr lang="tr-TR"/>
        </a:p>
      </dgm:t>
    </dgm:pt>
    <dgm:pt modelId="{185BA953-B5D6-4E0F-9EF7-92E396D79849}" type="pres">
      <dgm:prSet presAssocID="{7020205B-2DA0-487D-8E2A-6CE05D46EEE5}" presName="Name11" presStyleLbl="parChTrans1D1" presStyleIdx="10" presStyleCnt="16"/>
      <dgm:spPr/>
    </dgm:pt>
    <dgm:pt modelId="{0113667B-A489-4570-8133-F4B4954C028F}" type="pres">
      <dgm:prSet presAssocID="{757B57FA-EF04-46F6-87EF-652E77E7E749}" presName="txAndLines1" presStyleCnt="0"/>
      <dgm:spPr/>
    </dgm:pt>
    <dgm:pt modelId="{7B03BB8A-C4CA-4595-9888-F7617C3C20BB}" type="pres">
      <dgm:prSet presAssocID="{757B57FA-EF04-46F6-87EF-652E77E7E749}" presName="anchor1" presStyleCnt="0"/>
      <dgm:spPr/>
    </dgm:pt>
    <dgm:pt modelId="{82806E36-C3F6-45BE-80E1-D98E27F154E3}" type="pres">
      <dgm:prSet presAssocID="{757B57FA-EF04-46F6-87EF-652E77E7E749}" presName="backup1" presStyleCnt="0"/>
      <dgm:spPr/>
    </dgm:pt>
    <dgm:pt modelId="{12C20024-9C4E-4355-9330-0AD5A42BEB6D}" type="pres">
      <dgm:prSet presAssocID="{757B57FA-EF04-46F6-87EF-652E77E7E749}" presName="preLine1" presStyleLbl="parChTrans1D1" presStyleIdx="11" presStyleCnt="16"/>
      <dgm:spPr/>
    </dgm:pt>
    <dgm:pt modelId="{C6CE89EC-9001-4083-84C6-5F941DCF04B1}" type="pres">
      <dgm:prSet presAssocID="{757B57FA-EF04-46F6-87EF-652E77E7E749}" presName="desTx1" presStyleLbl="revTx" presStyleIdx="0" presStyleCnt="0">
        <dgm:presLayoutVars>
          <dgm:bulletEnabled val="1"/>
        </dgm:presLayoutVars>
      </dgm:prSet>
      <dgm:spPr/>
      <dgm:t>
        <a:bodyPr/>
        <a:lstStyle/>
        <a:p>
          <a:endParaRPr lang="tr-TR"/>
        </a:p>
      </dgm:t>
    </dgm:pt>
    <dgm:pt modelId="{54D5F7F9-B1E8-4704-8C6B-30EB081182D8}" type="pres">
      <dgm:prSet presAssocID="{261B1865-63F3-4596-8D2F-5D53C715A30F}" presName="Name11" presStyleLbl="parChTrans1D1" presStyleIdx="12" presStyleCnt="16"/>
      <dgm:spPr/>
    </dgm:pt>
    <dgm:pt modelId="{61BE8CFD-DEA2-40C2-9737-26F575C02552}" type="pres">
      <dgm:prSet presAssocID="{FA48C9D9-7E0A-40EA-8D2F-4D9BDB621D02}" presName="txAndLines1" presStyleCnt="0"/>
      <dgm:spPr/>
    </dgm:pt>
    <dgm:pt modelId="{13748E99-C267-4054-BDE2-A7DD798FA322}" type="pres">
      <dgm:prSet presAssocID="{FA48C9D9-7E0A-40EA-8D2F-4D9BDB621D02}" presName="anchor1" presStyleCnt="0"/>
      <dgm:spPr/>
    </dgm:pt>
    <dgm:pt modelId="{974E6C8E-36BA-4C07-B721-9128383E053D}" type="pres">
      <dgm:prSet presAssocID="{FA48C9D9-7E0A-40EA-8D2F-4D9BDB621D02}" presName="backup1" presStyleCnt="0"/>
      <dgm:spPr/>
    </dgm:pt>
    <dgm:pt modelId="{4FF7F3CF-26A7-4818-BAB3-5C1A51C77887}" type="pres">
      <dgm:prSet presAssocID="{FA48C9D9-7E0A-40EA-8D2F-4D9BDB621D02}" presName="preLine1" presStyleLbl="parChTrans1D1" presStyleIdx="13" presStyleCnt="16"/>
      <dgm:spPr/>
    </dgm:pt>
    <dgm:pt modelId="{D476796F-1173-417E-A53F-C251AE2E76BC}" type="pres">
      <dgm:prSet presAssocID="{FA48C9D9-7E0A-40EA-8D2F-4D9BDB621D02}" presName="desTx1" presStyleLbl="revTx" presStyleIdx="0" presStyleCnt="0">
        <dgm:presLayoutVars>
          <dgm:bulletEnabled val="1"/>
        </dgm:presLayoutVars>
      </dgm:prSet>
      <dgm:spPr/>
      <dgm:t>
        <a:bodyPr/>
        <a:lstStyle/>
        <a:p>
          <a:endParaRPr lang="tr-TR"/>
        </a:p>
      </dgm:t>
    </dgm:pt>
    <dgm:pt modelId="{BD01222E-D501-4949-A586-65F9F9500E82}" type="pres">
      <dgm:prSet presAssocID="{9F3AB5D5-7E66-4D2E-B4E2-2D69E0E7E28F}" presName="Name11" presStyleLbl="parChTrans1D1" presStyleIdx="14" presStyleCnt="16"/>
      <dgm:spPr/>
    </dgm:pt>
    <dgm:pt modelId="{196F5677-A640-449F-8B19-D8CE441768A1}" type="pres">
      <dgm:prSet presAssocID="{42F4EC7B-D135-4270-9AA0-D5DD25BCA445}" presName="txAndLines1" presStyleCnt="0"/>
      <dgm:spPr/>
    </dgm:pt>
    <dgm:pt modelId="{82529EA7-1FF6-41A4-81FE-6EA8ACC1411B}" type="pres">
      <dgm:prSet presAssocID="{42F4EC7B-D135-4270-9AA0-D5DD25BCA445}" presName="anchor1" presStyleCnt="0"/>
      <dgm:spPr/>
    </dgm:pt>
    <dgm:pt modelId="{BF021356-4CB3-4652-B22D-D4D27E9A7B51}" type="pres">
      <dgm:prSet presAssocID="{42F4EC7B-D135-4270-9AA0-D5DD25BCA445}" presName="backup1" presStyleCnt="0"/>
      <dgm:spPr/>
    </dgm:pt>
    <dgm:pt modelId="{C1BBB0B8-D611-41D8-8416-45AA71A409FB}" type="pres">
      <dgm:prSet presAssocID="{42F4EC7B-D135-4270-9AA0-D5DD25BCA445}" presName="preLine1" presStyleLbl="parChTrans1D1" presStyleIdx="15" presStyleCnt="16"/>
      <dgm:spPr/>
    </dgm:pt>
    <dgm:pt modelId="{0C19212E-3AA9-49EE-A779-AAB51939B3D9}" type="pres">
      <dgm:prSet presAssocID="{42F4EC7B-D135-4270-9AA0-D5DD25BCA445}" presName="desTx1" presStyleLbl="revTx" presStyleIdx="0" presStyleCnt="0">
        <dgm:presLayoutVars>
          <dgm:bulletEnabled val="1"/>
        </dgm:presLayoutVars>
      </dgm:prSet>
      <dgm:spPr/>
      <dgm:t>
        <a:bodyPr/>
        <a:lstStyle/>
        <a:p>
          <a:endParaRPr lang="tr-TR"/>
        </a:p>
      </dgm:t>
    </dgm:pt>
  </dgm:ptLst>
  <dgm:cxnLst>
    <dgm:cxn modelId="{0852DF2D-5A9A-4234-8F5F-16E623999A5C}" type="presOf" srcId="{6DE0DC84-16C4-4102-A6E2-04B9CAEEC124}" destId="{49546594-F737-40C3-B397-00ED31B4795D}" srcOrd="0" destOrd="0" presId="urn:microsoft.com/office/officeart/2009/3/layout/SubStepProcess"/>
    <dgm:cxn modelId="{60E556AD-6ED7-455D-A621-99C762FB2315}" srcId="{4F7F0BCD-D166-4359-9D2B-404A883A7B88}" destId="{757B57FA-EF04-46F6-87EF-652E77E7E749}" srcOrd="5" destOrd="0" parTransId="{7020205B-2DA0-487D-8E2A-6CE05D46EEE5}" sibTransId="{6D983579-D192-480B-92BC-541488254950}"/>
    <dgm:cxn modelId="{5FF669F8-660F-447F-BF9A-B3FE5015600E}" type="presOf" srcId="{4F7F0BCD-D166-4359-9D2B-404A883A7B88}" destId="{D5EA7271-06AE-47E0-A237-433EB6BF049B}" srcOrd="0" destOrd="0" presId="urn:microsoft.com/office/officeart/2009/3/layout/SubStepProcess"/>
    <dgm:cxn modelId="{30BE82DC-9DB3-4D2B-AB55-641E1DFDA39E}" srcId="{4F7F0BCD-D166-4359-9D2B-404A883A7B88}" destId="{6DE0DC84-16C4-4102-A6E2-04B9CAEEC124}" srcOrd="4" destOrd="0" parTransId="{67391346-EF40-4005-8106-EF5FD8A443CE}" sibTransId="{8698CE7C-2BD4-4612-896E-2A8D6DADF676}"/>
    <dgm:cxn modelId="{64E612EB-BE2C-4842-9895-2BD9D27B652F}" type="presOf" srcId="{F3E97447-1B57-4822-AA85-6E29F4EEAC5F}" destId="{52E7714B-7724-49E6-BC41-28AD5ABA625D}" srcOrd="0" destOrd="0" presId="urn:microsoft.com/office/officeart/2009/3/layout/SubStepProcess"/>
    <dgm:cxn modelId="{CCD036D6-99CB-407A-8809-F38C42047207}" srcId="{2C51A354-63DC-4F48-A8B5-AE7F7601C0C2}" destId="{4F7F0BCD-D166-4359-9D2B-404A883A7B88}" srcOrd="0" destOrd="0" parTransId="{B9999962-B1F6-4A57-A796-BF4F7B04F10D}" sibTransId="{48E52B16-A0A5-4344-A585-E4E9820C4519}"/>
    <dgm:cxn modelId="{C1E22173-309F-4F98-8107-6BEAC536D302}" type="presOf" srcId="{FA48C9D9-7E0A-40EA-8D2F-4D9BDB621D02}" destId="{D476796F-1173-417E-A53F-C251AE2E76BC}" srcOrd="0" destOrd="0" presId="urn:microsoft.com/office/officeart/2009/3/layout/SubStepProcess"/>
    <dgm:cxn modelId="{75B915D4-049A-474C-A7A9-34E6EA8B250B}" srcId="{4F7F0BCD-D166-4359-9D2B-404A883A7B88}" destId="{30F2BC41-7440-4F03-9936-662BC99C4097}" srcOrd="1" destOrd="0" parTransId="{54288843-03C2-43B2-AB42-016B4692BB35}" sibTransId="{953CB1E5-DE48-403B-9209-1F7F409F6706}"/>
    <dgm:cxn modelId="{A16A4FA8-A4AD-4546-9D8D-3E82A31BD6B4}" srcId="{4F7F0BCD-D166-4359-9D2B-404A883A7B88}" destId="{42F4EC7B-D135-4270-9AA0-D5DD25BCA445}" srcOrd="7" destOrd="0" parTransId="{9F3AB5D5-7E66-4D2E-B4E2-2D69E0E7E28F}" sibTransId="{7B61D07E-FDD5-4CC2-A34D-B2A4CFEE9033}"/>
    <dgm:cxn modelId="{5BBBA58B-60D5-47CE-A3B0-2AB789CF065A}" type="presOf" srcId="{DD007B25-F300-4E75-BE50-6D8E0C1A0091}" destId="{DA378923-D812-4C53-A4E5-AFBE93FD5DFD}" srcOrd="0" destOrd="0" presId="urn:microsoft.com/office/officeart/2009/3/layout/SubStepProcess"/>
    <dgm:cxn modelId="{E3989EF3-278A-479D-92D0-3A98E16839D8}" type="presOf" srcId="{42F4EC7B-D135-4270-9AA0-D5DD25BCA445}" destId="{0C19212E-3AA9-49EE-A779-AAB51939B3D9}" srcOrd="0" destOrd="0" presId="urn:microsoft.com/office/officeart/2009/3/layout/SubStepProcess"/>
    <dgm:cxn modelId="{500284C6-06C1-4649-8634-D6C2DDABB9B0}" srcId="{4F7F0BCD-D166-4359-9D2B-404A883A7B88}" destId="{B1D28936-E720-4843-B323-CEC7BE8BAA7D}" srcOrd="0" destOrd="0" parTransId="{6CF84CE2-B2BE-4A3F-A6A2-B49618DA307E}" sibTransId="{9AC25A19-16F0-41A6-BDF1-3FAD5C83FDE8}"/>
    <dgm:cxn modelId="{F2CAE7E9-9116-4680-9F50-8BF02CBC08A2}" srcId="{4F7F0BCD-D166-4359-9D2B-404A883A7B88}" destId="{DD007B25-F300-4E75-BE50-6D8E0C1A0091}" srcOrd="3" destOrd="0" parTransId="{0495E2DC-F52F-4781-AC25-8F7BD5B59F71}" sibTransId="{78DDD552-66A2-4F68-834A-18F68E28C079}"/>
    <dgm:cxn modelId="{DEA39B89-A0DA-47DC-85E7-6E8036669AF8}" type="presOf" srcId="{30F2BC41-7440-4F03-9936-662BC99C4097}" destId="{C9F93824-CF3B-4B86-BAFA-3748C498FDAA}" srcOrd="0" destOrd="0" presId="urn:microsoft.com/office/officeart/2009/3/layout/SubStepProcess"/>
    <dgm:cxn modelId="{3D4CC23A-EBB9-4463-A7E7-8EDF8F5821AC}" type="presOf" srcId="{B1D28936-E720-4843-B323-CEC7BE8BAA7D}" destId="{8325C050-EB7F-4E94-9BDC-F4E6AC115E4F}" srcOrd="0" destOrd="0" presId="urn:microsoft.com/office/officeart/2009/3/layout/SubStepProcess"/>
    <dgm:cxn modelId="{12CA918C-8B0A-4DFD-A9E5-DB71E7FB479A}" srcId="{4F7F0BCD-D166-4359-9D2B-404A883A7B88}" destId="{F3E97447-1B57-4822-AA85-6E29F4EEAC5F}" srcOrd="2" destOrd="0" parTransId="{0BC98564-33DA-45D3-A6DD-425477C56430}" sibTransId="{B96AC369-341A-420E-AF58-A2BB16702DC2}"/>
    <dgm:cxn modelId="{1B3AD498-6C08-4D9D-A84C-D35D2A15A743}" type="presOf" srcId="{757B57FA-EF04-46F6-87EF-652E77E7E749}" destId="{C6CE89EC-9001-4083-84C6-5F941DCF04B1}" srcOrd="0" destOrd="0" presId="urn:microsoft.com/office/officeart/2009/3/layout/SubStepProcess"/>
    <dgm:cxn modelId="{8A21CCDD-5221-42D3-9080-F91B3A7A3190}" srcId="{4F7F0BCD-D166-4359-9D2B-404A883A7B88}" destId="{FA48C9D9-7E0A-40EA-8D2F-4D9BDB621D02}" srcOrd="6" destOrd="0" parTransId="{261B1865-63F3-4596-8D2F-5D53C715A30F}" sibTransId="{E770C3FB-7FB7-4D42-B3A4-4B327CCD80F3}"/>
    <dgm:cxn modelId="{C5A8F073-1043-452D-A26F-7F4F94F57372}" type="presOf" srcId="{2C51A354-63DC-4F48-A8B5-AE7F7601C0C2}" destId="{5C0E20B3-5811-4BC3-A557-B112815CA33D}" srcOrd="0" destOrd="0" presId="urn:microsoft.com/office/officeart/2009/3/layout/SubStepProcess"/>
    <dgm:cxn modelId="{146717BF-D397-4BF0-96F8-D91E563786A9}" type="presParOf" srcId="{5C0E20B3-5811-4BC3-A557-B112815CA33D}" destId="{D5EA7271-06AE-47E0-A237-433EB6BF049B}" srcOrd="0" destOrd="0" presId="urn:microsoft.com/office/officeart/2009/3/layout/SubStepProcess"/>
    <dgm:cxn modelId="{89DB830E-3B1B-4BF6-9CE6-1FCF15735471}" type="presParOf" srcId="{5C0E20B3-5811-4BC3-A557-B112815CA33D}" destId="{353A1709-4E11-4230-9742-ABBED2D5BA83}" srcOrd="1" destOrd="0" presId="urn:microsoft.com/office/officeart/2009/3/layout/SubStepProcess"/>
    <dgm:cxn modelId="{8B97837C-A5FD-4BE3-864E-467377238E8B}" type="presParOf" srcId="{5C0E20B3-5811-4BC3-A557-B112815CA33D}" destId="{06927AFC-66F9-473C-B931-9D5DDD829B08}" srcOrd="2" destOrd="0" presId="urn:microsoft.com/office/officeart/2009/3/layout/SubStepProcess"/>
    <dgm:cxn modelId="{F5FF5ABA-1F09-4BD1-A3D0-F96BCA43A738}" type="presParOf" srcId="{06927AFC-66F9-473C-B931-9D5DDD829B08}" destId="{A5F79220-FE4C-4BBA-88D0-FD91A2955D29}" srcOrd="0" destOrd="0" presId="urn:microsoft.com/office/officeart/2009/3/layout/SubStepProcess"/>
    <dgm:cxn modelId="{4A8EBCAA-28B7-453D-8948-7D3438F87696}" type="presParOf" srcId="{06927AFC-66F9-473C-B931-9D5DDD829B08}" destId="{CF7C6A13-18A2-411E-973B-F65DF5DDB6D3}" srcOrd="1" destOrd="0" presId="urn:microsoft.com/office/officeart/2009/3/layout/SubStepProcess"/>
    <dgm:cxn modelId="{EA9C41B9-072C-4E79-B309-416C1CF4EF9A}" type="presParOf" srcId="{CF7C6A13-18A2-411E-973B-F65DF5DDB6D3}" destId="{6DCB3043-5268-4944-A0CA-FBAC80357C19}" srcOrd="0" destOrd="0" presId="urn:microsoft.com/office/officeart/2009/3/layout/SubStepProcess"/>
    <dgm:cxn modelId="{29C3B2A5-E85B-4ACB-B311-C30D80DAF48A}" type="presParOf" srcId="{CF7C6A13-18A2-411E-973B-F65DF5DDB6D3}" destId="{2BB0B4ED-E017-41F8-B359-333A8AF0B755}" srcOrd="1" destOrd="0" presId="urn:microsoft.com/office/officeart/2009/3/layout/SubStepProcess"/>
    <dgm:cxn modelId="{9CE091BE-D68F-4779-B6A6-A01925DFBB2C}" type="presParOf" srcId="{CF7C6A13-18A2-411E-973B-F65DF5DDB6D3}" destId="{5124AEAE-B512-4AFA-BE81-E9F9D14D8B35}" srcOrd="2" destOrd="0" presId="urn:microsoft.com/office/officeart/2009/3/layout/SubStepProcess"/>
    <dgm:cxn modelId="{EC6E2945-8983-4AF2-A142-BC5B950727FC}" type="presParOf" srcId="{CF7C6A13-18A2-411E-973B-F65DF5DDB6D3}" destId="{8325C050-EB7F-4E94-9BDC-F4E6AC115E4F}" srcOrd="3" destOrd="0" presId="urn:microsoft.com/office/officeart/2009/3/layout/SubStepProcess"/>
    <dgm:cxn modelId="{A1778014-E124-4ADB-96F2-D13E987DE7B0}" type="presParOf" srcId="{06927AFC-66F9-473C-B931-9D5DDD829B08}" destId="{7A61BF99-7371-4CD8-AD0D-97B8424048C4}" srcOrd="2" destOrd="0" presId="urn:microsoft.com/office/officeart/2009/3/layout/SubStepProcess"/>
    <dgm:cxn modelId="{C27EBE1D-F3AD-4468-B2FF-D2D7D47C6FFD}" type="presParOf" srcId="{06927AFC-66F9-473C-B931-9D5DDD829B08}" destId="{0A2FEDD8-7228-4354-B16F-7CA78F4D7A2D}" srcOrd="3" destOrd="0" presId="urn:microsoft.com/office/officeart/2009/3/layout/SubStepProcess"/>
    <dgm:cxn modelId="{F5585A6C-3D7F-4EB8-AAB6-19003775C985}" type="presParOf" srcId="{0A2FEDD8-7228-4354-B16F-7CA78F4D7A2D}" destId="{6CD4F2E4-6EBB-4EFA-9F5C-2FB31D22251C}" srcOrd="0" destOrd="0" presId="urn:microsoft.com/office/officeart/2009/3/layout/SubStepProcess"/>
    <dgm:cxn modelId="{8D9E3ACE-8C2D-434A-8B06-B852CF8B76C5}" type="presParOf" srcId="{0A2FEDD8-7228-4354-B16F-7CA78F4D7A2D}" destId="{01703197-44DB-49EA-A15C-098B4FCCC3D1}" srcOrd="1" destOrd="0" presId="urn:microsoft.com/office/officeart/2009/3/layout/SubStepProcess"/>
    <dgm:cxn modelId="{9B36AA64-389E-4DBE-B438-39F4752DEB62}" type="presParOf" srcId="{0A2FEDD8-7228-4354-B16F-7CA78F4D7A2D}" destId="{0AC2EF0A-7931-4864-A2AA-1B76FB25B003}" srcOrd="2" destOrd="0" presId="urn:microsoft.com/office/officeart/2009/3/layout/SubStepProcess"/>
    <dgm:cxn modelId="{3B97B77A-602F-4B58-80E6-A74770059776}" type="presParOf" srcId="{0A2FEDD8-7228-4354-B16F-7CA78F4D7A2D}" destId="{C9F93824-CF3B-4B86-BAFA-3748C498FDAA}" srcOrd="3" destOrd="0" presId="urn:microsoft.com/office/officeart/2009/3/layout/SubStepProcess"/>
    <dgm:cxn modelId="{ED3141FE-3645-4268-9057-3FD9CE0A6655}" type="presParOf" srcId="{06927AFC-66F9-473C-B931-9D5DDD829B08}" destId="{BAE3F226-5A21-4E94-AFA3-275176BCE98B}" srcOrd="4" destOrd="0" presId="urn:microsoft.com/office/officeart/2009/3/layout/SubStepProcess"/>
    <dgm:cxn modelId="{135246F2-37A6-4862-BBA7-C48B5ECA8016}" type="presParOf" srcId="{06927AFC-66F9-473C-B931-9D5DDD829B08}" destId="{49AA560D-0CB7-4466-8D25-43A24DA9AB5A}" srcOrd="5" destOrd="0" presId="urn:microsoft.com/office/officeart/2009/3/layout/SubStepProcess"/>
    <dgm:cxn modelId="{E4E67278-8402-4D41-A2ED-45D5EA4E915E}" type="presParOf" srcId="{49AA560D-0CB7-4466-8D25-43A24DA9AB5A}" destId="{E556071E-1717-436C-87BB-A47495E8F351}" srcOrd="0" destOrd="0" presId="urn:microsoft.com/office/officeart/2009/3/layout/SubStepProcess"/>
    <dgm:cxn modelId="{15A9FBA9-91A0-43FE-91A1-EDDB10C67A18}" type="presParOf" srcId="{49AA560D-0CB7-4466-8D25-43A24DA9AB5A}" destId="{1DC6B621-92C3-4AF2-BCC1-37002CCA91FD}" srcOrd="1" destOrd="0" presId="urn:microsoft.com/office/officeart/2009/3/layout/SubStepProcess"/>
    <dgm:cxn modelId="{E08A2E6F-1ADC-42C4-929E-FCF25AE6D170}" type="presParOf" srcId="{49AA560D-0CB7-4466-8D25-43A24DA9AB5A}" destId="{6067E60C-BA78-416C-A132-63E939A444F6}" srcOrd="2" destOrd="0" presId="urn:microsoft.com/office/officeart/2009/3/layout/SubStepProcess"/>
    <dgm:cxn modelId="{1FD76DB1-0F42-4BF3-AA08-0C4EE08D8891}" type="presParOf" srcId="{49AA560D-0CB7-4466-8D25-43A24DA9AB5A}" destId="{52E7714B-7724-49E6-BC41-28AD5ABA625D}" srcOrd="3" destOrd="0" presId="urn:microsoft.com/office/officeart/2009/3/layout/SubStepProcess"/>
    <dgm:cxn modelId="{9317589B-0BBD-4201-AE07-83FE354FBC86}" type="presParOf" srcId="{06927AFC-66F9-473C-B931-9D5DDD829B08}" destId="{E8496AEE-33B5-4BA7-A0C2-D060AB6D678D}" srcOrd="6" destOrd="0" presId="urn:microsoft.com/office/officeart/2009/3/layout/SubStepProcess"/>
    <dgm:cxn modelId="{D7151D14-1FF3-4098-AEA0-2AAC0FB6F140}" type="presParOf" srcId="{06927AFC-66F9-473C-B931-9D5DDD829B08}" destId="{DD90B31F-9BB8-449C-91AD-2C03839F8939}" srcOrd="7" destOrd="0" presId="urn:microsoft.com/office/officeart/2009/3/layout/SubStepProcess"/>
    <dgm:cxn modelId="{E5540CBF-D95F-4A72-9AD6-82B8248D22DC}" type="presParOf" srcId="{DD90B31F-9BB8-449C-91AD-2C03839F8939}" destId="{BEFF9241-E526-4343-BADD-CAFE32C2531B}" srcOrd="0" destOrd="0" presId="urn:microsoft.com/office/officeart/2009/3/layout/SubStepProcess"/>
    <dgm:cxn modelId="{D8869447-7091-4A04-B2DD-5506934C7321}" type="presParOf" srcId="{DD90B31F-9BB8-449C-91AD-2C03839F8939}" destId="{F4BCE86D-CC8D-4B24-9484-E18E934071BE}" srcOrd="1" destOrd="0" presId="urn:microsoft.com/office/officeart/2009/3/layout/SubStepProcess"/>
    <dgm:cxn modelId="{1FCA7FCC-2F8A-462A-A616-8D63089F0064}" type="presParOf" srcId="{DD90B31F-9BB8-449C-91AD-2C03839F8939}" destId="{87902740-7451-4109-87C7-1A8F059CE7E9}" srcOrd="2" destOrd="0" presId="urn:microsoft.com/office/officeart/2009/3/layout/SubStepProcess"/>
    <dgm:cxn modelId="{28E9D193-B79F-4408-A7C2-BBA026DDDEAE}" type="presParOf" srcId="{DD90B31F-9BB8-449C-91AD-2C03839F8939}" destId="{DA378923-D812-4C53-A4E5-AFBE93FD5DFD}" srcOrd="3" destOrd="0" presId="urn:microsoft.com/office/officeart/2009/3/layout/SubStepProcess"/>
    <dgm:cxn modelId="{C5B1F62A-CC37-4C3E-805F-72FF5FE6601B}" type="presParOf" srcId="{06927AFC-66F9-473C-B931-9D5DDD829B08}" destId="{5D3BC695-4AC1-414E-97DD-D21B7961A960}" srcOrd="8" destOrd="0" presId="urn:microsoft.com/office/officeart/2009/3/layout/SubStepProcess"/>
    <dgm:cxn modelId="{9B73B764-5BD5-415B-8FC2-1D3A105B5BBD}" type="presParOf" srcId="{06927AFC-66F9-473C-B931-9D5DDD829B08}" destId="{705BDC54-0248-40D8-B0B7-3F71FEFF0984}" srcOrd="9" destOrd="0" presId="urn:microsoft.com/office/officeart/2009/3/layout/SubStepProcess"/>
    <dgm:cxn modelId="{5D7BDEE6-4940-41CE-AA04-965589A46CBF}" type="presParOf" srcId="{705BDC54-0248-40D8-B0B7-3F71FEFF0984}" destId="{6570D186-8A00-4CAD-A7FB-2A2783528790}" srcOrd="0" destOrd="0" presId="urn:microsoft.com/office/officeart/2009/3/layout/SubStepProcess"/>
    <dgm:cxn modelId="{926E9207-A536-4240-8643-B9213DCA373D}" type="presParOf" srcId="{705BDC54-0248-40D8-B0B7-3F71FEFF0984}" destId="{95146860-E3A6-4AFA-9BD8-BF88D7411EB2}" srcOrd="1" destOrd="0" presId="urn:microsoft.com/office/officeart/2009/3/layout/SubStepProcess"/>
    <dgm:cxn modelId="{AA8EE890-8233-4328-B3EA-08160BC8D6E6}" type="presParOf" srcId="{705BDC54-0248-40D8-B0B7-3F71FEFF0984}" destId="{51CAB25C-017C-41BB-8738-5C5551415446}" srcOrd="2" destOrd="0" presId="urn:microsoft.com/office/officeart/2009/3/layout/SubStepProcess"/>
    <dgm:cxn modelId="{C233B88B-5648-4401-9D07-E659885F11FE}" type="presParOf" srcId="{705BDC54-0248-40D8-B0B7-3F71FEFF0984}" destId="{49546594-F737-40C3-B397-00ED31B4795D}" srcOrd="3" destOrd="0" presId="urn:microsoft.com/office/officeart/2009/3/layout/SubStepProcess"/>
    <dgm:cxn modelId="{E49291A4-DE3F-42DE-9B38-653990F4260C}" type="presParOf" srcId="{06927AFC-66F9-473C-B931-9D5DDD829B08}" destId="{185BA953-B5D6-4E0F-9EF7-92E396D79849}" srcOrd="10" destOrd="0" presId="urn:microsoft.com/office/officeart/2009/3/layout/SubStepProcess"/>
    <dgm:cxn modelId="{9F3CE6EC-180B-4568-8E74-A5B2AE03BC54}" type="presParOf" srcId="{06927AFC-66F9-473C-B931-9D5DDD829B08}" destId="{0113667B-A489-4570-8133-F4B4954C028F}" srcOrd="11" destOrd="0" presId="urn:microsoft.com/office/officeart/2009/3/layout/SubStepProcess"/>
    <dgm:cxn modelId="{EF6BD87C-D4F0-4260-AFDD-759D034A0DCC}" type="presParOf" srcId="{0113667B-A489-4570-8133-F4B4954C028F}" destId="{7B03BB8A-C4CA-4595-9888-F7617C3C20BB}" srcOrd="0" destOrd="0" presId="urn:microsoft.com/office/officeart/2009/3/layout/SubStepProcess"/>
    <dgm:cxn modelId="{B01D87CD-283E-4AD0-B1BE-79CA6191393A}" type="presParOf" srcId="{0113667B-A489-4570-8133-F4B4954C028F}" destId="{82806E36-C3F6-45BE-80E1-D98E27F154E3}" srcOrd="1" destOrd="0" presId="urn:microsoft.com/office/officeart/2009/3/layout/SubStepProcess"/>
    <dgm:cxn modelId="{E829B6D7-8580-4890-8782-D7ABB69B9882}" type="presParOf" srcId="{0113667B-A489-4570-8133-F4B4954C028F}" destId="{12C20024-9C4E-4355-9330-0AD5A42BEB6D}" srcOrd="2" destOrd="0" presId="urn:microsoft.com/office/officeart/2009/3/layout/SubStepProcess"/>
    <dgm:cxn modelId="{F7E80EB6-61FB-426E-9B8B-57501D04B1C4}" type="presParOf" srcId="{0113667B-A489-4570-8133-F4B4954C028F}" destId="{C6CE89EC-9001-4083-84C6-5F941DCF04B1}" srcOrd="3" destOrd="0" presId="urn:microsoft.com/office/officeart/2009/3/layout/SubStepProcess"/>
    <dgm:cxn modelId="{941B805C-6792-48F4-84E2-E7E85C597EA2}" type="presParOf" srcId="{06927AFC-66F9-473C-B931-9D5DDD829B08}" destId="{54D5F7F9-B1E8-4704-8C6B-30EB081182D8}" srcOrd="12" destOrd="0" presId="urn:microsoft.com/office/officeart/2009/3/layout/SubStepProcess"/>
    <dgm:cxn modelId="{62279267-6DA2-42C4-86EF-C3A3D853E47F}" type="presParOf" srcId="{06927AFC-66F9-473C-B931-9D5DDD829B08}" destId="{61BE8CFD-DEA2-40C2-9737-26F575C02552}" srcOrd="13" destOrd="0" presId="urn:microsoft.com/office/officeart/2009/3/layout/SubStepProcess"/>
    <dgm:cxn modelId="{0372195E-FE21-4906-8D8C-BC41448222BB}" type="presParOf" srcId="{61BE8CFD-DEA2-40C2-9737-26F575C02552}" destId="{13748E99-C267-4054-BDE2-A7DD798FA322}" srcOrd="0" destOrd="0" presId="urn:microsoft.com/office/officeart/2009/3/layout/SubStepProcess"/>
    <dgm:cxn modelId="{8435FC73-B5B0-40A4-8FE1-664C39542784}" type="presParOf" srcId="{61BE8CFD-DEA2-40C2-9737-26F575C02552}" destId="{974E6C8E-36BA-4C07-B721-9128383E053D}" srcOrd="1" destOrd="0" presId="urn:microsoft.com/office/officeart/2009/3/layout/SubStepProcess"/>
    <dgm:cxn modelId="{7C4AF37C-0E03-4F79-8D88-B662FF5EEB14}" type="presParOf" srcId="{61BE8CFD-DEA2-40C2-9737-26F575C02552}" destId="{4FF7F3CF-26A7-4818-BAB3-5C1A51C77887}" srcOrd="2" destOrd="0" presId="urn:microsoft.com/office/officeart/2009/3/layout/SubStepProcess"/>
    <dgm:cxn modelId="{834A9F31-E6C0-48A5-A810-C36ECEAA46C0}" type="presParOf" srcId="{61BE8CFD-DEA2-40C2-9737-26F575C02552}" destId="{D476796F-1173-417E-A53F-C251AE2E76BC}" srcOrd="3" destOrd="0" presId="urn:microsoft.com/office/officeart/2009/3/layout/SubStepProcess"/>
    <dgm:cxn modelId="{9F282243-1C96-4F0B-8A11-E38AFD5A5C28}" type="presParOf" srcId="{06927AFC-66F9-473C-B931-9D5DDD829B08}" destId="{BD01222E-D501-4949-A586-65F9F9500E82}" srcOrd="14" destOrd="0" presId="urn:microsoft.com/office/officeart/2009/3/layout/SubStepProcess"/>
    <dgm:cxn modelId="{217BEC8E-8EC4-4690-AB76-99056406FFBE}" type="presParOf" srcId="{06927AFC-66F9-473C-B931-9D5DDD829B08}" destId="{196F5677-A640-449F-8B19-D8CE441768A1}" srcOrd="15" destOrd="0" presId="urn:microsoft.com/office/officeart/2009/3/layout/SubStepProcess"/>
    <dgm:cxn modelId="{1E5D04DF-4559-4DDC-995B-C83CB76502EF}" type="presParOf" srcId="{196F5677-A640-449F-8B19-D8CE441768A1}" destId="{82529EA7-1FF6-41A4-81FE-6EA8ACC1411B}" srcOrd="0" destOrd="0" presId="urn:microsoft.com/office/officeart/2009/3/layout/SubStepProcess"/>
    <dgm:cxn modelId="{0C53177D-E98B-4F8F-A775-913E36C500B4}" type="presParOf" srcId="{196F5677-A640-449F-8B19-D8CE441768A1}" destId="{BF021356-4CB3-4652-B22D-D4D27E9A7B51}" srcOrd="1" destOrd="0" presId="urn:microsoft.com/office/officeart/2009/3/layout/SubStepProcess"/>
    <dgm:cxn modelId="{C21A1D9B-3FC9-4134-B6DB-B78E2892160A}" type="presParOf" srcId="{196F5677-A640-449F-8B19-D8CE441768A1}" destId="{C1BBB0B8-D611-41D8-8416-45AA71A409FB}" srcOrd="2" destOrd="0" presId="urn:microsoft.com/office/officeart/2009/3/layout/SubStepProcess"/>
    <dgm:cxn modelId="{2A00577C-8FD4-4F5C-8B90-6A3061F6A60F}" type="presParOf" srcId="{196F5677-A640-449F-8B19-D8CE441768A1}" destId="{0C19212E-3AA9-49EE-A779-AAB51939B3D9}" srcOrd="3" destOrd="0" presId="urn:microsoft.com/office/officeart/2009/3/layout/SubStep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95433828-50D2-420F-A63C-02C2084E8F7E}" type="doc">
      <dgm:prSet loTypeId="urn:microsoft.com/office/officeart/2005/8/layout/vList5" loCatId="list" qsTypeId="urn:microsoft.com/office/officeart/2005/8/quickstyle/simple1" qsCatId="simple" csTypeId="urn:microsoft.com/office/officeart/2005/8/colors/accent3_1" csCatId="accent3" phldr="1"/>
      <dgm:spPr/>
      <dgm:t>
        <a:bodyPr/>
        <a:lstStyle/>
        <a:p>
          <a:endParaRPr lang="tr-TR"/>
        </a:p>
      </dgm:t>
    </dgm:pt>
    <dgm:pt modelId="{68D500D9-FA9A-40B3-90D4-56F3FE7F992E}">
      <dgm:prSet/>
      <dgm:spPr/>
      <dgm:t>
        <a:bodyPr/>
        <a:lstStyle/>
        <a:p>
          <a:pPr rtl="0"/>
          <a:r>
            <a:rPr lang="tr-TR" smtClean="0"/>
            <a:t>Tartışma Yöntemi</a:t>
          </a:r>
          <a:endParaRPr lang="tr-TR"/>
        </a:p>
      </dgm:t>
    </dgm:pt>
    <dgm:pt modelId="{D5329E39-E9AF-4140-A7B4-7ACE48CAD4F9}" type="parTrans" cxnId="{30AB0CCB-078C-4CCF-B3D2-4D6DE15CA067}">
      <dgm:prSet/>
      <dgm:spPr/>
      <dgm:t>
        <a:bodyPr/>
        <a:lstStyle/>
        <a:p>
          <a:endParaRPr lang="tr-TR"/>
        </a:p>
      </dgm:t>
    </dgm:pt>
    <dgm:pt modelId="{E418034E-736F-498D-9B00-482F2B7F6630}" type="sibTrans" cxnId="{30AB0CCB-078C-4CCF-B3D2-4D6DE15CA067}">
      <dgm:prSet/>
      <dgm:spPr/>
      <dgm:t>
        <a:bodyPr/>
        <a:lstStyle/>
        <a:p>
          <a:endParaRPr lang="tr-TR"/>
        </a:p>
      </dgm:t>
    </dgm:pt>
    <dgm:pt modelId="{270652A6-4D13-4AEE-B528-4B290F889747}" type="pres">
      <dgm:prSet presAssocID="{95433828-50D2-420F-A63C-02C2084E8F7E}" presName="Name0" presStyleCnt="0">
        <dgm:presLayoutVars>
          <dgm:dir/>
          <dgm:animLvl val="lvl"/>
          <dgm:resizeHandles val="exact"/>
        </dgm:presLayoutVars>
      </dgm:prSet>
      <dgm:spPr/>
      <dgm:t>
        <a:bodyPr/>
        <a:lstStyle/>
        <a:p>
          <a:endParaRPr lang="tr-TR"/>
        </a:p>
      </dgm:t>
    </dgm:pt>
    <dgm:pt modelId="{E26AD1E4-0B6E-45B3-A242-E8FD54776FAF}" type="pres">
      <dgm:prSet presAssocID="{68D500D9-FA9A-40B3-90D4-56F3FE7F992E}" presName="linNode" presStyleCnt="0"/>
      <dgm:spPr/>
    </dgm:pt>
    <dgm:pt modelId="{7C9ADEC9-39C4-412B-93AC-7198F1A86380}" type="pres">
      <dgm:prSet presAssocID="{68D500D9-FA9A-40B3-90D4-56F3FE7F992E}" presName="parentText" presStyleLbl="node1" presStyleIdx="0" presStyleCnt="1" custScaleX="145203">
        <dgm:presLayoutVars>
          <dgm:chMax val="1"/>
          <dgm:bulletEnabled val="1"/>
        </dgm:presLayoutVars>
      </dgm:prSet>
      <dgm:spPr/>
      <dgm:t>
        <a:bodyPr/>
        <a:lstStyle/>
        <a:p>
          <a:endParaRPr lang="tr-TR"/>
        </a:p>
      </dgm:t>
    </dgm:pt>
  </dgm:ptLst>
  <dgm:cxnLst>
    <dgm:cxn modelId="{5FCAA0EC-CD34-485D-BF3C-0DC0B0A8F57B}" type="presOf" srcId="{68D500D9-FA9A-40B3-90D4-56F3FE7F992E}" destId="{7C9ADEC9-39C4-412B-93AC-7198F1A86380}" srcOrd="0" destOrd="0" presId="urn:microsoft.com/office/officeart/2005/8/layout/vList5"/>
    <dgm:cxn modelId="{30AB0CCB-078C-4CCF-B3D2-4D6DE15CA067}" srcId="{95433828-50D2-420F-A63C-02C2084E8F7E}" destId="{68D500D9-FA9A-40B3-90D4-56F3FE7F992E}" srcOrd="0" destOrd="0" parTransId="{D5329E39-E9AF-4140-A7B4-7ACE48CAD4F9}" sibTransId="{E418034E-736F-498D-9B00-482F2B7F6630}"/>
    <dgm:cxn modelId="{E7DBBF4D-CEBC-4899-BBE3-16BCF9515EF5}" type="presOf" srcId="{95433828-50D2-420F-A63C-02C2084E8F7E}" destId="{270652A6-4D13-4AEE-B528-4B290F889747}" srcOrd="0" destOrd="0" presId="urn:microsoft.com/office/officeart/2005/8/layout/vList5"/>
    <dgm:cxn modelId="{495355C9-CC11-405D-9F94-89535ABD56C6}" type="presParOf" srcId="{270652A6-4D13-4AEE-B528-4B290F889747}" destId="{E26AD1E4-0B6E-45B3-A242-E8FD54776FAF}" srcOrd="0" destOrd="0" presId="urn:microsoft.com/office/officeart/2005/8/layout/vList5"/>
    <dgm:cxn modelId="{E3AB7DF0-C0AC-49E2-990D-F8B63938D86F}" type="presParOf" srcId="{E26AD1E4-0B6E-45B3-A242-E8FD54776FAF}" destId="{7C9ADEC9-39C4-412B-93AC-7198F1A86380}"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8CC20D81-FC20-45F2-8CEA-712166CBD86D}" type="doc">
      <dgm:prSet loTypeId="urn:microsoft.com/office/officeart/2011/layout/HexagonRadial" loCatId="cycle" qsTypeId="urn:microsoft.com/office/officeart/2005/8/quickstyle/simple2" qsCatId="simple" csTypeId="urn:microsoft.com/office/officeart/2005/8/colors/accent1_1" csCatId="accent1" phldr="1"/>
      <dgm:spPr/>
      <dgm:t>
        <a:bodyPr/>
        <a:lstStyle/>
        <a:p>
          <a:endParaRPr lang="tr-TR"/>
        </a:p>
      </dgm:t>
    </dgm:pt>
    <dgm:pt modelId="{6D71F469-DC26-4884-BFCF-2B70B42AE5A9}">
      <dgm:prSet custT="1"/>
      <dgm:spPr/>
      <dgm:t>
        <a:bodyPr/>
        <a:lstStyle/>
        <a:p>
          <a:pPr rtl="0"/>
          <a:r>
            <a:rPr lang="tr-TR" sz="2800" b="1" dirty="0" smtClean="0">
              <a:latin typeface="Comic Sans MS" panose="030F0702030302020204" pitchFamily="66" charset="0"/>
            </a:rPr>
            <a:t>Sınırlılıkları</a:t>
          </a:r>
          <a:endParaRPr lang="tr-TR" sz="2800" b="1" dirty="0">
            <a:latin typeface="Comic Sans MS" panose="030F0702030302020204" pitchFamily="66" charset="0"/>
          </a:endParaRPr>
        </a:p>
      </dgm:t>
    </dgm:pt>
    <dgm:pt modelId="{2C1743C5-D951-4739-93D7-8E3C488682FA}" type="parTrans" cxnId="{F9D88568-6921-4C9F-B10D-75160320987C}">
      <dgm:prSet/>
      <dgm:spPr/>
      <dgm:t>
        <a:bodyPr/>
        <a:lstStyle/>
        <a:p>
          <a:endParaRPr lang="tr-TR"/>
        </a:p>
      </dgm:t>
    </dgm:pt>
    <dgm:pt modelId="{B563D3B5-EC76-4B00-853C-440494949716}" type="sibTrans" cxnId="{F9D88568-6921-4C9F-B10D-75160320987C}">
      <dgm:prSet/>
      <dgm:spPr/>
      <dgm:t>
        <a:bodyPr/>
        <a:lstStyle/>
        <a:p>
          <a:endParaRPr lang="tr-TR"/>
        </a:p>
      </dgm:t>
    </dgm:pt>
    <dgm:pt modelId="{E034D38B-CF6D-4400-82C3-0FD3F4AC0CE0}">
      <dgm:prSet custT="1"/>
      <dgm:spPr/>
      <dgm:t>
        <a:bodyPr/>
        <a:lstStyle/>
        <a:p>
          <a:pPr rtl="0"/>
          <a:r>
            <a:rPr lang="tr-TR" sz="1800" dirty="0" smtClean="0"/>
            <a:t>Kapsamı iyi belirlenmezse tartışma konu dışına çıkar.</a:t>
          </a:r>
          <a:endParaRPr lang="tr-TR" sz="1800" dirty="0"/>
        </a:p>
      </dgm:t>
    </dgm:pt>
    <dgm:pt modelId="{D531916F-B3B5-4483-86C6-23F5B3008EE2}" type="parTrans" cxnId="{4A227318-25C3-406E-B8B3-0C5254B37BBF}">
      <dgm:prSet/>
      <dgm:spPr/>
      <dgm:t>
        <a:bodyPr/>
        <a:lstStyle/>
        <a:p>
          <a:endParaRPr lang="tr-TR"/>
        </a:p>
      </dgm:t>
    </dgm:pt>
    <dgm:pt modelId="{22556400-B098-4750-871F-6A96C4E1F08D}" type="sibTrans" cxnId="{4A227318-25C3-406E-B8B3-0C5254B37BBF}">
      <dgm:prSet/>
      <dgm:spPr/>
      <dgm:t>
        <a:bodyPr/>
        <a:lstStyle/>
        <a:p>
          <a:endParaRPr lang="tr-TR"/>
        </a:p>
      </dgm:t>
    </dgm:pt>
    <dgm:pt modelId="{720A24C8-717E-457B-BC6F-EB0C2A040927}">
      <dgm:prSet custT="1"/>
      <dgm:spPr/>
      <dgm:t>
        <a:bodyPr/>
        <a:lstStyle/>
        <a:p>
          <a:pPr rtl="0"/>
          <a:r>
            <a:rPr lang="tr-TR" sz="1800" smtClean="0"/>
            <a:t>Ön koşul öğrenmelerin eksik olduğu öğrenci gruplarında etkisi zayıflar.</a:t>
          </a:r>
          <a:endParaRPr lang="tr-TR" sz="1800"/>
        </a:p>
      </dgm:t>
    </dgm:pt>
    <dgm:pt modelId="{127A1810-762A-4BD1-BFD9-76E578960F5C}" type="parTrans" cxnId="{AB63A81D-CE3C-4662-AA6C-B443D36F33C9}">
      <dgm:prSet/>
      <dgm:spPr/>
      <dgm:t>
        <a:bodyPr/>
        <a:lstStyle/>
        <a:p>
          <a:endParaRPr lang="tr-TR"/>
        </a:p>
      </dgm:t>
    </dgm:pt>
    <dgm:pt modelId="{C2E412AB-808A-4E6B-B135-68A15F99AACF}" type="sibTrans" cxnId="{AB63A81D-CE3C-4662-AA6C-B443D36F33C9}">
      <dgm:prSet/>
      <dgm:spPr/>
      <dgm:t>
        <a:bodyPr/>
        <a:lstStyle/>
        <a:p>
          <a:endParaRPr lang="tr-TR"/>
        </a:p>
      </dgm:t>
    </dgm:pt>
    <dgm:pt modelId="{E7FE546E-447A-4A6E-9FC7-21FD90EA334B}">
      <dgm:prSet custT="1"/>
      <dgm:spPr/>
      <dgm:t>
        <a:bodyPr/>
        <a:lstStyle/>
        <a:p>
          <a:pPr rtl="0"/>
          <a:r>
            <a:rPr lang="tr-TR" sz="1800" smtClean="0"/>
            <a:t>Uzun zaman alır.</a:t>
          </a:r>
          <a:endParaRPr lang="tr-TR" sz="1800"/>
        </a:p>
      </dgm:t>
    </dgm:pt>
    <dgm:pt modelId="{FC41ADAA-3E81-4B5C-903B-B411E19F080B}" type="parTrans" cxnId="{12AEDB5A-1CE8-46BA-8990-C457C00412A1}">
      <dgm:prSet/>
      <dgm:spPr/>
      <dgm:t>
        <a:bodyPr/>
        <a:lstStyle/>
        <a:p>
          <a:endParaRPr lang="tr-TR"/>
        </a:p>
      </dgm:t>
    </dgm:pt>
    <dgm:pt modelId="{D79C0A11-5542-41D7-B209-B30948B25DDA}" type="sibTrans" cxnId="{12AEDB5A-1CE8-46BA-8990-C457C00412A1}">
      <dgm:prSet/>
      <dgm:spPr/>
      <dgm:t>
        <a:bodyPr/>
        <a:lstStyle/>
        <a:p>
          <a:endParaRPr lang="tr-TR"/>
        </a:p>
      </dgm:t>
    </dgm:pt>
    <dgm:pt modelId="{B099F388-7177-4D21-BE15-2B680D7103B4}">
      <dgm:prSet custT="1"/>
      <dgm:spPr/>
      <dgm:t>
        <a:bodyPr/>
        <a:lstStyle/>
        <a:p>
          <a:pPr rtl="0"/>
          <a:r>
            <a:rPr lang="tr-TR" sz="1800" dirty="0" smtClean="0"/>
            <a:t>Her öğrenci tartışmaya aynı oranda katılmayabilir.</a:t>
          </a:r>
          <a:endParaRPr lang="tr-TR" sz="1800" dirty="0"/>
        </a:p>
      </dgm:t>
    </dgm:pt>
    <dgm:pt modelId="{05498FBC-6EB9-4D43-92BD-23EF16FA0B98}" type="parTrans" cxnId="{7D9E9A2B-756A-4053-AA17-7648743A0169}">
      <dgm:prSet/>
      <dgm:spPr/>
      <dgm:t>
        <a:bodyPr/>
        <a:lstStyle/>
        <a:p>
          <a:endParaRPr lang="tr-TR"/>
        </a:p>
      </dgm:t>
    </dgm:pt>
    <dgm:pt modelId="{74964115-7307-4E65-90E1-4400C5203494}" type="sibTrans" cxnId="{7D9E9A2B-756A-4053-AA17-7648743A0169}">
      <dgm:prSet/>
      <dgm:spPr/>
      <dgm:t>
        <a:bodyPr/>
        <a:lstStyle/>
        <a:p>
          <a:endParaRPr lang="tr-TR"/>
        </a:p>
      </dgm:t>
    </dgm:pt>
    <dgm:pt modelId="{3F0870A6-807A-4316-BE68-F74F8717BCD1}">
      <dgm:prSet custT="1"/>
      <dgm:spPr/>
      <dgm:t>
        <a:bodyPr/>
        <a:lstStyle/>
        <a:p>
          <a:pPr rtl="0"/>
          <a:r>
            <a:rPr lang="tr-TR" sz="1800" dirty="0" smtClean="0"/>
            <a:t>Tartışma için öğrenciler hazırlık yapmazsa yöntem etkisiz olur.</a:t>
          </a:r>
          <a:endParaRPr lang="tr-TR" sz="1800" dirty="0"/>
        </a:p>
      </dgm:t>
    </dgm:pt>
    <dgm:pt modelId="{8AE71F05-083D-4AA5-8BF7-5A09C76ED67B}" type="parTrans" cxnId="{4F81EBB9-3772-4A52-B385-CA50D9C7AE30}">
      <dgm:prSet/>
      <dgm:spPr/>
      <dgm:t>
        <a:bodyPr/>
        <a:lstStyle/>
        <a:p>
          <a:endParaRPr lang="tr-TR"/>
        </a:p>
      </dgm:t>
    </dgm:pt>
    <dgm:pt modelId="{4271E44C-7731-43EA-867C-D3E897848CF7}" type="sibTrans" cxnId="{4F81EBB9-3772-4A52-B385-CA50D9C7AE30}">
      <dgm:prSet/>
      <dgm:spPr/>
      <dgm:t>
        <a:bodyPr/>
        <a:lstStyle/>
        <a:p>
          <a:endParaRPr lang="tr-TR"/>
        </a:p>
      </dgm:t>
    </dgm:pt>
    <dgm:pt modelId="{36021B18-E258-46DC-AB80-9F2A445FE577}">
      <dgm:prSet custT="1"/>
      <dgm:spPr/>
      <dgm:t>
        <a:bodyPr/>
        <a:lstStyle/>
        <a:p>
          <a:pPr rtl="0"/>
          <a:r>
            <a:rPr lang="tr-TR" sz="1800" dirty="0" smtClean="0"/>
            <a:t>Kalabalık grupların yönetiminde sorun yaşanabilir.</a:t>
          </a:r>
          <a:endParaRPr lang="tr-TR" sz="1800" dirty="0"/>
        </a:p>
      </dgm:t>
    </dgm:pt>
    <dgm:pt modelId="{81CEF210-98E6-4CA9-B709-A0E4294BA268}" type="parTrans" cxnId="{63264956-16A0-4097-A86C-5C18D5B055ED}">
      <dgm:prSet/>
      <dgm:spPr/>
      <dgm:t>
        <a:bodyPr/>
        <a:lstStyle/>
        <a:p>
          <a:endParaRPr lang="tr-TR"/>
        </a:p>
      </dgm:t>
    </dgm:pt>
    <dgm:pt modelId="{A4B61DAA-FE42-45C1-AA5D-CCCE972AAD7B}" type="sibTrans" cxnId="{63264956-16A0-4097-A86C-5C18D5B055ED}">
      <dgm:prSet/>
      <dgm:spPr/>
      <dgm:t>
        <a:bodyPr/>
        <a:lstStyle/>
        <a:p>
          <a:endParaRPr lang="tr-TR"/>
        </a:p>
      </dgm:t>
    </dgm:pt>
    <dgm:pt modelId="{B91EA372-215D-4B1F-8770-748CAA81BD45}" type="pres">
      <dgm:prSet presAssocID="{8CC20D81-FC20-45F2-8CEA-712166CBD86D}" presName="Name0" presStyleCnt="0">
        <dgm:presLayoutVars>
          <dgm:chMax val="1"/>
          <dgm:chPref val="1"/>
          <dgm:dir/>
          <dgm:animOne val="branch"/>
          <dgm:animLvl val="lvl"/>
        </dgm:presLayoutVars>
      </dgm:prSet>
      <dgm:spPr/>
      <dgm:t>
        <a:bodyPr/>
        <a:lstStyle/>
        <a:p>
          <a:endParaRPr lang="tr-TR"/>
        </a:p>
      </dgm:t>
    </dgm:pt>
    <dgm:pt modelId="{F5F26CEF-9B70-430E-AA35-7D91A054AFB5}" type="pres">
      <dgm:prSet presAssocID="{6D71F469-DC26-4884-BFCF-2B70B42AE5A9}" presName="Parent" presStyleLbl="node0" presStyleIdx="0" presStyleCnt="1" custScaleX="145147">
        <dgm:presLayoutVars>
          <dgm:chMax val="6"/>
          <dgm:chPref val="6"/>
        </dgm:presLayoutVars>
      </dgm:prSet>
      <dgm:spPr/>
      <dgm:t>
        <a:bodyPr/>
        <a:lstStyle/>
        <a:p>
          <a:endParaRPr lang="tr-TR"/>
        </a:p>
      </dgm:t>
    </dgm:pt>
    <dgm:pt modelId="{67B344B2-F906-4E69-BFD7-13382F8DA350}" type="pres">
      <dgm:prSet presAssocID="{E034D38B-CF6D-4400-82C3-0FD3F4AC0CE0}" presName="Accent1" presStyleCnt="0"/>
      <dgm:spPr/>
    </dgm:pt>
    <dgm:pt modelId="{39DAD442-BDD2-435D-8B05-E9AD87067D7D}" type="pres">
      <dgm:prSet presAssocID="{E034D38B-CF6D-4400-82C3-0FD3F4AC0CE0}" presName="Accent" presStyleLbl="bgShp" presStyleIdx="0" presStyleCnt="6"/>
      <dgm:spPr/>
    </dgm:pt>
    <dgm:pt modelId="{65E81592-E1BF-425A-8C29-B49FEC867A3F}" type="pres">
      <dgm:prSet presAssocID="{E034D38B-CF6D-4400-82C3-0FD3F4AC0CE0}" presName="Child1" presStyleLbl="node1" presStyleIdx="0" presStyleCnt="6" custScaleX="140259">
        <dgm:presLayoutVars>
          <dgm:chMax val="0"/>
          <dgm:chPref val="0"/>
          <dgm:bulletEnabled val="1"/>
        </dgm:presLayoutVars>
      </dgm:prSet>
      <dgm:spPr/>
      <dgm:t>
        <a:bodyPr/>
        <a:lstStyle/>
        <a:p>
          <a:endParaRPr lang="tr-TR"/>
        </a:p>
      </dgm:t>
    </dgm:pt>
    <dgm:pt modelId="{FF08F4A7-92B2-4012-8D1B-ECF991B71695}" type="pres">
      <dgm:prSet presAssocID="{720A24C8-717E-457B-BC6F-EB0C2A040927}" presName="Accent2" presStyleCnt="0"/>
      <dgm:spPr/>
    </dgm:pt>
    <dgm:pt modelId="{C71B7EAD-8DD4-4220-9DFD-980959E4140F}" type="pres">
      <dgm:prSet presAssocID="{720A24C8-717E-457B-BC6F-EB0C2A040927}" presName="Accent" presStyleLbl="bgShp" presStyleIdx="1" presStyleCnt="6"/>
      <dgm:spPr/>
    </dgm:pt>
    <dgm:pt modelId="{101A1663-A655-446F-9A26-C95F1B5D1EA3}" type="pres">
      <dgm:prSet presAssocID="{720A24C8-717E-457B-BC6F-EB0C2A040927}" presName="Child2" presStyleLbl="node1" presStyleIdx="1" presStyleCnt="6" custScaleX="140804" custLinFactNeighborX="19598" custLinFactNeighborY="-3429">
        <dgm:presLayoutVars>
          <dgm:chMax val="0"/>
          <dgm:chPref val="0"/>
          <dgm:bulletEnabled val="1"/>
        </dgm:presLayoutVars>
      </dgm:prSet>
      <dgm:spPr/>
      <dgm:t>
        <a:bodyPr/>
        <a:lstStyle/>
        <a:p>
          <a:endParaRPr lang="tr-TR"/>
        </a:p>
      </dgm:t>
    </dgm:pt>
    <dgm:pt modelId="{684DA61A-F899-48C2-BCBD-96448BF18D87}" type="pres">
      <dgm:prSet presAssocID="{E7FE546E-447A-4A6E-9FC7-21FD90EA334B}" presName="Accent3" presStyleCnt="0"/>
      <dgm:spPr/>
    </dgm:pt>
    <dgm:pt modelId="{6DBA4D94-A9FF-43B2-AA41-5DCEE070EE91}" type="pres">
      <dgm:prSet presAssocID="{E7FE546E-447A-4A6E-9FC7-21FD90EA334B}" presName="Accent" presStyleLbl="bgShp" presStyleIdx="2" presStyleCnt="6"/>
      <dgm:spPr/>
    </dgm:pt>
    <dgm:pt modelId="{439D5FC8-AB9E-4A5D-91B7-D8CBD7FF0A35}" type="pres">
      <dgm:prSet presAssocID="{E7FE546E-447A-4A6E-9FC7-21FD90EA334B}" presName="Child3" presStyleLbl="node1" presStyleIdx="2" presStyleCnt="6">
        <dgm:presLayoutVars>
          <dgm:chMax val="0"/>
          <dgm:chPref val="0"/>
          <dgm:bulletEnabled val="1"/>
        </dgm:presLayoutVars>
      </dgm:prSet>
      <dgm:spPr/>
      <dgm:t>
        <a:bodyPr/>
        <a:lstStyle/>
        <a:p>
          <a:endParaRPr lang="tr-TR"/>
        </a:p>
      </dgm:t>
    </dgm:pt>
    <dgm:pt modelId="{1C29ED3E-84C8-4705-BB1B-342063D01126}" type="pres">
      <dgm:prSet presAssocID="{B099F388-7177-4D21-BE15-2B680D7103B4}" presName="Accent4" presStyleCnt="0"/>
      <dgm:spPr/>
    </dgm:pt>
    <dgm:pt modelId="{7FDF642C-C25E-44F8-92C5-C5BBAD4936B8}" type="pres">
      <dgm:prSet presAssocID="{B099F388-7177-4D21-BE15-2B680D7103B4}" presName="Accent" presStyleLbl="bgShp" presStyleIdx="3" presStyleCnt="6"/>
      <dgm:spPr/>
    </dgm:pt>
    <dgm:pt modelId="{281249DB-E0AB-458C-B52F-05DDE2A39382}" type="pres">
      <dgm:prSet presAssocID="{B099F388-7177-4D21-BE15-2B680D7103B4}" presName="Child4" presStyleLbl="node1" presStyleIdx="3" presStyleCnt="6" custScaleX="134620">
        <dgm:presLayoutVars>
          <dgm:chMax val="0"/>
          <dgm:chPref val="0"/>
          <dgm:bulletEnabled val="1"/>
        </dgm:presLayoutVars>
      </dgm:prSet>
      <dgm:spPr/>
      <dgm:t>
        <a:bodyPr/>
        <a:lstStyle/>
        <a:p>
          <a:endParaRPr lang="tr-TR"/>
        </a:p>
      </dgm:t>
    </dgm:pt>
    <dgm:pt modelId="{4802FC1B-CA0F-4880-8CCD-5B147408002E}" type="pres">
      <dgm:prSet presAssocID="{3F0870A6-807A-4316-BE68-F74F8717BCD1}" presName="Accent5" presStyleCnt="0"/>
      <dgm:spPr/>
    </dgm:pt>
    <dgm:pt modelId="{03F74CF8-26E9-47A7-AF87-A56329CAF4BA}" type="pres">
      <dgm:prSet presAssocID="{3F0870A6-807A-4316-BE68-F74F8717BCD1}" presName="Accent" presStyleLbl="bgShp" presStyleIdx="4" presStyleCnt="6"/>
      <dgm:spPr/>
    </dgm:pt>
    <dgm:pt modelId="{50D2E7D9-6E98-4DA4-9E8B-C189935B89D7}" type="pres">
      <dgm:prSet presAssocID="{3F0870A6-807A-4316-BE68-F74F8717BCD1}" presName="Child5" presStyleLbl="node1" presStyleIdx="4" presStyleCnt="6" custScaleX="143591" custLinFactNeighborX="-26357" custLinFactNeighborY="5144">
        <dgm:presLayoutVars>
          <dgm:chMax val="0"/>
          <dgm:chPref val="0"/>
          <dgm:bulletEnabled val="1"/>
        </dgm:presLayoutVars>
      </dgm:prSet>
      <dgm:spPr/>
      <dgm:t>
        <a:bodyPr/>
        <a:lstStyle/>
        <a:p>
          <a:endParaRPr lang="tr-TR"/>
        </a:p>
      </dgm:t>
    </dgm:pt>
    <dgm:pt modelId="{53EEFE85-B612-4F89-8942-D2B62A88D52E}" type="pres">
      <dgm:prSet presAssocID="{36021B18-E258-46DC-AB80-9F2A445FE577}" presName="Accent6" presStyleCnt="0"/>
      <dgm:spPr/>
    </dgm:pt>
    <dgm:pt modelId="{AB9E8163-3806-4771-AEF5-2D96721F132C}" type="pres">
      <dgm:prSet presAssocID="{36021B18-E258-46DC-AB80-9F2A445FE577}" presName="Accent" presStyleLbl="bgShp" presStyleIdx="5" presStyleCnt="6"/>
      <dgm:spPr/>
    </dgm:pt>
    <dgm:pt modelId="{B1E779C2-C6FA-49F2-9EC0-4438AD259F50}" type="pres">
      <dgm:prSet presAssocID="{36021B18-E258-46DC-AB80-9F2A445FE577}" presName="Child6" presStyleLbl="node1" presStyleIdx="5" presStyleCnt="6" custScaleX="173116" custLinFactNeighborX="-34436" custLinFactNeighborY="1176">
        <dgm:presLayoutVars>
          <dgm:chMax val="0"/>
          <dgm:chPref val="0"/>
          <dgm:bulletEnabled val="1"/>
        </dgm:presLayoutVars>
      </dgm:prSet>
      <dgm:spPr/>
      <dgm:t>
        <a:bodyPr/>
        <a:lstStyle/>
        <a:p>
          <a:endParaRPr lang="tr-TR"/>
        </a:p>
      </dgm:t>
    </dgm:pt>
  </dgm:ptLst>
  <dgm:cxnLst>
    <dgm:cxn modelId="{F9D88568-6921-4C9F-B10D-75160320987C}" srcId="{8CC20D81-FC20-45F2-8CEA-712166CBD86D}" destId="{6D71F469-DC26-4884-BFCF-2B70B42AE5A9}" srcOrd="0" destOrd="0" parTransId="{2C1743C5-D951-4739-93D7-8E3C488682FA}" sibTransId="{B563D3B5-EC76-4B00-853C-440494949716}"/>
    <dgm:cxn modelId="{8F3ADB92-E99C-423A-AAE8-43838EEAEDB5}" type="presOf" srcId="{B099F388-7177-4D21-BE15-2B680D7103B4}" destId="{281249DB-E0AB-458C-B52F-05DDE2A39382}" srcOrd="0" destOrd="0" presId="urn:microsoft.com/office/officeart/2011/layout/HexagonRadial"/>
    <dgm:cxn modelId="{F0D14495-BD85-4BDA-9148-7866902988D0}" type="presOf" srcId="{3F0870A6-807A-4316-BE68-F74F8717BCD1}" destId="{50D2E7D9-6E98-4DA4-9E8B-C189935B89D7}" srcOrd="0" destOrd="0" presId="urn:microsoft.com/office/officeart/2011/layout/HexagonRadial"/>
    <dgm:cxn modelId="{3DD92256-5E7F-4891-AE5B-A1CDF0A482EB}" type="presOf" srcId="{36021B18-E258-46DC-AB80-9F2A445FE577}" destId="{B1E779C2-C6FA-49F2-9EC0-4438AD259F50}" srcOrd="0" destOrd="0" presId="urn:microsoft.com/office/officeart/2011/layout/HexagonRadial"/>
    <dgm:cxn modelId="{AB63A81D-CE3C-4662-AA6C-B443D36F33C9}" srcId="{6D71F469-DC26-4884-BFCF-2B70B42AE5A9}" destId="{720A24C8-717E-457B-BC6F-EB0C2A040927}" srcOrd="1" destOrd="0" parTransId="{127A1810-762A-4BD1-BFD9-76E578960F5C}" sibTransId="{C2E412AB-808A-4E6B-B135-68A15F99AACF}"/>
    <dgm:cxn modelId="{7D9E9A2B-756A-4053-AA17-7648743A0169}" srcId="{6D71F469-DC26-4884-BFCF-2B70B42AE5A9}" destId="{B099F388-7177-4D21-BE15-2B680D7103B4}" srcOrd="3" destOrd="0" parTransId="{05498FBC-6EB9-4D43-92BD-23EF16FA0B98}" sibTransId="{74964115-7307-4E65-90E1-4400C5203494}"/>
    <dgm:cxn modelId="{591E0338-9FA3-4251-A668-474F0E121932}" type="presOf" srcId="{6D71F469-DC26-4884-BFCF-2B70B42AE5A9}" destId="{F5F26CEF-9B70-430E-AA35-7D91A054AFB5}" srcOrd="0" destOrd="0" presId="urn:microsoft.com/office/officeart/2011/layout/HexagonRadial"/>
    <dgm:cxn modelId="{4EF9E4EE-9530-4CFC-A390-AAF9772035FA}" type="presOf" srcId="{8CC20D81-FC20-45F2-8CEA-712166CBD86D}" destId="{B91EA372-215D-4B1F-8770-748CAA81BD45}" srcOrd="0" destOrd="0" presId="urn:microsoft.com/office/officeart/2011/layout/HexagonRadial"/>
    <dgm:cxn modelId="{4A227318-25C3-406E-B8B3-0C5254B37BBF}" srcId="{6D71F469-DC26-4884-BFCF-2B70B42AE5A9}" destId="{E034D38B-CF6D-4400-82C3-0FD3F4AC0CE0}" srcOrd="0" destOrd="0" parTransId="{D531916F-B3B5-4483-86C6-23F5B3008EE2}" sibTransId="{22556400-B098-4750-871F-6A96C4E1F08D}"/>
    <dgm:cxn modelId="{4F81EBB9-3772-4A52-B385-CA50D9C7AE30}" srcId="{6D71F469-DC26-4884-BFCF-2B70B42AE5A9}" destId="{3F0870A6-807A-4316-BE68-F74F8717BCD1}" srcOrd="4" destOrd="0" parTransId="{8AE71F05-083D-4AA5-8BF7-5A09C76ED67B}" sibTransId="{4271E44C-7731-43EA-867C-D3E897848CF7}"/>
    <dgm:cxn modelId="{63264956-16A0-4097-A86C-5C18D5B055ED}" srcId="{6D71F469-DC26-4884-BFCF-2B70B42AE5A9}" destId="{36021B18-E258-46DC-AB80-9F2A445FE577}" srcOrd="5" destOrd="0" parTransId="{81CEF210-98E6-4CA9-B709-A0E4294BA268}" sibTransId="{A4B61DAA-FE42-45C1-AA5D-CCCE972AAD7B}"/>
    <dgm:cxn modelId="{9645B6F5-F2A2-4E97-A6D5-8640EDA8FA47}" type="presOf" srcId="{720A24C8-717E-457B-BC6F-EB0C2A040927}" destId="{101A1663-A655-446F-9A26-C95F1B5D1EA3}" srcOrd="0" destOrd="0" presId="urn:microsoft.com/office/officeart/2011/layout/HexagonRadial"/>
    <dgm:cxn modelId="{12AEDB5A-1CE8-46BA-8990-C457C00412A1}" srcId="{6D71F469-DC26-4884-BFCF-2B70B42AE5A9}" destId="{E7FE546E-447A-4A6E-9FC7-21FD90EA334B}" srcOrd="2" destOrd="0" parTransId="{FC41ADAA-3E81-4B5C-903B-B411E19F080B}" sibTransId="{D79C0A11-5542-41D7-B209-B30948B25DDA}"/>
    <dgm:cxn modelId="{A87AE060-6B86-448F-B4C2-6784A90C7FAE}" type="presOf" srcId="{E034D38B-CF6D-4400-82C3-0FD3F4AC0CE0}" destId="{65E81592-E1BF-425A-8C29-B49FEC867A3F}" srcOrd="0" destOrd="0" presId="urn:microsoft.com/office/officeart/2011/layout/HexagonRadial"/>
    <dgm:cxn modelId="{B11374EC-26CC-4B6C-A91F-EDE3305DD69E}" type="presOf" srcId="{E7FE546E-447A-4A6E-9FC7-21FD90EA334B}" destId="{439D5FC8-AB9E-4A5D-91B7-D8CBD7FF0A35}" srcOrd="0" destOrd="0" presId="urn:microsoft.com/office/officeart/2011/layout/HexagonRadial"/>
    <dgm:cxn modelId="{BB87376A-87D6-4DD9-95B5-588A2E1B5BA0}" type="presParOf" srcId="{B91EA372-215D-4B1F-8770-748CAA81BD45}" destId="{F5F26CEF-9B70-430E-AA35-7D91A054AFB5}" srcOrd="0" destOrd="0" presId="urn:microsoft.com/office/officeart/2011/layout/HexagonRadial"/>
    <dgm:cxn modelId="{A2D61982-A42B-4EEF-9B50-BC681DC0E3AB}" type="presParOf" srcId="{B91EA372-215D-4B1F-8770-748CAA81BD45}" destId="{67B344B2-F906-4E69-BFD7-13382F8DA350}" srcOrd="1" destOrd="0" presId="urn:microsoft.com/office/officeart/2011/layout/HexagonRadial"/>
    <dgm:cxn modelId="{D6DCAFFB-7949-4CAF-8F84-33486FA65DEC}" type="presParOf" srcId="{67B344B2-F906-4E69-BFD7-13382F8DA350}" destId="{39DAD442-BDD2-435D-8B05-E9AD87067D7D}" srcOrd="0" destOrd="0" presId="urn:microsoft.com/office/officeart/2011/layout/HexagonRadial"/>
    <dgm:cxn modelId="{011E56AF-AAA8-485E-B1EF-656CD0BE5DA6}" type="presParOf" srcId="{B91EA372-215D-4B1F-8770-748CAA81BD45}" destId="{65E81592-E1BF-425A-8C29-B49FEC867A3F}" srcOrd="2" destOrd="0" presId="urn:microsoft.com/office/officeart/2011/layout/HexagonRadial"/>
    <dgm:cxn modelId="{6138FEFD-9831-4EE7-842E-6536373300C9}" type="presParOf" srcId="{B91EA372-215D-4B1F-8770-748CAA81BD45}" destId="{FF08F4A7-92B2-4012-8D1B-ECF991B71695}" srcOrd="3" destOrd="0" presId="urn:microsoft.com/office/officeart/2011/layout/HexagonRadial"/>
    <dgm:cxn modelId="{5D1B0605-F321-4697-96B0-98D8B7A0634F}" type="presParOf" srcId="{FF08F4A7-92B2-4012-8D1B-ECF991B71695}" destId="{C71B7EAD-8DD4-4220-9DFD-980959E4140F}" srcOrd="0" destOrd="0" presId="urn:microsoft.com/office/officeart/2011/layout/HexagonRadial"/>
    <dgm:cxn modelId="{662776EC-4795-41CF-84A4-DD66A2480CF0}" type="presParOf" srcId="{B91EA372-215D-4B1F-8770-748CAA81BD45}" destId="{101A1663-A655-446F-9A26-C95F1B5D1EA3}" srcOrd="4" destOrd="0" presId="urn:microsoft.com/office/officeart/2011/layout/HexagonRadial"/>
    <dgm:cxn modelId="{21CBF58F-0836-409C-8D97-C0B1792F7CFE}" type="presParOf" srcId="{B91EA372-215D-4B1F-8770-748CAA81BD45}" destId="{684DA61A-F899-48C2-BCBD-96448BF18D87}" srcOrd="5" destOrd="0" presId="urn:microsoft.com/office/officeart/2011/layout/HexagonRadial"/>
    <dgm:cxn modelId="{E80FBF99-CA10-4EEC-A243-8273F8F77AF2}" type="presParOf" srcId="{684DA61A-F899-48C2-BCBD-96448BF18D87}" destId="{6DBA4D94-A9FF-43B2-AA41-5DCEE070EE91}" srcOrd="0" destOrd="0" presId="urn:microsoft.com/office/officeart/2011/layout/HexagonRadial"/>
    <dgm:cxn modelId="{03ED9C5F-FAA8-4CC1-9799-030A33CB7F72}" type="presParOf" srcId="{B91EA372-215D-4B1F-8770-748CAA81BD45}" destId="{439D5FC8-AB9E-4A5D-91B7-D8CBD7FF0A35}" srcOrd="6" destOrd="0" presId="urn:microsoft.com/office/officeart/2011/layout/HexagonRadial"/>
    <dgm:cxn modelId="{247E79BA-46C2-41A2-81F0-2AB318C15899}" type="presParOf" srcId="{B91EA372-215D-4B1F-8770-748CAA81BD45}" destId="{1C29ED3E-84C8-4705-BB1B-342063D01126}" srcOrd="7" destOrd="0" presId="urn:microsoft.com/office/officeart/2011/layout/HexagonRadial"/>
    <dgm:cxn modelId="{100CC6FB-38CB-4F6A-8FAA-9F4440BD2A6E}" type="presParOf" srcId="{1C29ED3E-84C8-4705-BB1B-342063D01126}" destId="{7FDF642C-C25E-44F8-92C5-C5BBAD4936B8}" srcOrd="0" destOrd="0" presId="urn:microsoft.com/office/officeart/2011/layout/HexagonRadial"/>
    <dgm:cxn modelId="{59F9DD8D-8A2D-4F94-9703-B7D8CEDA1DE7}" type="presParOf" srcId="{B91EA372-215D-4B1F-8770-748CAA81BD45}" destId="{281249DB-E0AB-458C-B52F-05DDE2A39382}" srcOrd="8" destOrd="0" presId="urn:microsoft.com/office/officeart/2011/layout/HexagonRadial"/>
    <dgm:cxn modelId="{93B011F5-EC95-4F21-BD75-9CAF27508373}" type="presParOf" srcId="{B91EA372-215D-4B1F-8770-748CAA81BD45}" destId="{4802FC1B-CA0F-4880-8CCD-5B147408002E}" srcOrd="9" destOrd="0" presId="urn:microsoft.com/office/officeart/2011/layout/HexagonRadial"/>
    <dgm:cxn modelId="{F327B1A5-E714-48B1-AEEE-947E487DB968}" type="presParOf" srcId="{4802FC1B-CA0F-4880-8CCD-5B147408002E}" destId="{03F74CF8-26E9-47A7-AF87-A56329CAF4BA}" srcOrd="0" destOrd="0" presId="urn:microsoft.com/office/officeart/2011/layout/HexagonRadial"/>
    <dgm:cxn modelId="{2C5D3CA7-D857-4249-BD4B-676C350FD5AB}" type="presParOf" srcId="{B91EA372-215D-4B1F-8770-748CAA81BD45}" destId="{50D2E7D9-6E98-4DA4-9E8B-C189935B89D7}" srcOrd="10" destOrd="0" presId="urn:microsoft.com/office/officeart/2011/layout/HexagonRadial"/>
    <dgm:cxn modelId="{515167EB-4F9C-4DF5-80E1-D585FD0762BA}" type="presParOf" srcId="{B91EA372-215D-4B1F-8770-748CAA81BD45}" destId="{53EEFE85-B612-4F89-8942-D2B62A88D52E}" srcOrd="11" destOrd="0" presId="urn:microsoft.com/office/officeart/2011/layout/HexagonRadial"/>
    <dgm:cxn modelId="{C9F2D269-7C36-4402-B11C-BC043BA25AAA}" type="presParOf" srcId="{53EEFE85-B612-4F89-8942-D2B62A88D52E}" destId="{AB9E8163-3806-4771-AEF5-2D96721F132C}" srcOrd="0" destOrd="0" presId="urn:microsoft.com/office/officeart/2011/layout/HexagonRadial"/>
    <dgm:cxn modelId="{4A2B7E6D-8D80-47C2-AEA9-00649FA525A7}" type="presParOf" srcId="{B91EA372-215D-4B1F-8770-748CAA81BD45}" destId="{B1E779C2-C6FA-49F2-9EC0-4438AD259F50}" srcOrd="12" destOrd="0" presId="urn:microsoft.com/office/officeart/2011/layout/HexagonRadial"/>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03AC8C6-73C2-41B9-8742-8D77A2785E9B}" type="doc">
      <dgm:prSet loTypeId="urn:microsoft.com/office/officeart/2005/8/layout/process5" loCatId="process" qsTypeId="urn:microsoft.com/office/officeart/2005/8/quickstyle/simple1" qsCatId="simple" csTypeId="urn:microsoft.com/office/officeart/2005/8/colors/accent0_1" csCatId="mainScheme"/>
      <dgm:spPr/>
      <dgm:t>
        <a:bodyPr/>
        <a:lstStyle/>
        <a:p>
          <a:endParaRPr lang="tr-TR"/>
        </a:p>
      </dgm:t>
    </dgm:pt>
    <dgm:pt modelId="{3C675A41-1216-4330-947C-BA999B150818}">
      <dgm:prSet/>
      <dgm:spPr/>
      <dgm:t>
        <a:bodyPr/>
        <a:lstStyle/>
        <a:p>
          <a:pPr rtl="0"/>
          <a:r>
            <a:rPr lang="tr-TR" smtClean="0"/>
            <a:t>Büyük Grup Tartışması</a:t>
          </a:r>
          <a:endParaRPr lang="tr-TR"/>
        </a:p>
      </dgm:t>
    </dgm:pt>
    <dgm:pt modelId="{6B1DF116-E705-46CC-957F-1FC7F52E7C07}" type="parTrans" cxnId="{2B3791A4-74AC-4B66-8FB9-3B351F328710}">
      <dgm:prSet/>
      <dgm:spPr/>
      <dgm:t>
        <a:bodyPr/>
        <a:lstStyle/>
        <a:p>
          <a:endParaRPr lang="tr-TR"/>
        </a:p>
      </dgm:t>
    </dgm:pt>
    <dgm:pt modelId="{95D99A78-66A4-4D88-93E5-ADC22DCD4486}" type="sibTrans" cxnId="{2B3791A4-74AC-4B66-8FB9-3B351F328710}">
      <dgm:prSet/>
      <dgm:spPr/>
      <dgm:t>
        <a:bodyPr/>
        <a:lstStyle/>
        <a:p>
          <a:endParaRPr lang="tr-TR"/>
        </a:p>
      </dgm:t>
    </dgm:pt>
    <dgm:pt modelId="{38DF2675-34A4-4BF9-AE77-B3BC62310EB3}">
      <dgm:prSet/>
      <dgm:spPr/>
      <dgm:t>
        <a:bodyPr/>
        <a:lstStyle/>
        <a:p>
          <a:pPr rtl="0"/>
          <a:r>
            <a:rPr lang="tr-TR" smtClean="0"/>
            <a:t>Küçük Grup Tartışması</a:t>
          </a:r>
          <a:endParaRPr lang="tr-TR"/>
        </a:p>
      </dgm:t>
    </dgm:pt>
    <dgm:pt modelId="{10453A0D-E3AB-4036-8072-2A9F58321B70}" type="parTrans" cxnId="{F44D2CDB-FA43-4135-9B38-626EC1C7A3C2}">
      <dgm:prSet/>
      <dgm:spPr/>
      <dgm:t>
        <a:bodyPr/>
        <a:lstStyle/>
        <a:p>
          <a:endParaRPr lang="tr-TR"/>
        </a:p>
      </dgm:t>
    </dgm:pt>
    <dgm:pt modelId="{3B5D773F-666D-47DB-A1F4-4E45D72F4272}" type="sibTrans" cxnId="{F44D2CDB-FA43-4135-9B38-626EC1C7A3C2}">
      <dgm:prSet/>
      <dgm:spPr/>
      <dgm:t>
        <a:bodyPr/>
        <a:lstStyle/>
        <a:p>
          <a:endParaRPr lang="tr-TR"/>
        </a:p>
      </dgm:t>
    </dgm:pt>
    <dgm:pt modelId="{C9378158-E04C-4C7F-B39B-8B3A2D54FA14}">
      <dgm:prSet/>
      <dgm:spPr/>
      <dgm:t>
        <a:bodyPr/>
        <a:lstStyle/>
        <a:p>
          <a:pPr rtl="0"/>
          <a:r>
            <a:rPr lang="tr-TR" smtClean="0"/>
            <a:t>Münazara </a:t>
          </a:r>
          <a:endParaRPr lang="tr-TR"/>
        </a:p>
      </dgm:t>
    </dgm:pt>
    <dgm:pt modelId="{F94C76AB-CDA2-4986-B960-61C57E36E132}" type="parTrans" cxnId="{029BDC6E-F26E-4161-A6B3-9B5E5BC073C1}">
      <dgm:prSet/>
      <dgm:spPr/>
      <dgm:t>
        <a:bodyPr/>
        <a:lstStyle/>
        <a:p>
          <a:endParaRPr lang="tr-TR"/>
        </a:p>
      </dgm:t>
    </dgm:pt>
    <dgm:pt modelId="{402EDB18-9856-431F-8164-136535ED3207}" type="sibTrans" cxnId="{029BDC6E-F26E-4161-A6B3-9B5E5BC073C1}">
      <dgm:prSet/>
      <dgm:spPr/>
      <dgm:t>
        <a:bodyPr/>
        <a:lstStyle/>
        <a:p>
          <a:endParaRPr lang="tr-TR"/>
        </a:p>
      </dgm:t>
    </dgm:pt>
    <dgm:pt modelId="{85817D28-AEFA-4E37-A1FD-DDE1402D7186}">
      <dgm:prSet/>
      <dgm:spPr/>
      <dgm:t>
        <a:bodyPr/>
        <a:lstStyle/>
        <a:p>
          <a:pPr rtl="0"/>
          <a:r>
            <a:rPr lang="tr-TR" smtClean="0"/>
            <a:t>Sempozyum </a:t>
          </a:r>
          <a:endParaRPr lang="tr-TR"/>
        </a:p>
      </dgm:t>
    </dgm:pt>
    <dgm:pt modelId="{EF23BABD-F08B-485B-9A4D-C8CDF09ED056}" type="parTrans" cxnId="{0D423D3D-642F-44E1-B93B-15D957960605}">
      <dgm:prSet/>
      <dgm:spPr/>
      <dgm:t>
        <a:bodyPr/>
        <a:lstStyle/>
        <a:p>
          <a:endParaRPr lang="tr-TR"/>
        </a:p>
      </dgm:t>
    </dgm:pt>
    <dgm:pt modelId="{3A312CBB-B1DF-4512-89F5-7060FDDCDA7F}" type="sibTrans" cxnId="{0D423D3D-642F-44E1-B93B-15D957960605}">
      <dgm:prSet/>
      <dgm:spPr/>
      <dgm:t>
        <a:bodyPr/>
        <a:lstStyle/>
        <a:p>
          <a:endParaRPr lang="tr-TR"/>
        </a:p>
      </dgm:t>
    </dgm:pt>
    <dgm:pt modelId="{6A61A909-B134-434F-A355-A71C65A37C31}">
      <dgm:prSet/>
      <dgm:spPr/>
      <dgm:t>
        <a:bodyPr/>
        <a:lstStyle/>
        <a:p>
          <a:pPr rtl="0"/>
          <a:r>
            <a:rPr lang="tr-TR" smtClean="0"/>
            <a:t>Forum </a:t>
          </a:r>
          <a:endParaRPr lang="tr-TR"/>
        </a:p>
      </dgm:t>
    </dgm:pt>
    <dgm:pt modelId="{D46E92D6-8145-4204-A97C-0D5A1CC7217A}" type="parTrans" cxnId="{C8100657-78C6-402E-A9FB-1FB7C728D9E7}">
      <dgm:prSet/>
      <dgm:spPr/>
      <dgm:t>
        <a:bodyPr/>
        <a:lstStyle/>
        <a:p>
          <a:endParaRPr lang="tr-TR"/>
        </a:p>
      </dgm:t>
    </dgm:pt>
    <dgm:pt modelId="{FB525A40-572D-42EA-BAC8-622B9670CAA3}" type="sibTrans" cxnId="{C8100657-78C6-402E-A9FB-1FB7C728D9E7}">
      <dgm:prSet/>
      <dgm:spPr/>
      <dgm:t>
        <a:bodyPr/>
        <a:lstStyle/>
        <a:p>
          <a:endParaRPr lang="tr-TR"/>
        </a:p>
      </dgm:t>
    </dgm:pt>
    <dgm:pt modelId="{87C6E6BE-DEEF-42ED-98BC-AE419784A460}">
      <dgm:prSet/>
      <dgm:spPr/>
      <dgm:t>
        <a:bodyPr/>
        <a:lstStyle/>
        <a:p>
          <a:pPr rtl="0"/>
          <a:r>
            <a:rPr lang="tr-TR" smtClean="0"/>
            <a:t>Açık Oturum</a:t>
          </a:r>
          <a:endParaRPr lang="tr-TR"/>
        </a:p>
      </dgm:t>
    </dgm:pt>
    <dgm:pt modelId="{7849BDC0-9E24-4825-9BFA-C75BEE2EE8D1}" type="parTrans" cxnId="{82D67974-876E-4646-8703-B02DA7FAF3B2}">
      <dgm:prSet/>
      <dgm:spPr/>
      <dgm:t>
        <a:bodyPr/>
        <a:lstStyle/>
        <a:p>
          <a:endParaRPr lang="tr-TR"/>
        </a:p>
      </dgm:t>
    </dgm:pt>
    <dgm:pt modelId="{D063E31D-609E-491E-B3AC-3A947E1B5232}" type="sibTrans" cxnId="{82D67974-876E-4646-8703-B02DA7FAF3B2}">
      <dgm:prSet/>
      <dgm:spPr/>
      <dgm:t>
        <a:bodyPr/>
        <a:lstStyle/>
        <a:p>
          <a:endParaRPr lang="tr-TR"/>
        </a:p>
      </dgm:t>
    </dgm:pt>
    <dgm:pt modelId="{31037396-506A-43EB-9284-44FABC3FF8AD}">
      <dgm:prSet/>
      <dgm:spPr/>
      <dgm:t>
        <a:bodyPr/>
        <a:lstStyle/>
        <a:p>
          <a:pPr rtl="0"/>
          <a:r>
            <a:rPr lang="tr-TR" smtClean="0"/>
            <a:t>Seminer </a:t>
          </a:r>
          <a:endParaRPr lang="tr-TR"/>
        </a:p>
      </dgm:t>
    </dgm:pt>
    <dgm:pt modelId="{F07A3DB9-1940-4D5C-BA01-9C86ED64EB30}" type="parTrans" cxnId="{6632E98C-61BD-478A-B6A5-C228A2178DCA}">
      <dgm:prSet/>
      <dgm:spPr/>
      <dgm:t>
        <a:bodyPr/>
        <a:lstStyle/>
        <a:p>
          <a:endParaRPr lang="tr-TR"/>
        </a:p>
      </dgm:t>
    </dgm:pt>
    <dgm:pt modelId="{4FBAAA27-B14D-4FAB-AA80-A79FCBA61763}" type="sibTrans" cxnId="{6632E98C-61BD-478A-B6A5-C228A2178DCA}">
      <dgm:prSet/>
      <dgm:spPr/>
      <dgm:t>
        <a:bodyPr/>
        <a:lstStyle/>
        <a:p>
          <a:endParaRPr lang="tr-TR"/>
        </a:p>
      </dgm:t>
    </dgm:pt>
    <dgm:pt modelId="{ECF87822-641B-4C2A-8CF1-BF1B21F02D2E}">
      <dgm:prSet/>
      <dgm:spPr/>
      <dgm:t>
        <a:bodyPr/>
        <a:lstStyle/>
        <a:p>
          <a:pPr rtl="0"/>
          <a:r>
            <a:rPr lang="tr-TR" smtClean="0"/>
            <a:t>Kollegyum </a:t>
          </a:r>
          <a:endParaRPr lang="tr-TR"/>
        </a:p>
      </dgm:t>
    </dgm:pt>
    <dgm:pt modelId="{E111FCA8-5B13-4184-AF15-071E637A3787}" type="parTrans" cxnId="{E3E4A04C-F900-4312-B0FE-ACE1F88839FC}">
      <dgm:prSet/>
      <dgm:spPr/>
      <dgm:t>
        <a:bodyPr/>
        <a:lstStyle/>
        <a:p>
          <a:endParaRPr lang="tr-TR"/>
        </a:p>
      </dgm:t>
    </dgm:pt>
    <dgm:pt modelId="{D212EF55-8CD7-4FEE-93D1-F1C1873B1D4E}" type="sibTrans" cxnId="{E3E4A04C-F900-4312-B0FE-ACE1F88839FC}">
      <dgm:prSet/>
      <dgm:spPr/>
      <dgm:t>
        <a:bodyPr/>
        <a:lstStyle/>
        <a:p>
          <a:endParaRPr lang="tr-TR"/>
        </a:p>
      </dgm:t>
    </dgm:pt>
    <dgm:pt modelId="{4D46399D-B954-4BEC-9EC9-BD002686357A}">
      <dgm:prSet/>
      <dgm:spPr/>
      <dgm:t>
        <a:bodyPr/>
        <a:lstStyle/>
        <a:p>
          <a:pPr rtl="0"/>
          <a:r>
            <a:rPr lang="tr-TR" smtClean="0"/>
            <a:t>Zıt Panel</a:t>
          </a:r>
          <a:endParaRPr lang="tr-TR"/>
        </a:p>
      </dgm:t>
    </dgm:pt>
    <dgm:pt modelId="{0F6AF7EF-44FA-4A2F-B4A9-94A88A51A435}" type="parTrans" cxnId="{2E7134E1-84E6-4463-965D-3711938CCA13}">
      <dgm:prSet/>
      <dgm:spPr/>
      <dgm:t>
        <a:bodyPr/>
        <a:lstStyle/>
        <a:p>
          <a:endParaRPr lang="tr-TR"/>
        </a:p>
      </dgm:t>
    </dgm:pt>
    <dgm:pt modelId="{51CE6001-23D1-4D4B-90DB-0EAFDB690E82}" type="sibTrans" cxnId="{2E7134E1-84E6-4463-965D-3711938CCA13}">
      <dgm:prSet/>
      <dgm:spPr/>
      <dgm:t>
        <a:bodyPr/>
        <a:lstStyle/>
        <a:p>
          <a:endParaRPr lang="tr-TR"/>
        </a:p>
      </dgm:t>
    </dgm:pt>
    <dgm:pt modelId="{93D74BF3-F4AB-4508-89D2-111BC4ACF0D6}">
      <dgm:prSet/>
      <dgm:spPr/>
      <dgm:t>
        <a:bodyPr/>
        <a:lstStyle/>
        <a:p>
          <a:pPr rtl="0"/>
          <a:r>
            <a:rPr lang="tr-TR" smtClean="0"/>
            <a:t>Buzz Grup</a:t>
          </a:r>
          <a:endParaRPr lang="tr-TR"/>
        </a:p>
      </dgm:t>
    </dgm:pt>
    <dgm:pt modelId="{D8BB1FCD-02EE-4573-9C51-3192EDFB3028}" type="parTrans" cxnId="{F33B27BF-F46F-485A-A313-334E03E9FF8C}">
      <dgm:prSet/>
      <dgm:spPr/>
      <dgm:t>
        <a:bodyPr/>
        <a:lstStyle/>
        <a:p>
          <a:endParaRPr lang="tr-TR"/>
        </a:p>
      </dgm:t>
    </dgm:pt>
    <dgm:pt modelId="{6A05A77C-04E3-4B87-9ED7-8EEB05B2C435}" type="sibTrans" cxnId="{F33B27BF-F46F-485A-A313-334E03E9FF8C}">
      <dgm:prSet/>
      <dgm:spPr/>
      <dgm:t>
        <a:bodyPr/>
        <a:lstStyle/>
        <a:p>
          <a:endParaRPr lang="tr-TR"/>
        </a:p>
      </dgm:t>
    </dgm:pt>
    <dgm:pt modelId="{AAA60560-E307-48F6-85ED-8521AA7FCDC4}">
      <dgm:prSet/>
      <dgm:spPr/>
      <dgm:t>
        <a:bodyPr/>
        <a:lstStyle/>
        <a:p>
          <a:pPr rtl="0"/>
          <a:r>
            <a:rPr lang="tr-TR" smtClean="0"/>
            <a:t>Vızıltı Grupları</a:t>
          </a:r>
          <a:endParaRPr lang="tr-TR"/>
        </a:p>
      </dgm:t>
    </dgm:pt>
    <dgm:pt modelId="{D7FF3951-ED04-48C2-B5DE-17A6E25A9309}" type="parTrans" cxnId="{D799BA61-1E1E-4070-A0DC-35F080EBF161}">
      <dgm:prSet/>
      <dgm:spPr/>
      <dgm:t>
        <a:bodyPr/>
        <a:lstStyle/>
        <a:p>
          <a:endParaRPr lang="tr-TR"/>
        </a:p>
      </dgm:t>
    </dgm:pt>
    <dgm:pt modelId="{5D1CD407-62DE-48C2-93C6-5F5B52C13F3E}" type="sibTrans" cxnId="{D799BA61-1E1E-4070-A0DC-35F080EBF161}">
      <dgm:prSet/>
      <dgm:spPr/>
      <dgm:t>
        <a:bodyPr/>
        <a:lstStyle/>
        <a:p>
          <a:endParaRPr lang="tr-TR"/>
        </a:p>
      </dgm:t>
    </dgm:pt>
    <dgm:pt modelId="{07F1EA80-4409-42B6-BB1E-5862CC34EA26}">
      <dgm:prSet/>
      <dgm:spPr/>
      <dgm:t>
        <a:bodyPr/>
        <a:lstStyle/>
        <a:p>
          <a:pPr rtl="0"/>
          <a:r>
            <a:rPr lang="tr-TR" smtClean="0"/>
            <a:t>Philips 66</a:t>
          </a:r>
          <a:endParaRPr lang="tr-TR"/>
        </a:p>
      </dgm:t>
    </dgm:pt>
    <dgm:pt modelId="{FFCACA36-55C6-43CA-B2FC-A55731AEE3B4}" type="parTrans" cxnId="{F0C6F858-0401-437B-BADB-060FB4E1952B}">
      <dgm:prSet/>
      <dgm:spPr/>
      <dgm:t>
        <a:bodyPr/>
        <a:lstStyle/>
        <a:p>
          <a:endParaRPr lang="tr-TR"/>
        </a:p>
      </dgm:t>
    </dgm:pt>
    <dgm:pt modelId="{782F2337-DCB0-4B94-870E-00106D289DFF}" type="sibTrans" cxnId="{F0C6F858-0401-437B-BADB-060FB4E1952B}">
      <dgm:prSet/>
      <dgm:spPr/>
      <dgm:t>
        <a:bodyPr/>
        <a:lstStyle/>
        <a:p>
          <a:endParaRPr lang="tr-TR"/>
        </a:p>
      </dgm:t>
    </dgm:pt>
    <dgm:pt modelId="{D3DD12A6-1B42-4577-A82D-260E40A2530F}">
      <dgm:prSet/>
      <dgm:spPr/>
      <dgm:t>
        <a:bodyPr/>
        <a:lstStyle/>
        <a:p>
          <a:pPr rtl="0"/>
          <a:r>
            <a:rPr lang="tr-TR" smtClean="0"/>
            <a:t>Fikir Taraması</a:t>
          </a:r>
          <a:endParaRPr lang="tr-TR"/>
        </a:p>
      </dgm:t>
    </dgm:pt>
    <dgm:pt modelId="{1FD3A523-BB11-4136-A335-A64EF7DBF9C8}" type="parTrans" cxnId="{5E7BF8C9-E72E-4915-812F-9749D941F418}">
      <dgm:prSet/>
      <dgm:spPr/>
      <dgm:t>
        <a:bodyPr/>
        <a:lstStyle/>
        <a:p>
          <a:endParaRPr lang="tr-TR"/>
        </a:p>
      </dgm:t>
    </dgm:pt>
    <dgm:pt modelId="{85ED5FE6-C11C-42A7-84DD-03A53ABF1602}" type="sibTrans" cxnId="{5E7BF8C9-E72E-4915-812F-9749D941F418}">
      <dgm:prSet/>
      <dgm:spPr/>
      <dgm:t>
        <a:bodyPr/>
        <a:lstStyle/>
        <a:p>
          <a:endParaRPr lang="tr-TR"/>
        </a:p>
      </dgm:t>
    </dgm:pt>
    <dgm:pt modelId="{3F4726FA-F717-4E8C-BB37-E79C6E5A6E1D}">
      <dgm:prSet/>
      <dgm:spPr/>
      <dgm:t>
        <a:bodyPr/>
        <a:lstStyle/>
        <a:p>
          <a:pPr rtl="0"/>
          <a:r>
            <a:rPr lang="tr-TR" smtClean="0"/>
            <a:t>Çember</a:t>
          </a:r>
          <a:endParaRPr lang="tr-TR"/>
        </a:p>
      </dgm:t>
    </dgm:pt>
    <dgm:pt modelId="{0652D3D8-28EF-4F9F-B76C-D30EC9850F18}" type="parTrans" cxnId="{89C8F43C-5194-4FE6-8C1F-44A52AACA3D5}">
      <dgm:prSet/>
      <dgm:spPr/>
      <dgm:t>
        <a:bodyPr/>
        <a:lstStyle/>
        <a:p>
          <a:endParaRPr lang="tr-TR"/>
        </a:p>
      </dgm:t>
    </dgm:pt>
    <dgm:pt modelId="{02CD55A0-6EBF-4173-9A27-83F5F3296640}" type="sibTrans" cxnId="{89C8F43C-5194-4FE6-8C1F-44A52AACA3D5}">
      <dgm:prSet/>
      <dgm:spPr/>
      <dgm:t>
        <a:bodyPr/>
        <a:lstStyle/>
        <a:p>
          <a:endParaRPr lang="tr-TR"/>
        </a:p>
      </dgm:t>
    </dgm:pt>
    <dgm:pt modelId="{B9C431D1-F5D4-4FC6-816C-A2C124222958}">
      <dgm:prSet/>
      <dgm:spPr/>
      <dgm:t>
        <a:bodyPr/>
        <a:lstStyle/>
        <a:p>
          <a:pPr rtl="0"/>
          <a:r>
            <a:rPr lang="tr-TR" smtClean="0"/>
            <a:t>Workshop (Çalıştay)</a:t>
          </a:r>
          <a:endParaRPr lang="tr-TR"/>
        </a:p>
      </dgm:t>
    </dgm:pt>
    <dgm:pt modelId="{44DE3836-E193-4DC3-9FE7-2300C633F2A6}" type="parTrans" cxnId="{4D41584F-87FE-4016-9844-57F33EF85BB6}">
      <dgm:prSet/>
      <dgm:spPr/>
      <dgm:t>
        <a:bodyPr/>
        <a:lstStyle/>
        <a:p>
          <a:endParaRPr lang="tr-TR"/>
        </a:p>
      </dgm:t>
    </dgm:pt>
    <dgm:pt modelId="{B919991E-2AB5-4826-BCED-CEE4D9C2CA34}" type="sibTrans" cxnId="{4D41584F-87FE-4016-9844-57F33EF85BB6}">
      <dgm:prSet/>
      <dgm:spPr/>
      <dgm:t>
        <a:bodyPr/>
        <a:lstStyle/>
        <a:p>
          <a:endParaRPr lang="tr-TR"/>
        </a:p>
      </dgm:t>
    </dgm:pt>
    <dgm:pt modelId="{5AA256BA-6D40-405F-B592-BC883458F6EA}">
      <dgm:prSet/>
      <dgm:spPr/>
      <dgm:t>
        <a:bodyPr/>
        <a:lstStyle/>
        <a:p>
          <a:pPr rtl="0"/>
          <a:r>
            <a:rPr lang="tr-TR" smtClean="0"/>
            <a:t>Çalışma Grubu</a:t>
          </a:r>
          <a:endParaRPr lang="tr-TR"/>
        </a:p>
      </dgm:t>
    </dgm:pt>
    <dgm:pt modelId="{B932801A-31ED-4CB0-942C-52095787CA4A}" type="parTrans" cxnId="{76356192-B6BD-416E-A9CB-FBBE68AC0D36}">
      <dgm:prSet/>
      <dgm:spPr/>
      <dgm:t>
        <a:bodyPr/>
        <a:lstStyle/>
        <a:p>
          <a:endParaRPr lang="tr-TR"/>
        </a:p>
      </dgm:t>
    </dgm:pt>
    <dgm:pt modelId="{D9FA2D94-99A9-4D11-9130-3056C1C1F231}" type="sibTrans" cxnId="{76356192-B6BD-416E-A9CB-FBBE68AC0D36}">
      <dgm:prSet/>
      <dgm:spPr/>
      <dgm:t>
        <a:bodyPr/>
        <a:lstStyle/>
        <a:p>
          <a:endParaRPr lang="tr-TR"/>
        </a:p>
      </dgm:t>
    </dgm:pt>
    <dgm:pt modelId="{9F4874AF-FC00-42E5-9331-10A85F179923}" type="pres">
      <dgm:prSet presAssocID="{B03AC8C6-73C2-41B9-8742-8D77A2785E9B}" presName="diagram" presStyleCnt="0">
        <dgm:presLayoutVars>
          <dgm:dir/>
          <dgm:resizeHandles val="exact"/>
        </dgm:presLayoutVars>
      </dgm:prSet>
      <dgm:spPr/>
      <dgm:t>
        <a:bodyPr/>
        <a:lstStyle/>
        <a:p>
          <a:endParaRPr lang="tr-TR"/>
        </a:p>
      </dgm:t>
    </dgm:pt>
    <dgm:pt modelId="{CEA18754-3902-4819-B705-0337FDE79DBE}" type="pres">
      <dgm:prSet presAssocID="{3C675A41-1216-4330-947C-BA999B150818}" presName="node" presStyleLbl="node1" presStyleIdx="0" presStyleCnt="16">
        <dgm:presLayoutVars>
          <dgm:bulletEnabled val="1"/>
        </dgm:presLayoutVars>
      </dgm:prSet>
      <dgm:spPr/>
      <dgm:t>
        <a:bodyPr/>
        <a:lstStyle/>
        <a:p>
          <a:endParaRPr lang="tr-TR"/>
        </a:p>
      </dgm:t>
    </dgm:pt>
    <dgm:pt modelId="{98B4674E-893D-457B-A5AA-AF5D566CD971}" type="pres">
      <dgm:prSet presAssocID="{95D99A78-66A4-4D88-93E5-ADC22DCD4486}" presName="sibTrans" presStyleLbl="sibTrans2D1" presStyleIdx="0" presStyleCnt="15"/>
      <dgm:spPr/>
      <dgm:t>
        <a:bodyPr/>
        <a:lstStyle/>
        <a:p>
          <a:endParaRPr lang="tr-TR"/>
        </a:p>
      </dgm:t>
    </dgm:pt>
    <dgm:pt modelId="{2ED45E34-FB88-4806-B3B9-9C8FEA032DA2}" type="pres">
      <dgm:prSet presAssocID="{95D99A78-66A4-4D88-93E5-ADC22DCD4486}" presName="connectorText" presStyleLbl="sibTrans2D1" presStyleIdx="0" presStyleCnt="15"/>
      <dgm:spPr/>
      <dgm:t>
        <a:bodyPr/>
        <a:lstStyle/>
        <a:p>
          <a:endParaRPr lang="tr-TR"/>
        </a:p>
      </dgm:t>
    </dgm:pt>
    <dgm:pt modelId="{F0043AFB-6B1A-4782-9FD9-ECA3E7C84F71}" type="pres">
      <dgm:prSet presAssocID="{38DF2675-34A4-4BF9-AE77-B3BC62310EB3}" presName="node" presStyleLbl="node1" presStyleIdx="1" presStyleCnt="16">
        <dgm:presLayoutVars>
          <dgm:bulletEnabled val="1"/>
        </dgm:presLayoutVars>
      </dgm:prSet>
      <dgm:spPr/>
      <dgm:t>
        <a:bodyPr/>
        <a:lstStyle/>
        <a:p>
          <a:endParaRPr lang="tr-TR"/>
        </a:p>
      </dgm:t>
    </dgm:pt>
    <dgm:pt modelId="{C98298A1-1DA1-403E-9392-CE7B4A2D41CD}" type="pres">
      <dgm:prSet presAssocID="{3B5D773F-666D-47DB-A1F4-4E45D72F4272}" presName="sibTrans" presStyleLbl="sibTrans2D1" presStyleIdx="1" presStyleCnt="15"/>
      <dgm:spPr/>
      <dgm:t>
        <a:bodyPr/>
        <a:lstStyle/>
        <a:p>
          <a:endParaRPr lang="tr-TR"/>
        </a:p>
      </dgm:t>
    </dgm:pt>
    <dgm:pt modelId="{E335F27C-B00D-467A-9B5B-ADB34BCD07E6}" type="pres">
      <dgm:prSet presAssocID="{3B5D773F-666D-47DB-A1F4-4E45D72F4272}" presName="connectorText" presStyleLbl="sibTrans2D1" presStyleIdx="1" presStyleCnt="15"/>
      <dgm:spPr/>
      <dgm:t>
        <a:bodyPr/>
        <a:lstStyle/>
        <a:p>
          <a:endParaRPr lang="tr-TR"/>
        </a:p>
      </dgm:t>
    </dgm:pt>
    <dgm:pt modelId="{B4A9FB94-3B4C-4910-A18C-EB908756279A}" type="pres">
      <dgm:prSet presAssocID="{C9378158-E04C-4C7F-B39B-8B3A2D54FA14}" presName="node" presStyleLbl="node1" presStyleIdx="2" presStyleCnt="16">
        <dgm:presLayoutVars>
          <dgm:bulletEnabled val="1"/>
        </dgm:presLayoutVars>
      </dgm:prSet>
      <dgm:spPr/>
      <dgm:t>
        <a:bodyPr/>
        <a:lstStyle/>
        <a:p>
          <a:endParaRPr lang="tr-TR"/>
        </a:p>
      </dgm:t>
    </dgm:pt>
    <dgm:pt modelId="{0EFBE3D6-9B44-4B0A-BBD2-7D4BF97E9E83}" type="pres">
      <dgm:prSet presAssocID="{402EDB18-9856-431F-8164-136535ED3207}" presName="sibTrans" presStyleLbl="sibTrans2D1" presStyleIdx="2" presStyleCnt="15"/>
      <dgm:spPr/>
      <dgm:t>
        <a:bodyPr/>
        <a:lstStyle/>
        <a:p>
          <a:endParaRPr lang="tr-TR"/>
        </a:p>
      </dgm:t>
    </dgm:pt>
    <dgm:pt modelId="{7F16C191-45E8-49D5-83A8-5016E35D407A}" type="pres">
      <dgm:prSet presAssocID="{402EDB18-9856-431F-8164-136535ED3207}" presName="connectorText" presStyleLbl="sibTrans2D1" presStyleIdx="2" presStyleCnt="15"/>
      <dgm:spPr/>
      <dgm:t>
        <a:bodyPr/>
        <a:lstStyle/>
        <a:p>
          <a:endParaRPr lang="tr-TR"/>
        </a:p>
      </dgm:t>
    </dgm:pt>
    <dgm:pt modelId="{7B090398-AB2B-417A-BC3E-30FAC47B4238}" type="pres">
      <dgm:prSet presAssocID="{85817D28-AEFA-4E37-A1FD-DDE1402D7186}" presName="node" presStyleLbl="node1" presStyleIdx="3" presStyleCnt="16">
        <dgm:presLayoutVars>
          <dgm:bulletEnabled val="1"/>
        </dgm:presLayoutVars>
      </dgm:prSet>
      <dgm:spPr/>
      <dgm:t>
        <a:bodyPr/>
        <a:lstStyle/>
        <a:p>
          <a:endParaRPr lang="tr-TR"/>
        </a:p>
      </dgm:t>
    </dgm:pt>
    <dgm:pt modelId="{5CCB5FFC-AA12-43C4-87CB-3B9EEF249381}" type="pres">
      <dgm:prSet presAssocID="{3A312CBB-B1DF-4512-89F5-7060FDDCDA7F}" presName="sibTrans" presStyleLbl="sibTrans2D1" presStyleIdx="3" presStyleCnt="15"/>
      <dgm:spPr/>
      <dgm:t>
        <a:bodyPr/>
        <a:lstStyle/>
        <a:p>
          <a:endParaRPr lang="tr-TR"/>
        </a:p>
      </dgm:t>
    </dgm:pt>
    <dgm:pt modelId="{4EB249CA-6594-435C-B533-660315BAC911}" type="pres">
      <dgm:prSet presAssocID="{3A312CBB-B1DF-4512-89F5-7060FDDCDA7F}" presName="connectorText" presStyleLbl="sibTrans2D1" presStyleIdx="3" presStyleCnt="15"/>
      <dgm:spPr/>
      <dgm:t>
        <a:bodyPr/>
        <a:lstStyle/>
        <a:p>
          <a:endParaRPr lang="tr-TR"/>
        </a:p>
      </dgm:t>
    </dgm:pt>
    <dgm:pt modelId="{F0088734-10A5-4701-9988-1C38B1F7BFBD}" type="pres">
      <dgm:prSet presAssocID="{6A61A909-B134-434F-A355-A71C65A37C31}" presName="node" presStyleLbl="node1" presStyleIdx="4" presStyleCnt="16">
        <dgm:presLayoutVars>
          <dgm:bulletEnabled val="1"/>
        </dgm:presLayoutVars>
      </dgm:prSet>
      <dgm:spPr/>
      <dgm:t>
        <a:bodyPr/>
        <a:lstStyle/>
        <a:p>
          <a:endParaRPr lang="tr-TR"/>
        </a:p>
      </dgm:t>
    </dgm:pt>
    <dgm:pt modelId="{107C0BE7-162A-42E8-B65B-9F6294405C03}" type="pres">
      <dgm:prSet presAssocID="{FB525A40-572D-42EA-BAC8-622B9670CAA3}" presName="sibTrans" presStyleLbl="sibTrans2D1" presStyleIdx="4" presStyleCnt="15"/>
      <dgm:spPr/>
      <dgm:t>
        <a:bodyPr/>
        <a:lstStyle/>
        <a:p>
          <a:endParaRPr lang="tr-TR"/>
        </a:p>
      </dgm:t>
    </dgm:pt>
    <dgm:pt modelId="{ADA27868-D21E-4847-8CD2-D608E87B900C}" type="pres">
      <dgm:prSet presAssocID="{FB525A40-572D-42EA-BAC8-622B9670CAA3}" presName="connectorText" presStyleLbl="sibTrans2D1" presStyleIdx="4" presStyleCnt="15"/>
      <dgm:spPr/>
      <dgm:t>
        <a:bodyPr/>
        <a:lstStyle/>
        <a:p>
          <a:endParaRPr lang="tr-TR"/>
        </a:p>
      </dgm:t>
    </dgm:pt>
    <dgm:pt modelId="{81A3FEF0-33C3-4401-966F-3E7527332642}" type="pres">
      <dgm:prSet presAssocID="{87C6E6BE-DEEF-42ED-98BC-AE419784A460}" presName="node" presStyleLbl="node1" presStyleIdx="5" presStyleCnt="16">
        <dgm:presLayoutVars>
          <dgm:bulletEnabled val="1"/>
        </dgm:presLayoutVars>
      </dgm:prSet>
      <dgm:spPr/>
      <dgm:t>
        <a:bodyPr/>
        <a:lstStyle/>
        <a:p>
          <a:endParaRPr lang="tr-TR"/>
        </a:p>
      </dgm:t>
    </dgm:pt>
    <dgm:pt modelId="{4A4528C9-FC37-4AF3-9F5D-DA08AAB04C96}" type="pres">
      <dgm:prSet presAssocID="{D063E31D-609E-491E-B3AC-3A947E1B5232}" presName="sibTrans" presStyleLbl="sibTrans2D1" presStyleIdx="5" presStyleCnt="15"/>
      <dgm:spPr/>
      <dgm:t>
        <a:bodyPr/>
        <a:lstStyle/>
        <a:p>
          <a:endParaRPr lang="tr-TR"/>
        </a:p>
      </dgm:t>
    </dgm:pt>
    <dgm:pt modelId="{504A0943-BC10-45D6-B5B9-1D0940DB94D5}" type="pres">
      <dgm:prSet presAssocID="{D063E31D-609E-491E-B3AC-3A947E1B5232}" presName="connectorText" presStyleLbl="sibTrans2D1" presStyleIdx="5" presStyleCnt="15"/>
      <dgm:spPr/>
      <dgm:t>
        <a:bodyPr/>
        <a:lstStyle/>
        <a:p>
          <a:endParaRPr lang="tr-TR"/>
        </a:p>
      </dgm:t>
    </dgm:pt>
    <dgm:pt modelId="{3D5762A2-7AC7-4A2E-BBF5-C819A7DE06E3}" type="pres">
      <dgm:prSet presAssocID="{31037396-506A-43EB-9284-44FABC3FF8AD}" presName="node" presStyleLbl="node1" presStyleIdx="6" presStyleCnt="16">
        <dgm:presLayoutVars>
          <dgm:bulletEnabled val="1"/>
        </dgm:presLayoutVars>
      </dgm:prSet>
      <dgm:spPr/>
      <dgm:t>
        <a:bodyPr/>
        <a:lstStyle/>
        <a:p>
          <a:endParaRPr lang="tr-TR"/>
        </a:p>
      </dgm:t>
    </dgm:pt>
    <dgm:pt modelId="{E995CE28-294A-4191-ABCD-6BD9E6C46AFB}" type="pres">
      <dgm:prSet presAssocID="{4FBAAA27-B14D-4FAB-AA80-A79FCBA61763}" presName="sibTrans" presStyleLbl="sibTrans2D1" presStyleIdx="6" presStyleCnt="15"/>
      <dgm:spPr/>
      <dgm:t>
        <a:bodyPr/>
        <a:lstStyle/>
        <a:p>
          <a:endParaRPr lang="tr-TR"/>
        </a:p>
      </dgm:t>
    </dgm:pt>
    <dgm:pt modelId="{16DC859C-CC71-4C89-83B4-0F7D096F3AC2}" type="pres">
      <dgm:prSet presAssocID="{4FBAAA27-B14D-4FAB-AA80-A79FCBA61763}" presName="connectorText" presStyleLbl="sibTrans2D1" presStyleIdx="6" presStyleCnt="15"/>
      <dgm:spPr/>
      <dgm:t>
        <a:bodyPr/>
        <a:lstStyle/>
        <a:p>
          <a:endParaRPr lang="tr-TR"/>
        </a:p>
      </dgm:t>
    </dgm:pt>
    <dgm:pt modelId="{D5728F33-A349-45A2-B0E8-8F79756A5B28}" type="pres">
      <dgm:prSet presAssocID="{ECF87822-641B-4C2A-8CF1-BF1B21F02D2E}" presName="node" presStyleLbl="node1" presStyleIdx="7" presStyleCnt="16">
        <dgm:presLayoutVars>
          <dgm:bulletEnabled val="1"/>
        </dgm:presLayoutVars>
      </dgm:prSet>
      <dgm:spPr/>
      <dgm:t>
        <a:bodyPr/>
        <a:lstStyle/>
        <a:p>
          <a:endParaRPr lang="tr-TR"/>
        </a:p>
      </dgm:t>
    </dgm:pt>
    <dgm:pt modelId="{D0D7BAA0-DEB0-4F84-8035-41B154656735}" type="pres">
      <dgm:prSet presAssocID="{D212EF55-8CD7-4FEE-93D1-F1C1873B1D4E}" presName="sibTrans" presStyleLbl="sibTrans2D1" presStyleIdx="7" presStyleCnt="15"/>
      <dgm:spPr/>
      <dgm:t>
        <a:bodyPr/>
        <a:lstStyle/>
        <a:p>
          <a:endParaRPr lang="tr-TR"/>
        </a:p>
      </dgm:t>
    </dgm:pt>
    <dgm:pt modelId="{3B00D470-7CAC-41A2-A0BD-A59DF5C9445B}" type="pres">
      <dgm:prSet presAssocID="{D212EF55-8CD7-4FEE-93D1-F1C1873B1D4E}" presName="connectorText" presStyleLbl="sibTrans2D1" presStyleIdx="7" presStyleCnt="15"/>
      <dgm:spPr/>
      <dgm:t>
        <a:bodyPr/>
        <a:lstStyle/>
        <a:p>
          <a:endParaRPr lang="tr-TR"/>
        </a:p>
      </dgm:t>
    </dgm:pt>
    <dgm:pt modelId="{BB208FD8-62F2-4FE9-95DD-3F2B82DB3413}" type="pres">
      <dgm:prSet presAssocID="{4D46399D-B954-4BEC-9EC9-BD002686357A}" presName="node" presStyleLbl="node1" presStyleIdx="8" presStyleCnt="16">
        <dgm:presLayoutVars>
          <dgm:bulletEnabled val="1"/>
        </dgm:presLayoutVars>
      </dgm:prSet>
      <dgm:spPr/>
      <dgm:t>
        <a:bodyPr/>
        <a:lstStyle/>
        <a:p>
          <a:endParaRPr lang="tr-TR"/>
        </a:p>
      </dgm:t>
    </dgm:pt>
    <dgm:pt modelId="{BDA289F4-000A-4804-AABD-8E9CF011B5FA}" type="pres">
      <dgm:prSet presAssocID="{51CE6001-23D1-4D4B-90DB-0EAFDB690E82}" presName="sibTrans" presStyleLbl="sibTrans2D1" presStyleIdx="8" presStyleCnt="15"/>
      <dgm:spPr/>
      <dgm:t>
        <a:bodyPr/>
        <a:lstStyle/>
        <a:p>
          <a:endParaRPr lang="tr-TR"/>
        </a:p>
      </dgm:t>
    </dgm:pt>
    <dgm:pt modelId="{9CD78B7F-7361-435C-B1C5-554F38C360EC}" type="pres">
      <dgm:prSet presAssocID="{51CE6001-23D1-4D4B-90DB-0EAFDB690E82}" presName="connectorText" presStyleLbl="sibTrans2D1" presStyleIdx="8" presStyleCnt="15"/>
      <dgm:spPr/>
      <dgm:t>
        <a:bodyPr/>
        <a:lstStyle/>
        <a:p>
          <a:endParaRPr lang="tr-TR"/>
        </a:p>
      </dgm:t>
    </dgm:pt>
    <dgm:pt modelId="{BB0E8486-2D32-4EDA-B6C1-E8CC02DE6DCB}" type="pres">
      <dgm:prSet presAssocID="{93D74BF3-F4AB-4508-89D2-111BC4ACF0D6}" presName="node" presStyleLbl="node1" presStyleIdx="9" presStyleCnt="16">
        <dgm:presLayoutVars>
          <dgm:bulletEnabled val="1"/>
        </dgm:presLayoutVars>
      </dgm:prSet>
      <dgm:spPr/>
      <dgm:t>
        <a:bodyPr/>
        <a:lstStyle/>
        <a:p>
          <a:endParaRPr lang="tr-TR"/>
        </a:p>
      </dgm:t>
    </dgm:pt>
    <dgm:pt modelId="{7DE0C7AF-F0D7-476D-A946-7413C9E44F5B}" type="pres">
      <dgm:prSet presAssocID="{6A05A77C-04E3-4B87-9ED7-8EEB05B2C435}" presName="sibTrans" presStyleLbl="sibTrans2D1" presStyleIdx="9" presStyleCnt="15"/>
      <dgm:spPr/>
      <dgm:t>
        <a:bodyPr/>
        <a:lstStyle/>
        <a:p>
          <a:endParaRPr lang="tr-TR"/>
        </a:p>
      </dgm:t>
    </dgm:pt>
    <dgm:pt modelId="{E1B2E9E7-00FE-40A5-BDAC-FCDA0EE425C3}" type="pres">
      <dgm:prSet presAssocID="{6A05A77C-04E3-4B87-9ED7-8EEB05B2C435}" presName="connectorText" presStyleLbl="sibTrans2D1" presStyleIdx="9" presStyleCnt="15"/>
      <dgm:spPr/>
      <dgm:t>
        <a:bodyPr/>
        <a:lstStyle/>
        <a:p>
          <a:endParaRPr lang="tr-TR"/>
        </a:p>
      </dgm:t>
    </dgm:pt>
    <dgm:pt modelId="{64BFE324-DA89-48E3-8F90-DF0308D56AFD}" type="pres">
      <dgm:prSet presAssocID="{AAA60560-E307-48F6-85ED-8521AA7FCDC4}" presName="node" presStyleLbl="node1" presStyleIdx="10" presStyleCnt="16">
        <dgm:presLayoutVars>
          <dgm:bulletEnabled val="1"/>
        </dgm:presLayoutVars>
      </dgm:prSet>
      <dgm:spPr/>
      <dgm:t>
        <a:bodyPr/>
        <a:lstStyle/>
        <a:p>
          <a:endParaRPr lang="tr-TR"/>
        </a:p>
      </dgm:t>
    </dgm:pt>
    <dgm:pt modelId="{6DF02BFD-3560-4192-9A88-8D37F99E6244}" type="pres">
      <dgm:prSet presAssocID="{5D1CD407-62DE-48C2-93C6-5F5B52C13F3E}" presName="sibTrans" presStyleLbl="sibTrans2D1" presStyleIdx="10" presStyleCnt="15"/>
      <dgm:spPr/>
      <dgm:t>
        <a:bodyPr/>
        <a:lstStyle/>
        <a:p>
          <a:endParaRPr lang="tr-TR"/>
        </a:p>
      </dgm:t>
    </dgm:pt>
    <dgm:pt modelId="{3FF73870-39B0-4DCB-8BD5-9DB4A2DE46D6}" type="pres">
      <dgm:prSet presAssocID="{5D1CD407-62DE-48C2-93C6-5F5B52C13F3E}" presName="connectorText" presStyleLbl="sibTrans2D1" presStyleIdx="10" presStyleCnt="15"/>
      <dgm:spPr/>
      <dgm:t>
        <a:bodyPr/>
        <a:lstStyle/>
        <a:p>
          <a:endParaRPr lang="tr-TR"/>
        </a:p>
      </dgm:t>
    </dgm:pt>
    <dgm:pt modelId="{314AF6D6-7871-4663-A24F-7E474A408C26}" type="pres">
      <dgm:prSet presAssocID="{07F1EA80-4409-42B6-BB1E-5862CC34EA26}" presName="node" presStyleLbl="node1" presStyleIdx="11" presStyleCnt="16">
        <dgm:presLayoutVars>
          <dgm:bulletEnabled val="1"/>
        </dgm:presLayoutVars>
      </dgm:prSet>
      <dgm:spPr/>
      <dgm:t>
        <a:bodyPr/>
        <a:lstStyle/>
        <a:p>
          <a:endParaRPr lang="tr-TR"/>
        </a:p>
      </dgm:t>
    </dgm:pt>
    <dgm:pt modelId="{A297735D-D514-4AB1-9A1A-070A578E070C}" type="pres">
      <dgm:prSet presAssocID="{782F2337-DCB0-4B94-870E-00106D289DFF}" presName="sibTrans" presStyleLbl="sibTrans2D1" presStyleIdx="11" presStyleCnt="15"/>
      <dgm:spPr/>
      <dgm:t>
        <a:bodyPr/>
        <a:lstStyle/>
        <a:p>
          <a:endParaRPr lang="tr-TR"/>
        </a:p>
      </dgm:t>
    </dgm:pt>
    <dgm:pt modelId="{D8DE8DC0-A2AF-402C-92EA-D2AC8E8F2228}" type="pres">
      <dgm:prSet presAssocID="{782F2337-DCB0-4B94-870E-00106D289DFF}" presName="connectorText" presStyleLbl="sibTrans2D1" presStyleIdx="11" presStyleCnt="15"/>
      <dgm:spPr/>
      <dgm:t>
        <a:bodyPr/>
        <a:lstStyle/>
        <a:p>
          <a:endParaRPr lang="tr-TR"/>
        </a:p>
      </dgm:t>
    </dgm:pt>
    <dgm:pt modelId="{3D1897AC-6700-4EE1-8DD8-2CBA96D0B893}" type="pres">
      <dgm:prSet presAssocID="{D3DD12A6-1B42-4577-A82D-260E40A2530F}" presName="node" presStyleLbl="node1" presStyleIdx="12" presStyleCnt="16">
        <dgm:presLayoutVars>
          <dgm:bulletEnabled val="1"/>
        </dgm:presLayoutVars>
      </dgm:prSet>
      <dgm:spPr/>
      <dgm:t>
        <a:bodyPr/>
        <a:lstStyle/>
        <a:p>
          <a:endParaRPr lang="tr-TR"/>
        </a:p>
      </dgm:t>
    </dgm:pt>
    <dgm:pt modelId="{CA2259CE-2C18-4608-912F-418366517107}" type="pres">
      <dgm:prSet presAssocID="{85ED5FE6-C11C-42A7-84DD-03A53ABF1602}" presName="sibTrans" presStyleLbl="sibTrans2D1" presStyleIdx="12" presStyleCnt="15"/>
      <dgm:spPr/>
      <dgm:t>
        <a:bodyPr/>
        <a:lstStyle/>
        <a:p>
          <a:endParaRPr lang="tr-TR"/>
        </a:p>
      </dgm:t>
    </dgm:pt>
    <dgm:pt modelId="{7377C5E1-CC2C-47BA-AFB8-CC0BFAAE0094}" type="pres">
      <dgm:prSet presAssocID="{85ED5FE6-C11C-42A7-84DD-03A53ABF1602}" presName="connectorText" presStyleLbl="sibTrans2D1" presStyleIdx="12" presStyleCnt="15"/>
      <dgm:spPr/>
      <dgm:t>
        <a:bodyPr/>
        <a:lstStyle/>
        <a:p>
          <a:endParaRPr lang="tr-TR"/>
        </a:p>
      </dgm:t>
    </dgm:pt>
    <dgm:pt modelId="{81F267BC-EF6B-40B9-A818-A774C524B395}" type="pres">
      <dgm:prSet presAssocID="{3F4726FA-F717-4E8C-BB37-E79C6E5A6E1D}" presName="node" presStyleLbl="node1" presStyleIdx="13" presStyleCnt="16">
        <dgm:presLayoutVars>
          <dgm:bulletEnabled val="1"/>
        </dgm:presLayoutVars>
      </dgm:prSet>
      <dgm:spPr/>
      <dgm:t>
        <a:bodyPr/>
        <a:lstStyle/>
        <a:p>
          <a:endParaRPr lang="tr-TR"/>
        </a:p>
      </dgm:t>
    </dgm:pt>
    <dgm:pt modelId="{DEC730C3-0B73-4A28-9210-4A8056113A89}" type="pres">
      <dgm:prSet presAssocID="{02CD55A0-6EBF-4173-9A27-83F5F3296640}" presName="sibTrans" presStyleLbl="sibTrans2D1" presStyleIdx="13" presStyleCnt="15"/>
      <dgm:spPr/>
      <dgm:t>
        <a:bodyPr/>
        <a:lstStyle/>
        <a:p>
          <a:endParaRPr lang="tr-TR"/>
        </a:p>
      </dgm:t>
    </dgm:pt>
    <dgm:pt modelId="{466EFDAB-C636-476E-9D1E-F03AF4C5B624}" type="pres">
      <dgm:prSet presAssocID="{02CD55A0-6EBF-4173-9A27-83F5F3296640}" presName="connectorText" presStyleLbl="sibTrans2D1" presStyleIdx="13" presStyleCnt="15"/>
      <dgm:spPr/>
      <dgm:t>
        <a:bodyPr/>
        <a:lstStyle/>
        <a:p>
          <a:endParaRPr lang="tr-TR"/>
        </a:p>
      </dgm:t>
    </dgm:pt>
    <dgm:pt modelId="{0E655C2E-2468-4380-97CB-A370A525D032}" type="pres">
      <dgm:prSet presAssocID="{B9C431D1-F5D4-4FC6-816C-A2C124222958}" presName="node" presStyleLbl="node1" presStyleIdx="14" presStyleCnt="16">
        <dgm:presLayoutVars>
          <dgm:bulletEnabled val="1"/>
        </dgm:presLayoutVars>
      </dgm:prSet>
      <dgm:spPr/>
      <dgm:t>
        <a:bodyPr/>
        <a:lstStyle/>
        <a:p>
          <a:endParaRPr lang="tr-TR"/>
        </a:p>
      </dgm:t>
    </dgm:pt>
    <dgm:pt modelId="{2A75579A-25A8-4909-9BBD-AF793A75B9AD}" type="pres">
      <dgm:prSet presAssocID="{B919991E-2AB5-4826-BCED-CEE4D9C2CA34}" presName="sibTrans" presStyleLbl="sibTrans2D1" presStyleIdx="14" presStyleCnt="15"/>
      <dgm:spPr/>
      <dgm:t>
        <a:bodyPr/>
        <a:lstStyle/>
        <a:p>
          <a:endParaRPr lang="tr-TR"/>
        </a:p>
      </dgm:t>
    </dgm:pt>
    <dgm:pt modelId="{E0436F84-B08F-4047-953C-5A708A688705}" type="pres">
      <dgm:prSet presAssocID="{B919991E-2AB5-4826-BCED-CEE4D9C2CA34}" presName="connectorText" presStyleLbl="sibTrans2D1" presStyleIdx="14" presStyleCnt="15"/>
      <dgm:spPr/>
      <dgm:t>
        <a:bodyPr/>
        <a:lstStyle/>
        <a:p>
          <a:endParaRPr lang="tr-TR"/>
        </a:p>
      </dgm:t>
    </dgm:pt>
    <dgm:pt modelId="{2C70CC72-B1E4-4A04-B723-B61C9F40DB4B}" type="pres">
      <dgm:prSet presAssocID="{5AA256BA-6D40-405F-B592-BC883458F6EA}" presName="node" presStyleLbl="node1" presStyleIdx="15" presStyleCnt="16">
        <dgm:presLayoutVars>
          <dgm:bulletEnabled val="1"/>
        </dgm:presLayoutVars>
      </dgm:prSet>
      <dgm:spPr/>
      <dgm:t>
        <a:bodyPr/>
        <a:lstStyle/>
        <a:p>
          <a:endParaRPr lang="tr-TR"/>
        </a:p>
      </dgm:t>
    </dgm:pt>
  </dgm:ptLst>
  <dgm:cxnLst>
    <dgm:cxn modelId="{D799BA61-1E1E-4070-A0DC-35F080EBF161}" srcId="{B03AC8C6-73C2-41B9-8742-8D77A2785E9B}" destId="{AAA60560-E307-48F6-85ED-8521AA7FCDC4}" srcOrd="10" destOrd="0" parTransId="{D7FF3951-ED04-48C2-B5DE-17A6E25A9309}" sibTransId="{5D1CD407-62DE-48C2-93C6-5F5B52C13F3E}"/>
    <dgm:cxn modelId="{8634F7B8-4BC4-4077-AE54-A83807C8F098}" type="presOf" srcId="{95D99A78-66A4-4D88-93E5-ADC22DCD4486}" destId="{98B4674E-893D-457B-A5AA-AF5D566CD971}" srcOrd="0" destOrd="0" presId="urn:microsoft.com/office/officeart/2005/8/layout/process5"/>
    <dgm:cxn modelId="{E583530F-5E8A-4A16-AD25-B938412FE77D}" type="presOf" srcId="{ECF87822-641B-4C2A-8CF1-BF1B21F02D2E}" destId="{D5728F33-A349-45A2-B0E8-8F79756A5B28}" srcOrd="0" destOrd="0" presId="urn:microsoft.com/office/officeart/2005/8/layout/process5"/>
    <dgm:cxn modelId="{97EF4C03-7615-4AC8-9E55-5C9CA931CCC0}" type="presOf" srcId="{02CD55A0-6EBF-4173-9A27-83F5F3296640}" destId="{466EFDAB-C636-476E-9D1E-F03AF4C5B624}" srcOrd="1" destOrd="0" presId="urn:microsoft.com/office/officeart/2005/8/layout/process5"/>
    <dgm:cxn modelId="{C6344CB0-EA05-4BF7-9C16-ADE8981ACCAF}" type="presOf" srcId="{51CE6001-23D1-4D4B-90DB-0EAFDB690E82}" destId="{BDA289F4-000A-4804-AABD-8E9CF011B5FA}" srcOrd="0" destOrd="0" presId="urn:microsoft.com/office/officeart/2005/8/layout/process5"/>
    <dgm:cxn modelId="{8B9DF6F4-A3D0-4AFC-B8F3-F195F937B0E3}" type="presOf" srcId="{31037396-506A-43EB-9284-44FABC3FF8AD}" destId="{3D5762A2-7AC7-4A2E-BBF5-C819A7DE06E3}" srcOrd="0" destOrd="0" presId="urn:microsoft.com/office/officeart/2005/8/layout/process5"/>
    <dgm:cxn modelId="{C625B118-7AC4-4AE9-9052-8E04E9B4DE28}" type="presOf" srcId="{85ED5FE6-C11C-42A7-84DD-03A53ABF1602}" destId="{7377C5E1-CC2C-47BA-AFB8-CC0BFAAE0094}" srcOrd="1" destOrd="0" presId="urn:microsoft.com/office/officeart/2005/8/layout/process5"/>
    <dgm:cxn modelId="{9C6D9AF4-C9F3-42D5-86E1-25D34EE0B9FD}" type="presOf" srcId="{3F4726FA-F717-4E8C-BB37-E79C6E5A6E1D}" destId="{81F267BC-EF6B-40B9-A818-A774C524B395}" srcOrd="0" destOrd="0" presId="urn:microsoft.com/office/officeart/2005/8/layout/process5"/>
    <dgm:cxn modelId="{C8100657-78C6-402E-A9FB-1FB7C728D9E7}" srcId="{B03AC8C6-73C2-41B9-8742-8D77A2785E9B}" destId="{6A61A909-B134-434F-A355-A71C65A37C31}" srcOrd="4" destOrd="0" parTransId="{D46E92D6-8145-4204-A97C-0D5A1CC7217A}" sibTransId="{FB525A40-572D-42EA-BAC8-622B9670CAA3}"/>
    <dgm:cxn modelId="{F33B27BF-F46F-485A-A313-334E03E9FF8C}" srcId="{B03AC8C6-73C2-41B9-8742-8D77A2785E9B}" destId="{93D74BF3-F4AB-4508-89D2-111BC4ACF0D6}" srcOrd="9" destOrd="0" parTransId="{D8BB1FCD-02EE-4573-9C51-3192EDFB3028}" sibTransId="{6A05A77C-04E3-4B87-9ED7-8EEB05B2C435}"/>
    <dgm:cxn modelId="{1ECE5BD2-098F-4484-AC24-70A5A3F8C6AF}" type="presOf" srcId="{402EDB18-9856-431F-8164-136535ED3207}" destId="{0EFBE3D6-9B44-4B0A-BBD2-7D4BF97E9E83}" srcOrd="0" destOrd="0" presId="urn:microsoft.com/office/officeart/2005/8/layout/process5"/>
    <dgm:cxn modelId="{2E7134E1-84E6-4463-965D-3711938CCA13}" srcId="{B03AC8C6-73C2-41B9-8742-8D77A2785E9B}" destId="{4D46399D-B954-4BEC-9EC9-BD002686357A}" srcOrd="8" destOrd="0" parTransId="{0F6AF7EF-44FA-4A2F-B4A9-94A88A51A435}" sibTransId="{51CE6001-23D1-4D4B-90DB-0EAFDB690E82}"/>
    <dgm:cxn modelId="{5E7BF8C9-E72E-4915-812F-9749D941F418}" srcId="{B03AC8C6-73C2-41B9-8742-8D77A2785E9B}" destId="{D3DD12A6-1B42-4577-A82D-260E40A2530F}" srcOrd="12" destOrd="0" parTransId="{1FD3A523-BB11-4136-A335-A64EF7DBF9C8}" sibTransId="{85ED5FE6-C11C-42A7-84DD-03A53ABF1602}"/>
    <dgm:cxn modelId="{82800486-2F14-49D8-9089-E5807BBB9CF6}" type="presOf" srcId="{782F2337-DCB0-4B94-870E-00106D289DFF}" destId="{A297735D-D514-4AB1-9A1A-070A578E070C}" srcOrd="0" destOrd="0" presId="urn:microsoft.com/office/officeart/2005/8/layout/process5"/>
    <dgm:cxn modelId="{3FB2EDD4-2F35-40EF-BAE7-5CF2749B9E3E}" type="presOf" srcId="{FB525A40-572D-42EA-BAC8-622B9670CAA3}" destId="{107C0BE7-162A-42E8-B65B-9F6294405C03}" srcOrd="0" destOrd="0" presId="urn:microsoft.com/office/officeart/2005/8/layout/process5"/>
    <dgm:cxn modelId="{EEB720EB-A554-460F-9EC7-42D240BE4F69}" type="presOf" srcId="{D063E31D-609E-491E-B3AC-3A947E1B5232}" destId="{504A0943-BC10-45D6-B5B9-1D0940DB94D5}" srcOrd="1" destOrd="0" presId="urn:microsoft.com/office/officeart/2005/8/layout/process5"/>
    <dgm:cxn modelId="{76356192-B6BD-416E-A9CB-FBBE68AC0D36}" srcId="{B03AC8C6-73C2-41B9-8742-8D77A2785E9B}" destId="{5AA256BA-6D40-405F-B592-BC883458F6EA}" srcOrd="15" destOrd="0" parTransId="{B932801A-31ED-4CB0-942C-52095787CA4A}" sibTransId="{D9FA2D94-99A9-4D11-9130-3056C1C1F231}"/>
    <dgm:cxn modelId="{F878105D-10A3-4B67-9DF7-3C6887CDECE6}" type="presOf" srcId="{4FBAAA27-B14D-4FAB-AA80-A79FCBA61763}" destId="{16DC859C-CC71-4C89-83B4-0F7D096F3AC2}" srcOrd="1" destOrd="0" presId="urn:microsoft.com/office/officeart/2005/8/layout/process5"/>
    <dgm:cxn modelId="{89C8F43C-5194-4FE6-8C1F-44A52AACA3D5}" srcId="{B03AC8C6-73C2-41B9-8742-8D77A2785E9B}" destId="{3F4726FA-F717-4E8C-BB37-E79C6E5A6E1D}" srcOrd="13" destOrd="0" parTransId="{0652D3D8-28EF-4F9F-B76C-D30EC9850F18}" sibTransId="{02CD55A0-6EBF-4173-9A27-83F5F3296640}"/>
    <dgm:cxn modelId="{54BC111E-B1EB-45CF-BF48-7D808806758A}" type="presOf" srcId="{3C675A41-1216-4330-947C-BA999B150818}" destId="{CEA18754-3902-4819-B705-0337FDE79DBE}" srcOrd="0" destOrd="0" presId="urn:microsoft.com/office/officeart/2005/8/layout/process5"/>
    <dgm:cxn modelId="{4902B16C-9867-4266-AFBB-DB35D5994A7F}" type="presOf" srcId="{C9378158-E04C-4C7F-B39B-8B3A2D54FA14}" destId="{B4A9FB94-3B4C-4910-A18C-EB908756279A}" srcOrd="0" destOrd="0" presId="urn:microsoft.com/office/officeart/2005/8/layout/process5"/>
    <dgm:cxn modelId="{43E2D897-FCCE-4D57-ADE7-73F21BF40369}" type="presOf" srcId="{6A61A909-B134-434F-A355-A71C65A37C31}" destId="{F0088734-10A5-4701-9988-1C38B1F7BFBD}" srcOrd="0" destOrd="0" presId="urn:microsoft.com/office/officeart/2005/8/layout/process5"/>
    <dgm:cxn modelId="{5ED94904-71B1-4C1C-A0B4-42291C099C27}" type="presOf" srcId="{B919991E-2AB5-4826-BCED-CEE4D9C2CA34}" destId="{2A75579A-25A8-4909-9BBD-AF793A75B9AD}" srcOrd="0" destOrd="0" presId="urn:microsoft.com/office/officeart/2005/8/layout/process5"/>
    <dgm:cxn modelId="{3E5EE696-DD50-48DB-97D9-E261CC724C9B}" type="presOf" srcId="{3A312CBB-B1DF-4512-89F5-7060FDDCDA7F}" destId="{4EB249CA-6594-435C-B533-660315BAC911}" srcOrd="1" destOrd="0" presId="urn:microsoft.com/office/officeart/2005/8/layout/process5"/>
    <dgm:cxn modelId="{F44D2CDB-FA43-4135-9B38-626EC1C7A3C2}" srcId="{B03AC8C6-73C2-41B9-8742-8D77A2785E9B}" destId="{38DF2675-34A4-4BF9-AE77-B3BC62310EB3}" srcOrd="1" destOrd="0" parTransId="{10453A0D-E3AB-4036-8072-2A9F58321B70}" sibTransId="{3B5D773F-666D-47DB-A1F4-4E45D72F4272}"/>
    <dgm:cxn modelId="{3D18CF2F-AF22-4AE6-BBE4-289314B6DB47}" type="presOf" srcId="{5AA256BA-6D40-405F-B592-BC883458F6EA}" destId="{2C70CC72-B1E4-4A04-B723-B61C9F40DB4B}" srcOrd="0" destOrd="0" presId="urn:microsoft.com/office/officeart/2005/8/layout/process5"/>
    <dgm:cxn modelId="{A44EF626-FD88-4738-85EC-90FC9558FD77}" type="presOf" srcId="{402EDB18-9856-431F-8164-136535ED3207}" destId="{7F16C191-45E8-49D5-83A8-5016E35D407A}" srcOrd="1" destOrd="0" presId="urn:microsoft.com/office/officeart/2005/8/layout/process5"/>
    <dgm:cxn modelId="{1D45E16D-B91D-4774-8CCC-C749DBC15288}" type="presOf" srcId="{38DF2675-34A4-4BF9-AE77-B3BC62310EB3}" destId="{F0043AFB-6B1A-4782-9FD9-ECA3E7C84F71}" srcOrd="0" destOrd="0" presId="urn:microsoft.com/office/officeart/2005/8/layout/process5"/>
    <dgm:cxn modelId="{F0C6F858-0401-437B-BADB-060FB4E1952B}" srcId="{B03AC8C6-73C2-41B9-8742-8D77A2785E9B}" destId="{07F1EA80-4409-42B6-BB1E-5862CC34EA26}" srcOrd="11" destOrd="0" parTransId="{FFCACA36-55C6-43CA-B2FC-A55731AEE3B4}" sibTransId="{782F2337-DCB0-4B94-870E-00106D289DFF}"/>
    <dgm:cxn modelId="{2B3791A4-74AC-4B66-8FB9-3B351F328710}" srcId="{B03AC8C6-73C2-41B9-8742-8D77A2785E9B}" destId="{3C675A41-1216-4330-947C-BA999B150818}" srcOrd="0" destOrd="0" parTransId="{6B1DF116-E705-46CC-957F-1FC7F52E7C07}" sibTransId="{95D99A78-66A4-4D88-93E5-ADC22DCD4486}"/>
    <dgm:cxn modelId="{6632E98C-61BD-478A-B6A5-C228A2178DCA}" srcId="{B03AC8C6-73C2-41B9-8742-8D77A2785E9B}" destId="{31037396-506A-43EB-9284-44FABC3FF8AD}" srcOrd="6" destOrd="0" parTransId="{F07A3DB9-1940-4D5C-BA01-9C86ED64EB30}" sibTransId="{4FBAAA27-B14D-4FAB-AA80-A79FCBA61763}"/>
    <dgm:cxn modelId="{E3E4A04C-F900-4312-B0FE-ACE1F88839FC}" srcId="{B03AC8C6-73C2-41B9-8742-8D77A2785E9B}" destId="{ECF87822-641B-4C2A-8CF1-BF1B21F02D2E}" srcOrd="7" destOrd="0" parTransId="{E111FCA8-5B13-4184-AF15-071E637A3787}" sibTransId="{D212EF55-8CD7-4FEE-93D1-F1C1873B1D4E}"/>
    <dgm:cxn modelId="{1E532E66-58EF-4B39-AC33-7A8F43B30219}" type="presOf" srcId="{87C6E6BE-DEEF-42ED-98BC-AE419784A460}" destId="{81A3FEF0-33C3-4401-966F-3E7527332642}" srcOrd="0" destOrd="0" presId="urn:microsoft.com/office/officeart/2005/8/layout/process5"/>
    <dgm:cxn modelId="{02B594D4-4449-4BE4-91A7-5BB4980571B7}" type="presOf" srcId="{02CD55A0-6EBF-4173-9A27-83F5F3296640}" destId="{DEC730C3-0B73-4A28-9210-4A8056113A89}" srcOrd="0" destOrd="0" presId="urn:microsoft.com/office/officeart/2005/8/layout/process5"/>
    <dgm:cxn modelId="{4A224484-5C58-446F-9ABA-B9BBAC46174A}" type="presOf" srcId="{3A312CBB-B1DF-4512-89F5-7060FDDCDA7F}" destId="{5CCB5FFC-AA12-43C4-87CB-3B9EEF249381}" srcOrd="0" destOrd="0" presId="urn:microsoft.com/office/officeart/2005/8/layout/process5"/>
    <dgm:cxn modelId="{0E17539C-2F6B-4F6C-A316-99BF97C4CE69}" type="presOf" srcId="{B03AC8C6-73C2-41B9-8742-8D77A2785E9B}" destId="{9F4874AF-FC00-42E5-9331-10A85F179923}" srcOrd="0" destOrd="0" presId="urn:microsoft.com/office/officeart/2005/8/layout/process5"/>
    <dgm:cxn modelId="{82D67974-876E-4646-8703-B02DA7FAF3B2}" srcId="{B03AC8C6-73C2-41B9-8742-8D77A2785E9B}" destId="{87C6E6BE-DEEF-42ED-98BC-AE419784A460}" srcOrd="5" destOrd="0" parTransId="{7849BDC0-9E24-4825-9BFA-C75BEE2EE8D1}" sibTransId="{D063E31D-609E-491E-B3AC-3A947E1B5232}"/>
    <dgm:cxn modelId="{029BDC6E-F26E-4161-A6B3-9B5E5BC073C1}" srcId="{B03AC8C6-73C2-41B9-8742-8D77A2785E9B}" destId="{C9378158-E04C-4C7F-B39B-8B3A2D54FA14}" srcOrd="2" destOrd="0" parTransId="{F94C76AB-CDA2-4986-B960-61C57E36E132}" sibTransId="{402EDB18-9856-431F-8164-136535ED3207}"/>
    <dgm:cxn modelId="{037561D1-5D00-4F6B-8156-0DC6401FC08D}" type="presOf" srcId="{6A05A77C-04E3-4B87-9ED7-8EEB05B2C435}" destId="{7DE0C7AF-F0D7-476D-A946-7413C9E44F5B}" srcOrd="0" destOrd="0" presId="urn:microsoft.com/office/officeart/2005/8/layout/process5"/>
    <dgm:cxn modelId="{48B0D9B7-5DFD-42E0-9C4B-54773B09D953}" type="presOf" srcId="{FB525A40-572D-42EA-BAC8-622B9670CAA3}" destId="{ADA27868-D21E-4847-8CD2-D608E87B900C}" srcOrd="1" destOrd="0" presId="urn:microsoft.com/office/officeart/2005/8/layout/process5"/>
    <dgm:cxn modelId="{453BF126-61C1-4E32-A01A-A7E70C7D6E12}" type="presOf" srcId="{4D46399D-B954-4BEC-9EC9-BD002686357A}" destId="{BB208FD8-62F2-4FE9-95DD-3F2B82DB3413}" srcOrd="0" destOrd="0" presId="urn:microsoft.com/office/officeart/2005/8/layout/process5"/>
    <dgm:cxn modelId="{DC63F0D6-6B7A-48BB-B5E7-C1292D4E2BA7}" type="presOf" srcId="{3B5D773F-666D-47DB-A1F4-4E45D72F4272}" destId="{C98298A1-1DA1-403E-9392-CE7B4A2D41CD}" srcOrd="0" destOrd="0" presId="urn:microsoft.com/office/officeart/2005/8/layout/process5"/>
    <dgm:cxn modelId="{90A9207D-695A-4C29-9106-344038AF19C8}" type="presOf" srcId="{D212EF55-8CD7-4FEE-93D1-F1C1873B1D4E}" destId="{D0D7BAA0-DEB0-4F84-8035-41B154656735}" srcOrd="0" destOrd="0" presId="urn:microsoft.com/office/officeart/2005/8/layout/process5"/>
    <dgm:cxn modelId="{372DE2D0-787D-4FCB-AE4E-30858655B24A}" type="presOf" srcId="{D3DD12A6-1B42-4577-A82D-260E40A2530F}" destId="{3D1897AC-6700-4EE1-8DD8-2CBA96D0B893}" srcOrd="0" destOrd="0" presId="urn:microsoft.com/office/officeart/2005/8/layout/process5"/>
    <dgm:cxn modelId="{D7C0562A-A963-4534-B735-911DEEA30922}" type="presOf" srcId="{51CE6001-23D1-4D4B-90DB-0EAFDB690E82}" destId="{9CD78B7F-7361-435C-B1C5-554F38C360EC}" srcOrd="1" destOrd="0" presId="urn:microsoft.com/office/officeart/2005/8/layout/process5"/>
    <dgm:cxn modelId="{4D41584F-87FE-4016-9844-57F33EF85BB6}" srcId="{B03AC8C6-73C2-41B9-8742-8D77A2785E9B}" destId="{B9C431D1-F5D4-4FC6-816C-A2C124222958}" srcOrd="14" destOrd="0" parTransId="{44DE3836-E193-4DC3-9FE7-2300C633F2A6}" sibTransId="{B919991E-2AB5-4826-BCED-CEE4D9C2CA34}"/>
    <dgm:cxn modelId="{B1BD6DB9-14D1-40FE-BDD3-9F254E7A0710}" type="presOf" srcId="{85817D28-AEFA-4E37-A1FD-DDE1402D7186}" destId="{7B090398-AB2B-417A-BC3E-30FAC47B4238}" srcOrd="0" destOrd="0" presId="urn:microsoft.com/office/officeart/2005/8/layout/process5"/>
    <dgm:cxn modelId="{3E312475-D4EC-4C8F-BB03-4D4D8ADFED54}" type="presOf" srcId="{AAA60560-E307-48F6-85ED-8521AA7FCDC4}" destId="{64BFE324-DA89-48E3-8F90-DF0308D56AFD}" srcOrd="0" destOrd="0" presId="urn:microsoft.com/office/officeart/2005/8/layout/process5"/>
    <dgm:cxn modelId="{375E755D-9107-45A7-8DAE-9A2B1CA7F38B}" type="presOf" srcId="{07F1EA80-4409-42B6-BB1E-5862CC34EA26}" destId="{314AF6D6-7871-4663-A24F-7E474A408C26}" srcOrd="0" destOrd="0" presId="urn:microsoft.com/office/officeart/2005/8/layout/process5"/>
    <dgm:cxn modelId="{DD213A59-C508-481C-B0A6-B0DD7863E081}" type="presOf" srcId="{782F2337-DCB0-4B94-870E-00106D289DFF}" destId="{D8DE8DC0-A2AF-402C-92EA-D2AC8E8F2228}" srcOrd="1" destOrd="0" presId="urn:microsoft.com/office/officeart/2005/8/layout/process5"/>
    <dgm:cxn modelId="{665C6120-D7EE-4D45-B633-6BCEBC76F73F}" type="presOf" srcId="{B919991E-2AB5-4826-BCED-CEE4D9C2CA34}" destId="{E0436F84-B08F-4047-953C-5A708A688705}" srcOrd="1" destOrd="0" presId="urn:microsoft.com/office/officeart/2005/8/layout/process5"/>
    <dgm:cxn modelId="{E15F3B53-131C-4DAD-8C39-F778A21EF350}" type="presOf" srcId="{93D74BF3-F4AB-4508-89D2-111BC4ACF0D6}" destId="{BB0E8486-2D32-4EDA-B6C1-E8CC02DE6DCB}" srcOrd="0" destOrd="0" presId="urn:microsoft.com/office/officeart/2005/8/layout/process5"/>
    <dgm:cxn modelId="{B16E40F6-0DC6-4B5D-A04C-AE2A90472B8A}" type="presOf" srcId="{D212EF55-8CD7-4FEE-93D1-F1C1873B1D4E}" destId="{3B00D470-7CAC-41A2-A0BD-A59DF5C9445B}" srcOrd="1" destOrd="0" presId="urn:microsoft.com/office/officeart/2005/8/layout/process5"/>
    <dgm:cxn modelId="{0D423D3D-642F-44E1-B93B-15D957960605}" srcId="{B03AC8C6-73C2-41B9-8742-8D77A2785E9B}" destId="{85817D28-AEFA-4E37-A1FD-DDE1402D7186}" srcOrd="3" destOrd="0" parTransId="{EF23BABD-F08B-485B-9A4D-C8CDF09ED056}" sibTransId="{3A312CBB-B1DF-4512-89F5-7060FDDCDA7F}"/>
    <dgm:cxn modelId="{061FF4CD-9E58-4D50-9F6B-9AF3FFF7A1F0}" type="presOf" srcId="{85ED5FE6-C11C-42A7-84DD-03A53ABF1602}" destId="{CA2259CE-2C18-4608-912F-418366517107}" srcOrd="0" destOrd="0" presId="urn:microsoft.com/office/officeart/2005/8/layout/process5"/>
    <dgm:cxn modelId="{F496C127-55D2-430F-9905-3A1EE34B9A82}" type="presOf" srcId="{B9C431D1-F5D4-4FC6-816C-A2C124222958}" destId="{0E655C2E-2468-4380-97CB-A370A525D032}" srcOrd="0" destOrd="0" presId="urn:microsoft.com/office/officeart/2005/8/layout/process5"/>
    <dgm:cxn modelId="{D4A2CF83-31D1-4F35-A608-61D695D6EB53}" type="presOf" srcId="{5D1CD407-62DE-48C2-93C6-5F5B52C13F3E}" destId="{6DF02BFD-3560-4192-9A88-8D37F99E6244}" srcOrd="0" destOrd="0" presId="urn:microsoft.com/office/officeart/2005/8/layout/process5"/>
    <dgm:cxn modelId="{5914C3B2-B1B4-467D-B6D3-BA89DE3BF467}" type="presOf" srcId="{95D99A78-66A4-4D88-93E5-ADC22DCD4486}" destId="{2ED45E34-FB88-4806-B3B9-9C8FEA032DA2}" srcOrd="1" destOrd="0" presId="urn:microsoft.com/office/officeart/2005/8/layout/process5"/>
    <dgm:cxn modelId="{B6A18DEB-1B0D-4DF0-B05E-00859AEBEB0B}" type="presOf" srcId="{4FBAAA27-B14D-4FAB-AA80-A79FCBA61763}" destId="{E995CE28-294A-4191-ABCD-6BD9E6C46AFB}" srcOrd="0" destOrd="0" presId="urn:microsoft.com/office/officeart/2005/8/layout/process5"/>
    <dgm:cxn modelId="{7687AC39-5332-46F0-A661-4E934BFB342D}" type="presOf" srcId="{5D1CD407-62DE-48C2-93C6-5F5B52C13F3E}" destId="{3FF73870-39B0-4DCB-8BD5-9DB4A2DE46D6}" srcOrd="1" destOrd="0" presId="urn:microsoft.com/office/officeart/2005/8/layout/process5"/>
    <dgm:cxn modelId="{32E2519C-B139-47BB-A7ED-4288E91E4683}" type="presOf" srcId="{6A05A77C-04E3-4B87-9ED7-8EEB05B2C435}" destId="{E1B2E9E7-00FE-40A5-BDAC-FCDA0EE425C3}" srcOrd="1" destOrd="0" presId="urn:microsoft.com/office/officeart/2005/8/layout/process5"/>
    <dgm:cxn modelId="{A4164FF4-2FDD-4478-BBC8-0A084C9C4CC4}" type="presOf" srcId="{3B5D773F-666D-47DB-A1F4-4E45D72F4272}" destId="{E335F27C-B00D-467A-9B5B-ADB34BCD07E6}" srcOrd="1" destOrd="0" presId="urn:microsoft.com/office/officeart/2005/8/layout/process5"/>
    <dgm:cxn modelId="{C8ABE94F-2F91-4D59-B56F-53BDBAF173ED}" type="presOf" srcId="{D063E31D-609E-491E-B3AC-3A947E1B5232}" destId="{4A4528C9-FC37-4AF3-9F5D-DA08AAB04C96}" srcOrd="0" destOrd="0" presId="urn:microsoft.com/office/officeart/2005/8/layout/process5"/>
    <dgm:cxn modelId="{31667F52-F205-4531-B1E0-AFDEEBFE7E90}" type="presParOf" srcId="{9F4874AF-FC00-42E5-9331-10A85F179923}" destId="{CEA18754-3902-4819-B705-0337FDE79DBE}" srcOrd="0" destOrd="0" presId="urn:microsoft.com/office/officeart/2005/8/layout/process5"/>
    <dgm:cxn modelId="{B84C056F-A436-4EFF-AE43-2E1BA32BC724}" type="presParOf" srcId="{9F4874AF-FC00-42E5-9331-10A85F179923}" destId="{98B4674E-893D-457B-A5AA-AF5D566CD971}" srcOrd="1" destOrd="0" presId="urn:microsoft.com/office/officeart/2005/8/layout/process5"/>
    <dgm:cxn modelId="{EEB179C7-11F7-49FD-BAE9-4D987AAF9AA5}" type="presParOf" srcId="{98B4674E-893D-457B-A5AA-AF5D566CD971}" destId="{2ED45E34-FB88-4806-B3B9-9C8FEA032DA2}" srcOrd="0" destOrd="0" presId="urn:microsoft.com/office/officeart/2005/8/layout/process5"/>
    <dgm:cxn modelId="{5E4FF713-73AD-4FDF-9BE3-1303C712AD76}" type="presParOf" srcId="{9F4874AF-FC00-42E5-9331-10A85F179923}" destId="{F0043AFB-6B1A-4782-9FD9-ECA3E7C84F71}" srcOrd="2" destOrd="0" presId="urn:microsoft.com/office/officeart/2005/8/layout/process5"/>
    <dgm:cxn modelId="{E91CFB0B-5867-42F6-B5A5-6BEDD47F55DC}" type="presParOf" srcId="{9F4874AF-FC00-42E5-9331-10A85F179923}" destId="{C98298A1-1DA1-403E-9392-CE7B4A2D41CD}" srcOrd="3" destOrd="0" presId="urn:microsoft.com/office/officeart/2005/8/layout/process5"/>
    <dgm:cxn modelId="{B3067725-89D6-4C8A-BFD2-361BF79B6591}" type="presParOf" srcId="{C98298A1-1DA1-403E-9392-CE7B4A2D41CD}" destId="{E335F27C-B00D-467A-9B5B-ADB34BCD07E6}" srcOrd="0" destOrd="0" presId="urn:microsoft.com/office/officeart/2005/8/layout/process5"/>
    <dgm:cxn modelId="{D957D730-DA3E-45A7-A1BC-0B5727ACD0E4}" type="presParOf" srcId="{9F4874AF-FC00-42E5-9331-10A85F179923}" destId="{B4A9FB94-3B4C-4910-A18C-EB908756279A}" srcOrd="4" destOrd="0" presId="urn:microsoft.com/office/officeart/2005/8/layout/process5"/>
    <dgm:cxn modelId="{97925C7A-1407-4C0A-8200-AF4D2D2ECCC7}" type="presParOf" srcId="{9F4874AF-FC00-42E5-9331-10A85F179923}" destId="{0EFBE3D6-9B44-4B0A-BBD2-7D4BF97E9E83}" srcOrd="5" destOrd="0" presId="urn:microsoft.com/office/officeart/2005/8/layout/process5"/>
    <dgm:cxn modelId="{0A0FEE6D-A386-408D-B970-2469D89720F2}" type="presParOf" srcId="{0EFBE3D6-9B44-4B0A-BBD2-7D4BF97E9E83}" destId="{7F16C191-45E8-49D5-83A8-5016E35D407A}" srcOrd="0" destOrd="0" presId="urn:microsoft.com/office/officeart/2005/8/layout/process5"/>
    <dgm:cxn modelId="{81DD168B-5391-4A48-ACE5-18A7655AEA95}" type="presParOf" srcId="{9F4874AF-FC00-42E5-9331-10A85F179923}" destId="{7B090398-AB2B-417A-BC3E-30FAC47B4238}" srcOrd="6" destOrd="0" presId="urn:microsoft.com/office/officeart/2005/8/layout/process5"/>
    <dgm:cxn modelId="{3ECEA62D-6259-4592-80C2-4AC96E1896F6}" type="presParOf" srcId="{9F4874AF-FC00-42E5-9331-10A85F179923}" destId="{5CCB5FFC-AA12-43C4-87CB-3B9EEF249381}" srcOrd="7" destOrd="0" presId="urn:microsoft.com/office/officeart/2005/8/layout/process5"/>
    <dgm:cxn modelId="{9A6C1C2F-0117-46D4-8C2E-96216AE94282}" type="presParOf" srcId="{5CCB5FFC-AA12-43C4-87CB-3B9EEF249381}" destId="{4EB249CA-6594-435C-B533-660315BAC911}" srcOrd="0" destOrd="0" presId="urn:microsoft.com/office/officeart/2005/8/layout/process5"/>
    <dgm:cxn modelId="{0A53E94F-5843-4578-A988-A36C7488CE57}" type="presParOf" srcId="{9F4874AF-FC00-42E5-9331-10A85F179923}" destId="{F0088734-10A5-4701-9988-1C38B1F7BFBD}" srcOrd="8" destOrd="0" presId="urn:microsoft.com/office/officeart/2005/8/layout/process5"/>
    <dgm:cxn modelId="{5354FE7A-ECB8-4BDB-9784-F29B94E5C1EB}" type="presParOf" srcId="{9F4874AF-FC00-42E5-9331-10A85F179923}" destId="{107C0BE7-162A-42E8-B65B-9F6294405C03}" srcOrd="9" destOrd="0" presId="urn:microsoft.com/office/officeart/2005/8/layout/process5"/>
    <dgm:cxn modelId="{FB4536C6-791C-4667-A982-71A9E77CDE63}" type="presParOf" srcId="{107C0BE7-162A-42E8-B65B-9F6294405C03}" destId="{ADA27868-D21E-4847-8CD2-D608E87B900C}" srcOrd="0" destOrd="0" presId="urn:microsoft.com/office/officeart/2005/8/layout/process5"/>
    <dgm:cxn modelId="{54A43CCF-D8E3-4020-B53C-E7F8950C79D8}" type="presParOf" srcId="{9F4874AF-FC00-42E5-9331-10A85F179923}" destId="{81A3FEF0-33C3-4401-966F-3E7527332642}" srcOrd="10" destOrd="0" presId="urn:microsoft.com/office/officeart/2005/8/layout/process5"/>
    <dgm:cxn modelId="{DDECAB98-DDE3-4E3B-A150-00C0A5FEEC00}" type="presParOf" srcId="{9F4874AF-FC00-42E5-9331-10A85F179923}" destId="{4A4528C9-FC37-4AF3-9F5D-DA08AAB04C96}" srcOrd="11" destOrd="0" presId="urn:microsoft.com/office/officeart/2005/8/layout/process5"/>
    <dgm:cxn modelId="{F8C4F00F-3242-42F2-BD73-D724632C9C04}" type="presParOf" srcId="{4A4528C9-FC37-4AF3-9F5D-DA08AAB04C96}" destId="{504A0943-BC10-45D6-B5B9-1D0940DB94D5}" srcOrd="0" destOrd="0" presId="urn:microsoft.com/office/officeart/2005/8/layout/process5"/>
    <dgm:cxn modelId="{A2617070-03D9-420F-89D6-E1F3CB97A6A4}" type="presParOf" srcId="{9F4874AF-FC00-42E5-9331-10A85F179923}" destId="{3D5762A2-7AC7-4A2E-BBF5-C819A7DE06E3}" srcOrd="12" destOrd="0" presId="urn:microsoft.com/office/officeart/2005/8/layout/process5"/>
    <dgm:cxn modelId="{DD4AFD98-DF30-4BA5-AFBD-36A417AD5568}" type="presParOf" srcId="{9F4874AF-FC00-42E5-9331-10A85F179923}" destId="{E995CE28-294A-4191-ABCD-6BD9E6C46AFB}" srcOrd="13" destOrd="0" presId="urn:microsoft.com/office/officeart/2005/8/layout/process5"/>
    <dgm:cxn modelId="{17518982-4357-446C-8A2D-CA07F61D7E14}" type="presParOf" srcId="{E995CE28-294A-4191-ABCD-6BD9E6C46AFB}" destId="{16DC859C-CC71-4C89-83B4-0F7D096F3AC2}" srcOrd="0" destOrd="0" presId="urn:microsoft.com/office/officeart/2005/8/layout/process5"/>
    <dgm:cxn modelId="{E361C5D6-C77B-4F88-85B6-127C01D594FD}" type="presParOf" srcId="{9F4874AF-FC00-42E5-9331-10A85F179923}" destId="{D5728F33-A349-45A2-B0E8-8F79756A5B28}" srcOrd="14" destOrd="0" presId="urn:microsoft.com/office/officeart/2005/8/layout/process5"/>
    <dgm:cxn modelId="{0FEB794E-E8A6-4238-B5FA-9D00A736487C}" type="presParOf" srcId="{9F4874AF-FC00-42E5-9331-10A85F179923}" destId="{D0D7BAA0-DEB0-4F84-8035-41B154656735}" srcOrd="15" destOrd="0" presId="urn:microsoft.com/office/officeart/2005/8/layout/process5"/>
    <dgm:cxn modelId="{E129D51A-8F78-4233-8CBC-416192D6FE1F}" type="presParOf" srcId="{D0D7BAA0-DEB0-4F84-8035-41B154656735}" destId="{3B00D470-7CAC-41A2-A0BD-A59DF5C9445B}" srcOrd="0" destOrd="0" presId="urn:microsoft.com/office/officeart/2005/8/layout/process5"/>
    <dgm:cxn modelId="{97065D1F-AB7E-4DBB-B7D1-6E82FE59FDD0}" type="presParOf" srcId="{9F4874AF-FC00-42E5-9331-10A85F179923}" destId="{BB208FD8-62F2-4FE9-95DD-3F2B82DB3413}" srcOrd="16" destOrd="0" presId="urn:microsoft.com/office/officeart/2005/8/layout/process5"/>
    <dgm:cxn modelId="{62C127B8-0D97-45FB-9DB0-789F0C523F28}" type="presParOf" srcId="{9F4874AF-FC00-42E5-9331-10A85F179923}" destId="{BDA289F4-000A-4804-AABD-8E9CF011B5FA}" srcOrd="17" destOrd="0" presId="urn:microsoft.com/office/officeart/2005/8/layout/process5"/>
    <dgm:cxn modelId="{54D54326-F669-4EF9-866D-6C6125413992}" type="presParOf" srcId="{BDA289F4-000A-4804-AABD-8E9CF011B5FA}" destId="{9CD78B7F-7361-435C-B1C5-554F38C360EC}" srcOrd="0" destOrd="0" presId="urn:microsoft.com/office/officeart/2005/8/layout/process5"/>
    <dgm:cxn modelId="{BBE4A8A2-1C15-4797-96F6-9C400D78A948}" type="presParOf" srcId="{9F4874AF-FC00-42E5-9331-10A85F179923}" destId="{BB0E8486-2D32-4EDA-B6C1-E8CC02DE6DCB}" srcOrd="18" destOrd="0" presId="urn:microsoft.com/office/officeart/2005/8/layout/process5"/>
    <dgm:cxn modelId="{26DB81DF-4DCD-455A-BE1E-F736AC468759}" type="presParOf" srcId="{9F4874AF-FC00-42E5-9331-10A85F179923}" destId="{7DE0C7AF-F0D7-476D-A946-7413C9E44F5B}" srcOrd="19" destOrd="0" presId="urn:microsoft.com/office/officeart/2005/8/layout/process5"/>
    <dgm:cxn modelId="{B6D461AD-57E3-408B-B73F-7E6C3213CA24}" type="presParOf" srcId="{7DE0C7AF-F0D7-476D-A946-7413C9E44F5B}" destId="{E1B2E9E7-00FE-40A5-BDAC-FCDA0EE425C3}" srcOrd="0" destOrd="0" presId="urn:microsoft.com/office/officeart/2005/8/layout/process5"/>
    <dgm:cxn modelId="{30DB75F5-E73D-4765-8A01-D01809ADF148}" type="presParOf" srcId="{9F4874AF-FC00-42E5-9331-10A85F179923}" destId="{64BFE324-DA89-48E3-8F90-DF0308D56AFD}" srcOrd="20" destOrd="0" presId="urn:microsoft.com/office/officeart/2005/8/layout/process5"/>
    <dgm:cxn modelId="{A89E999A-B8E3-4B48-8BA7-B526D2EF1AA2}" type="presParOf" srcId="{9F4874AF-FC00-42E5-9331-10A85F179923}" destId="{6DF02BFD-3560-4192-9A88-8D37F99E6244}" srcOrd="21" destOrd="0" presId="urn:microsoft.com/office/officeart/2005/8/layout/process5"/>
    <dgm:cxn modelId="{78B8989C-A978-454D-9377-2A117397E80A}" type="presParOf" srcId="{6DF02BFD-3560-4192-9A88-8D37F99E6244}" destId="{3FF73870-39B0-4DCB-8BD5-9DB4A2DE46D6}" srcOrd="0" destOrd="0" presId="urn:microsoft.com/office/officeart/2005/8/layout/process5"/>
    <dgm:cxn modelId="{E110DBC3-88CA-43B4-B3DC-A8E564AB38F5}" type="presParOf" srcId="{9F4874AF-FC00-42E5-9331-10A85F179923}" destId="{314AF6D6-7871-4663-A24F-7E474A408C26}" srcOrd="22" destOrd="0" presId="urn:microsoft.com/office/officeart/2005/8/layout/process5"/>
    <dgm:cxn modelId="{ECF82C68-32E4-40F6-B604-23CD21233489}" type="presParOf" srcId="{9F4874AF-FC00-42E5-9331-10A85F179923}" destId="{A297735D-D514-4AB1-9A1A-070A578E070C}" srcOrd="23" destOrd="0" presId="urn:microsoft.com/office/officeart/2005/8/layout/process5"/>
    <dgm:cxn modelId="{1CD59202-C598-42F8-8F45-F8A408FAA540}" type="presParOf" srcId="{A297735D-D514-4AB1-9A1A-070A578E070C}" destId="{D8DE8DC0-A2AF-402C-92EA-D2AC8E8F2228}" srcOrd="0" destOrd="0" presId="urn:microsoft.com/office/officeart/2005/8/layout/process5"/>
    <dgm:cxn modelId="{9F249243-A2D8-4DF7-93E7-92AFF42A4F3D}" type="presParOf" srcId="{9F4874AF-FC00-42E5-9331-10A85F179923}" destId="{3D1897AC-6700-4EE1-8DD8-2CBA96D0B893}" srcOrd="24" destOrd="0" presId="urn:microsoft.com/office/officeart/2005/8/layout/process5"/>
    <dgm:cxn modelId="{C1FDE24E-3281-4C4F-8BB6-BAE217F43F4B}" type="presParOf" srcId="{9F4874AF-FC00-42E5-9331-10A85F179923}" destId="{CA2259CE-2C18-4608-912F-418366517107}" srcOrd="25" destOrd="0" presId="urn:microsoft.com/office/officeart/2005/8/layout/process5"/>
    <dgm:cxn modelId="{40B66305-A8A5-4FC7-A82E-EB8604A7E887}" type="presParOf" srcId="{CA2259CE-2C18-4608-912F-418366517107}" destId="{7377C5E1-CC2C-47BA-AFB8-CC0BFAAE0094}" srcOrd="0" destOrd="0" presId="urn:microsoft.com/office/officeart/2005/8/layout/process5"/>
    <dgm:cxn modelId="{55C10DD3-E79C-4838-B7F6-11F7FE8E1F2F}" type="presParOf" srcId="{9F4874AF-FC00-42E5-9331-10A85F179923}" destId="{81F267BC-EF6B-40B9-A818-A774C524B395}" srcOrd="26" destOrd="0" presId="urn:microsoft.com/office/officeart/2005/8/layout/process5"/>
    <dgm:cxn modelId="{1C8E42F0-3CC2-4B99-8FA7-C75136AF5358}" type="presParOf" srcId="{9F4874AF-FC00-42E5-9331-10A85F179923}" destId="{DEC730C3-0B73-4A28-9210-4A8056113A89}" srcOrd="27" destOrd="0" presId="urn:microsoft.com/office/officeart/2005/8/layout/process5"/>
    <dgm:cxn modelId="{68605979-058B-4D90-A4C8-C5D77EBF21A0}" type="presParOf" srcId="{DEC730C3-0B73-4A28-9210-4A8056113A89}" destId="{466EFDAB-C636-476E-9D1E-F03AF4C5B624}" srcOrd="0" destOrd="0" presId="urn:microsoft.com/office/officeart/2005/8/layout/process5"/>
    <dgm:cxn modelId="{F024BDE7-11DE-40D6-8408-8D7446D2ED24}" type="presParOf" srcId="{9F4874AF-FC00-42E5-9331-10A85F179923}" destId="{0E655C2E-2468-4380-97CB-A370A525D032}" srcOrd="28" destOrd="0" presId="urn:microsoft.com/office/officeart/2005/8/layout/process5"/>
    <dgm:cxn modelId="{98963441-04D0-4626-84FF-FD52A589D436}" type="presParOf" srcId="{9F4874AF-FC00-42E5-9331-10A85F179923}" destId="{2A75579A-25A8-4909-9BBD-AF793A75B9AD}" srcOrd="29" destOrd="0" presId="urn:microsoft.com/office/officeart/2005/8/layout/process5"/>
    <dgm:cxn modelId="{267D7001-B60F-4EA6-9082-1D270825A8B8}" type="presParOf" srcId="{2A75579A-25A8-4909-9BBD-AF793A75B9AD}" destId="{E0436F84-B08F-4047-953C-5A708A688705}" srcOrd="0" destOrd="0" presId="urn:microsoft.com/office/officeart/2005/8/layout/process5"/>
    <dgm:cxn modelId="{1AFD3B82-75BB-4057-98FE-45E6D722C96F}" type="presParOf" srcId="{9F4874AF-FC00-42E5-9331-10A85F179923}" destId="{2C70CC72-B1E4-4A04-B723-B61C9F40DB4B}" srcOrd="3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E2F7B5-06EA-4F3C-8E27-13B698C07A21}" type="doc">
      <dgm:prSet loTypeId="urn:microsoft.com/office/officeart/2008/layout/LinedList" loCatId="hierarchy" qsTypeId="urn:microsoft.com/office/officeart/2005/8/quickstyle/simple1" qsCatId="simple" csTypeId="urn:microsoft.com/office/officeart/2005/8/colors/accent4_1" csCatId="accent4"/>
      <dgm:spPr/>
      <dgm:t>
        <a:bodyPr/>
        <a:lstStyle/>
        <a:p>
          <a:endParaRPr lang="tr-TR"/>
        </a:p>
      </dgm:t>
    </dgm:pt>
    <dgm:pt modelId="{4C9A9295-7517-45AC-9578-694878E8E0D6}">
      <dgm:prSet/>
      <dgm:spPr/>
      <dgm:t>
        <a:bodyPr/>
        <a:lstStyle/>
        <a:p>
          <a:pPr rtl="0"/>
          <a:r>
            <a:rPr lang="tr-TR" smtClean="0">
              <a:latin typeface="Comic Sans MS" panose="030F0702030302020204" pitchFamily="66" charset="0"/>
            </a:rPr>
            <a:t>Öğretim Yöntemleri</a:t>
          </a:r>
          <a:endParaRPr lang="tr-TR">
            <a:latin typeface="Comic Sans MS" panose="030F0702030302020204" pitchFamily="66" charset="0"/>
          </a:endParaRPr>
        </a:p>
      </dgm:t>
    </dgm:pt>
    <dgm:pt modelId="{D00FE668-2115-41BD-BC7B-D00CA9F578B9}" type="parTrans" cxnId="{01130EE4-BDD2-43DB-85DE-C7AEEF706CDE}">
      <dgm:prSet/>
      <dgm:spPr/>
      <dgm:t>
        <a:bodyPr/>
        <a:lstStyle/>
        <a:p>
          <a:endParaRPr lang="tr-TR"/>
        </a:p>
      </dgm:t>
    </dgm:pt>
    <dgm:pt modelId="{058CF069-B258-4B4C-B8FA-A13FA1986BC4}" type="sibTrans" cxnId="{01130EE4-BDD2-43DB-85DE-C7AEEF706CDE}">
      <dgm:prSet/>
      <dgm:spPr/>
      <dgm:t>
        <a:bodyPr/>
        <a:lstStyle/>
        <a:p>
          <a:endParaRPr lang="tr-TR"/>
        </a:p>
      </dgm:t>
    </dgm:pt>
    <dgm:pt modelId="{B4DDFD8D-4960-4F71-A044-F0674D910942}">
      <dgm:prSet custT="1"/>
      <dgm:spPr/>
      <dgm:t>
        <a:bodyPr/>
        <a:lstStyle/>
        <a:p>
          <a:pPr rtl="0"/>
          <a:r>
            <a:rPr lang="tr-TR" sz="1400" dirty="0" smtClean="0">
              <a:latin typeface="Comic Sans MS" panose="030F0702030302020204" pitchFamily="66" charset="0"/>
            </a:rPr>
            <a:t>Anlatım (Takrir)</a:t>
          </a:r>
          <a:endParaRPr lang="tr-TR" sz="1400" dirty="0">
            <a:latin typeface="Comic Sans MS" panose="030F0702030302020204" pitchFamily="66" charset="0"/>
          </a:endParaRPr>
        </a:p>
      </dgm:t>
    </dgm:pt>
    <dgm:pt modelId="{B9E2EE6A-CC7E-4297-88B6-FC522E5534AD}" type="parTrans" cxnId="{DA1AD269-E8D1-4967-A9EF-383B0182E5BE}">
      <dgm:prSet/>
      <dgm:spPr/>
      <dgm:t>
        <a:bodyPr/>
        <a:lstStyle/>
        <a:p>
          <a:endParaRPr lang="tr-TR"/>
        </a:p>
      </dgm:t>
    </dgm:pt>
    <dgm:pt modelId="{5FD67246-B1CD-4A39-8B00-B06B7A0BF7DB}" type="sibTrans" cxnId="{DA1AD269-E8D1-4967-A9EF-383B0182E5BE}">
      <dgm:prSet/>
      <dgm:spPr/>
      <dgm:t>
        <a:bodyPr/>
        <a:lstStyle/>
        <a:p>
          <a:endParaRPr lang="tr-TR"/>
        </a:p>
      </dgm:t>
    </dgm:pt>
    <dgm:pt modelId="{7A3D1634-46E2-4267-B58F-E1F6CE6C0F51}">
      <dgm:prSet custT="1"/>
      <dgm:spPr/>
      <dgm:t>
        <a:bodyPr/>
        <a:lstStyle/>
        <a:p>
          <a:pPr rtl="0"/>
          <a:r>
            <a:rPr lang="tr-TR" sz="1400" dirty="0" smtClean="0">
              <a:latin typeface="Comic Sans MS" panose="030F0702030302020204" pitchFamily="66" charset="0"/>
            </a:rPr>
            <a:t>Soru-Cevap</a:t>
          </a:r>
          <a:endParaRPr lang="tr-TR" sz="1600" dirty="0">
            <a:latin typeface="Comic Sans MS" panose="030F0702030302020204" pitchFamily="66" charset="0"/>
          </a:endParaRPr>
        </a:p>
      </dgm:t>
    </dgm:pt>
    <dgm:pt modelId="{ECFE76F2-CBB5-44C0-9158-A336F58938A8}" type="parTrans" cxnId="{1258A856-3FE3-47C9-A13D-9EB7330431E0}">
      <dgm:prSet/>
      <dgm:spPr/>
      <dgm:t>
        <a:bodyPr/>
        <a:lstStyle/>
        <a:p>
          <a:endParaRPr lang="tr-TR"/>
        </a:p>
      </dgm:t>
    </dgm:pt>
    <dgm:pt modelId="{1EF92233-7471-4F9F-82BE-2DF16017CD6C}" type="sibTrans" cxnId="{1258A856-3FE3-47C9-A13D-9EB7330431E0}">
      <dgm:prSet/>
      <dgm:spPr/>
      <dgm:t>
        <a:bodyPr/>
        <a:lstStyle/>
        <a:p>
          <a:endParaRPr lang="tr-TR"/>
        </a:p>
      </dgm:t>
    </dgm:pt>
    <dgm:pt modelId="{533324DF-CE14-46CB-AEA4-6316E2A24B8E}">
      <dgm:prSet custT="1"/>
      <dgm:spPr/>
      <dgm:t>
        <a:bodyPr/>
        <a:lstStyle/>
        <a:p>
          <a:pPr rtl="0"/>
          <a:r>
            <a:rPr lang="tr-TR" sz="1400" dirty="0" smtClean="0">
              <a:latin typeface="Comic Sans MS" panose="030F0702030302020204" pitchFamily="66" charset="0"/>
            </a:rPr>
            <a:t>Tartışma</a:t>
          </a:r>
          <a:endParaRPr lang="tr-TR" sz="1000" dirty="0">
            <a:latin typeface="Comic Sans MS" panose="030F0702030302020204" pitchFamily="66" charset="0"/>
          </a:endParaRPr>
        </a:p>
      </dgm:t>
    </dgm:pt>
    <dgm:pt modelId="{6DC44F60-B44C-4147-8E61-F5BF046CB47C}" type="parTrans" cxnId="{F23D4FD6-526A-4261-96C2-436EA32AD1BD}">
      <dgm:prSet/>
      <dgm:spPr/>
      <dgm:t>
        <a:bodyPr/>
        <a:lstStyle/>
        <a:p>
          <a:endParaRPr lang="tr-TR"/>
        </a:p>
      </dgm:t>
    </dgm:pt>
    <dgm:pt modelId="{19C14C6A-0393-4764-9E4E-5EA9DEA2DD2C}" type="sibTrans" cxnId="{F23D4FD6-526A-4261-96C2-436EA32AD1BD}">
      <dgm:prSet/>
      <dgm:spPr/>
      <dgm:t>
        <a:bodyPr/>
        <a:lstStyle/>
        <a:p>
          <a:endParaRPr lang="tr-TR"/>
        </a:p>
      </dgm:t>
    </dgm:pt>
    <dgm:pt modelId="{A7D70702-848F-4400-804D-AD0DCDC3DB4A}">
      <dgm:prSet custT="1"/>
      <dgm:spPr/>
      <dgm:t>
        <a:bodyPr/>
        <a:lstStyle/>
        <a:p>
          <a:pPr rtl="0"/>
          <a:r>
            <a:rPr lang="tr-TR" sz="1400" dirty="0" smtClean="0">
              <a:latin typeface="Comic Sans MS" panose="030F0702030302020204" pitchFamily="66" charset="0"/>
            </a:rPr>
            <a:t>Örnek Olay</a:t>
          </a:r>
          <a:endParaRPr lang="tr-TR" sz="1400" dirty="0">
            <a:latin typeface="Comic Sans MS" panose="030F0702030302020204" pitchFamily="66" charset="0"/>
          </a:endParaRPr>
        </a:p>
      </dgm:t>
    </dgm:pt>
    <dgm:pt modelId="{473AE564-9BD7-4AA5-85CF-CB8753FFB70F}" type="parTrans" cxnId="{E147E7F9-443C-470E-BBA1-09EA37A8CBF1}">
      <dgm:prSet/>
      <dgm:spPr/>
      <dgm:t>
        <a:bodyPr/>
        <a:lstStyle/>
        <a:p>
          <a:endParaRPr lang="tr-TR"/>
        </a:p>
      </dgm:t>
    </dgm:pt>
    <dgm:pt modelId="{00D754AC-42CE-4B8D-B0F5-402ECC2C5E0D}" type="sibTrans" cxnId="{E147E7F9-443C-470E-BBA1-09EA37A8CBF1}">
      <dgm:prSet/>
      <dgm:spPr/>
      <dgm:t>
        <a:bodyPr/>
        <a:lstStyle/>
        <a:p>
          <a:endParaRPr lang="tr-TR"/>
        </a:p>
      </dgm:t>
    </dgm:pt>
    <dgm:pt modelId="{0AAA219B-02B1-42A0-B164-F81CD82E83E2}">
      <dgm:prSet custT="1"/>
      <dgm:spPr/>
      <dgm:t>
        <a:bodyPr/>
        <a:lstStyle/>
        <a:p>
          <a:pPr rtl="0"/>
          <a:r>
            <a:rPr lang="tr-TR" sz="1400" dirty="0" smtClean="0">
              <a:latin typeface="Comic Sans MS" panose="030F0702030302020204" pitchFamily="66" charset="0"/>
            </a:rPr>
            <a:t>Gösterip Yaptırma</a:t>
          </a:r>
          <a:endParaRPr lang="tr-TR" sz="1400" dirty="0">
            <a:latin typeface="Comic Sans MS" panose="030F0702030302020204" pitchFamily="66" charset="0"/>
          </a:endParaRPr>
        </a:p>
      </dgm:t>
    </dgm:pt>
    <dgm:pt modelId="{6AB07682-03BF-4AEB-AAAF-080AAEC0D572}" type="parTrans" cxnId="{A635AFA7-5B29-4A4F-A675-930D54EACDF7}">
      <dgm:prSet/>
      <dgm:spPr/>
      <dgm:t>
        <a:bodyPr/>
        <a:lstStyle/>
        <a:p>
          <a:endParaRPr lang="tr-TR"/>
        </a:p>
      </dgm:t>
    </dgm:pt>
    <dgm:pt modelId="{E7305A88-7953-49C4-A0BB-0BAEF9E6A987}" type="sibTrans" cxnId="{A635AFA7-5B29-4A4F-A675-930D54EACDF7}">
      <dgm:prSet/>
      <dgm:spPr/>
      <dgm:t>
        <a:bodyPr/>
        <a:lstStyle/>
        <a:p>
          <a:endParaRPr lang="tr-TR"/>
        </a:p>
      </dgm:t>
    </dgm:pt>
    <dgm:pt modelId="{8A2B509E-F8B8-4A8E-A105-D80BD7B55C41}">
      <dgm:prSet custT="1"/>
      <dgm:spPr/>
      <dgm:t>
        <a:bodyPr/>
        <a:lstStyle/>
        <a:p>
          <a:pPr rtl="0"/>
          <a:r>
            <a:rPr lang="tr-TR" sz="1400" dirty="0" smtClean="0">
              <a:latin typeface="Comic Sans MS" panose="030F0702030302020204" pitchFamily="66" charset="0"/>
            </a:rPr>
            <a:t>Problem Çözme</a:t>
          </a:r>
          <a:endParaRPr lang="tr-TR" sz="1400" dirty="0">
            <a:latin typeface="Comic Sans MS" panose="030F0702030302020204" pitchFamily="66" charset="0"/>
          </a:endParaRPr>
        </a:p>
      </dgm:t>
    </dgm:pt>
    <dgm:pt modelId="{7FE2DB4F-EB92-4394-B3E2-F2D27F9BCE7E}" type="parTrans" cxnId="{AED78686-68B4-4D7E-9B19-73C8E36786BC}">
      <dgm:prSet/>
      <dgm:spPr/>
      <dgm:t>
        <a:bodyPr/>
        <a:lstStyle/>
        <a:p>
          <a:endParaRPr lang="tr-TR"/>
        </a:p>
      </dgm:t>
    </dgm:pt>
    <dgm:pt modelId="{8BFE0BC8-0298-4303-BC77-9772CBCF2827}" type="sibTrans" cxnId="{AED78686-68B4-4D7E-9B19-73C8E36786BC}">
      <dgm:prSet/>
      <dgm:spPr/>
      <dgm:t>
        <a:bodyPr/>
        <a:lstStyle/>
        <a:p>
          <a:endParaRPr lang="tr-TR"/>
        </a:p>
      </dgm:t>
    </dgm:pt>
    <dgm:pt modelId="{9243A426-7D78-4E11-9436-AA512741D3DE}">
      <dgm:prSet custT="1"/>
      <dgm:spPr/>
      <dgm:t>
        <a:bodyPr/>
        <a:lstStyle/>
        <a:p>
          <a:pPr rtl="0"/>
          <a:r>
            <a:rPr lang="tr-TR" sz="1400" dirty="0" smtClean="0">
              <a:latin typeface="Comic Sans MS" panose="030F0702030302020204" pitchFamily="66" charset="0"/>
            </a:rPr>
            <a:t>Bireysel Çalışma</a:t>
          </a:r>
          <a:endParaRPr lang="tr-TR" sz="1400" dirty="0">
            <a:latin typeface="Comic Sans MS" panose="030F0702030302020204" pitchFamily="66" charset="0"/>
          </a:endParaRPr>
        </a:p>
      </dgm:t>
    </dgm:pt>
    <dgm:pt modelId="{273BC788-D915-4FEF-AB9F-855C7FD99978}" type="parTrans" cxnId="{D442FFAC-86F5-47D9-AFE1-E47CF1F9A046}">
      <dgm:prSet/>
      <dgm:spPr/>
      <dgm:t>
        <a:bodyPr/>
        <a:lstStyle/>
        <a:p>
          <a:endParaRPr lang="tr-TR"/>
        </a:p>
      </dgm:t>
    </dgm:pt>
    <dgm:pt modelId="{A51FC1E1-E62C-4BD1-B11E-2938BE090694}" type="sibTrans" cxnId="{D442FFAC-86F5-47D9-AFE1-E47CF1F9A046}">
      <dgm:prSet/>
      <dgm:spPr/>
      <dgm:t>
        <a:bodyPr/>
        <a:lstStyle/>
        <a:p>
          <a:endParaRPr lang="tr-TR"/>
        </a:p>
      </dgm:t>
    </dgm:pt>
    <dgm:pt modelId="{3B412E28-E60B-4050-99F4-B6AB08325A67}">
      <dgm:prSet custT="1"/>
      <dgm:spPr/>
      <dgm:t>
        <a:bodyPr/>
        <a:lstStyle/>
        <a:p>
          <a:pPr rtl="0"/>
          <a:r>
            <a:rPr lang="tr-TR" sz="1400" dirty="0" smtClean="0">
              <a:latin typeface="Comic Sans MS" panose="030F0702030302020204" pitchFamily="66" charset="0"/>
            </a:rPr>
            <a:t>Proje</a:t>
          </a:r>
          <a:endParaRPr lang="tr-TR" sz="1000" dirty="0">
            <a:latin typeface="Comic Sans MS" panose="030F0702030302020204" pitchFamily="66" charset="0"/>
          </a:endParaRPr>
        </a:p>
      </dgm:t>
    </dgm:pt>
    <dgm:pt modelId="{48E99740-F2DD-4B42-ACAF-615B422BF2A6}" type="parTrans" cxnId="{49A09637-F601-4045-98B5-6F7A047C8603}">
      <dgm:prSet/>
      <dgm:spPr/>
      <dgm:t>
        <a:bodyPr/>
        <a:lstStyle/>
        <a:p>
          <a:endParaRPr lang="tr-TR"/>
        </a:p>
      </dgm:t>
    </dgm:pt>
    <dgm:pt modelId="{47AFE5BA-CBCC-4263-B773-461832DE0063}" type="sibTrans" cxnId="{49A09637-F601-4045-98B5-6F7A047C8603}">
      <dgm:prSet/>
      <dgm:spPr/>
      <dgm:t>
        <a:bodyPr/>
        <a:lstStyle/>
        <a:p>
          <a:endParaRPr lang="tr-TR"/>
        </a:p>
      </dgm:t>
    </dgm:pt>
    <dgm:pt modelId="{41A815E6-59D9-49C2-9EFD-4323DD451DBD}">
      <dgm:prSet custT="1"/>
      <dgm:spPr/>
      <dgm:t>
        <a:bodyPr/>
        <a:lstStyle/>
        <a:p>
          <a:pPr rtl="0"/>
          <a:r>
            <a:rPr lang="tr-TR" sz="1400" dirty="0" smtClean="0">
              <a:latin typeface="Comic Sans MS" panose="030F0702030302020204" pitchFamily="66" charset="0"/>
            </a:rPr>
            <a:t>Deney</a:t>
          </a:r>
          <a:endParaRPr lang="tr-TR" sz="1000" dirty="0">
            <a:latin typeface="Comic Sans MS" panose="030F0702030302020204" pitchFamily="66" charset="0"/>
          </a:endParaRPr>
        </a:p>
      </dgm:t>
    </dgm:pt>
    <dgm:pt modelId="{51E825BA-44EF-45B2-A47B-4E0EE1DF397F}" type="parTrans" cxnId="{DCD35B8C-B67D-41F4-ADC1-EBCFF3A6A3C1}">
      <dgm:prSet/>
      <dgm:spPr/>
      <dgm:t>
        <a:bodyPr/>
        <a:lstStyle/>
        <a:p>
          <a:endParaRPr lang="tr-TR"/>
        </a:p>
      </dgm:t>
    </dgm:pt>
    <dgm:pt modelId="{3AA1DFB9-B516-4B8E-BDB4-5D71505DA961}" type="sibTrans" cxnId="{DCD35B8C-B67D-41F4-ADC1-EBCFF3A6A3C1}">
      <dgm:prSet/>
      <dgm:spPr/>
      <dgm:t>
        <a:bodyPr/>
        <a:lstStyle/>
        <a:p>
          <a:endParaRPr lang="tr-TR"/>
        </a:p>
      </dgm:t>
    </dgm:pt>
    <dgm:pt modelId="{B6409933-9D20-4F4B-8789-318CD5316C87}">
      <dgm:prSet custT="1"/>
      <dgm:spPr/>
      <dgm:t>
        <a:bodyPr/>
        <a:lstStyle/>
        <a:p>
          <a:pPr rtl="0"/>
          <a:r>
            <a:rPr lang="tr-TR" sz="1400" dirty="0" smtClean="0">
              <a:latin typeface="Comic Sans MS" panose="030F0702030302020204" pitchFamily="66" charset="0"/>
            </a:rPr>
            <a:t>Gözlem</a:t>
          </a:r>
          <a:endParaRPr lang="tr-TR" sz="1400" dirty="0">
            <a:latin typeface="Comic Sans MS" panose="030F0702030302020204" pitchFamily="66" charset="0"/>
          </a:endParaRPr>
        </a:p>
      </dgm:t>
    </dgm:pt>
    <dgm:pt modelId="{3BC45157-7AF8-4F08-AD3A-D0FA40960FD2}" type="parTrans" cxnId="{42BDD760-919B-43D1-A752-A3D75A02403E}">
      <dgm:prSet/>
      <dgm:spPr/>
      <dgm:t>
        <a:bodyPr/>
        <a:lstStyle/>
        <a:p>
          <a:endParaRPr lang="tr-TR"/>
        </a:p>
      </dgm:t>
    </dgm:pt>
    <dgm:pt modelId="{58605D7B-33FA-4933-AA47-38563110CEBC}" type="sibTrans" cxnId="{42BDD760-919B-43D1-A752-A3D75A02403E}">
      <dgm:prSet/>
      <dgm:spPr/>
      <dgm:t>
        <a:bodyPr/>
        <a:lstStyle/>
        <a:p>
          <a:endParaRPr lang="tr-TR"/>
        </a:p>
      </dgm:t>
    </dgm:pt>
    <dgm:pt modelId="{78E3BFEC-3062-464E-B374-6B4D438DC032}">
      <dgm:prSet custT="1"/>
      <dgm:spPr/>
      <dgm:t>
        <a:bodyPr/>
        <a:lstStyle/>
        <a:p>
          <a:pPr rtl="0"/>
          <a:r>
            <a:rPr lang="tr-TR" sz="1400" dirty="0" smtClean="0">
              <a:latin typeface="Comic Sans MS" panose="030F0702030302020204" pitchFamily="66" charset="0"/>
            </a:rPr>
            <a:t>Rol Oynama</a:t>
          </a:r>
          <a:endParaRPr lang="tr-TR" sz="1400" dirty="0">
            <a:latin typeface="Comic Sans MS" panose="030F0702030302020204" pitchFamily="66" charset="0"/>
          </a:endParaRPr>
        </a:p>
      </dgm:t>
    </dgm:pt>
    <dgm:pt modelId="{AE982EE5-2BF7-4606-87F8-B27E8D26D13E}" type="parTrans" cxnId="{17D2921D-CC4D-489C-9F67-2169697645D3}">
      <dgm:prSet/>
      <dgm:spPr/>
      <dgm:t>
        <a:bodyPr/>
        <a:lstStyle/>
        <a:p>
          <a:endParaRPr lang="tr-TR"/>
        </a:p>
      </dgm:t>
    </dgm:pt>
    <dgm:pt modelId="{B2B78EC6-3C56-489D-9B0B-5990E961A406}" type="sibTrans" cxnId="{17D2921D-CC4D-489C-9F67-2169697645D3}">
      <dgm:prSet/>
      <dgm:spPr/>
      <dgm:t>
        <a:bodyPr/>
        <a:lstStyle/>
        <a:p>
          <a:endParaRPr lang="tr-TR"/>
        </a:p>
      </dgm:t>
    </dgm:pt>
    <dgm:pt modelId="{CB5A5BDB-6F8E-4FCD-AAE9-9710BF967A5F}">
      <dgm:prSet custT="1"/>
      <dgm:spPr/>
      <dgm:t>
        <a:bodyPr/>
        <a:lstStyle/>
        <a:p>
          <a:pPr rtl="0"/>
          <a:r>
            <a:rPr lang="tr-TR" sz="1400" dirty="0" smtClean="0">
              <a:latin typeface="Comic Sans MS" panose="030F0702030302020204" pitchFamily="66" charset="0"/>
            </a:rPr>
            <a:t>Drama</a:t>
          </a:r>
          <a:endParaRPr lang="tr-TR" sz="1400" dirty="0">
            <a:latin typeface="Comic Sans MS" panose="030F0702030302020204" pitchFamily="66" charset="0"/>
          </a:endParaRPr>
        </a:p>
      </dgm:t>
    </dgm:pt>
    <dgm:pt modelId="{8FFC31EB-D1A0-4938-AEFC-6B0A2F6D1307}" type="parTrans" cxnId="{269EEDEE-3225-4231-94BD-46E72410B1AF}">
      <dgm:prSet/>
      <dgm:spPr/>
      <dgm:t>
        <a:bodyPr/>
        <a:lstStyle/>
        <a:p>
          <a:endParaRPr lang="tr-TR"/>
        </a:p>
      </dgm:t>
    </dgm:pt>
    <dgm:pt modelId="{380500C8-3C59-4AE5-BD5D-04197B821866}" type="sibTrans" cxnId="{269EEDEE-3225-4231-94BD-46E72410B1AF}">
      <dgm:prSet/>
      <dgm:spPr/>
      <dgm:t>
        <a:bodyPr/>
        <a:lstStyle/>
        <a:p>
          <a:endParaRPr lang="tr-TR"/>
        </a:p>
      </dgm:t>
    </dgm:pt>
    <dgm:pt modelId="{46F7C7B2-FF68-40CD-AB4C-010D744BAF96}">
      <dgm:prSet custT="1"/>
      <dgm:spPr/>
      <dgm:t>
        <a:bodyPr/>
        <a:lstStyle/>
        <a:p>
          <a:pPr rtl="0"/>
          <a:r>
            <a:rPr lang="tr-TR" sz="1400" dirty="0" smtClean="0">
              <a:latin typeface="Comic Sans MS" panose="030F0702030302020204" pitchFamily="66" charset="0"/>
            </a:rPr>
            <a:t>Eğitsel Oyunlar</a:t>
          </a:r>
          <a:endParaRPr lang="tr-TR" sz="1400" dirty="0">
            <a:latin typeface="Comic Sans MS" panose="030F0702030302020204" pitchFamily="66" charset="0"/>
          </a:endParaRPr>
        </a:p>
      </dgm:t>
    </dgm:pt>
    <dgm:pt modelId="{F6BF686D-A20B-45F9-BFF0-0122DF21099F}" type="parTrans" cxnId="{5A9D0C6E-70B5-4921-A212-FDD5D17D3BB8}">
      <dgm:prSet/>
      <dgm:spPr/>
      <dgm:t>
        <a:bodyPr/>
        <a:lstStyle/>
        <a:p>
          <a:endParaRPr lang="tr-TR"/>
        </a:p>
      </dgm:t>
    </dgm:pt>
    <dgm:pt modelId="{74476E5D-E80B-4403-8269-8C0EC5F1B48C}" type="sibTrans" cxnId="{5A9D0C6E-70B5-4921-A212-FDD5D17D3BB8}">
      <dgm:prSet/>
      <dgm:spPr/>
      <dgm:t>
        <a:bodyPr/>
        <a:lstStyle/>
        <a:p>
          <a:endParaRPr lang="tr-TR"/>
        </a:p>
      </dgm:t>
    </dgm:pt>
    <dgm:pt modelId="{23C45D1D-AC61-42D8-99EC-C8E13C8DB859}">
      <dgm:prSet custT="1"/>
      <dgm:spPr/>
      <dgm:t>
        <a:bodyPr/>
        <a:lstStyle/>
        <a:p>
          <a:pPr rtl="0"/>
          <a:r>
            <a:rPr lang="tr-TR" sz="1400" dirty="0" smtClean="0">
              <a:latin typeface="Comic Sans MS" panose="030F0702030302020204" pitchFamily="66" charset="0"/>
            </a:rPr>
            <a:t>Ekiple Öğretim</a:t>
          </a:r>
          <a:endParaRPr lang="tr-TR" sz="1400" dirty="0">
            <a:latin typeface="Comic Sans MS" panose="030F0702030302020204" pitchFamily="66" charset="0"/>
          </a:endParaRPr>
        </a:p>
      </dgm:t>
    </dgm:pt>
    <dgm:pt modelId="{361D00CE-CE0E-434F-BD87-E6CA796F1C3C}" type="parTrans" cxnId="{239AB8FE-EF91-4849-A408-4F5D6AF35EBF}">
      <dgm:prSet/>
      <dgm:spPr/>
      <dgm:t>
        <a:bodyPr/>
        <a:lstStyle/>
        <a:p>
          <a:endParaRPr lang="tr-TR"/>
        </a:p>
      </dgm:t>
    </dgm:pt>
    <dgm:pt modelId="{34B4E628-87AE-4D87-B09E-B69ABD77AD1F}" type="sibTrans" cxnId="{239AB8FE-EF91-4849-A408-4F5D6AF35EBF}">
      <dgm:prSet/>
      <dgm:spPr/>
      <dgm:t>
        <a:bodyPr/>
        <a:lstStyle/>
        <a:p>
          <a:endParaRPr lang="tr-TR"/>
        </a:p>
      </dgm:t>
    </dgm:pt>
    <dgm:pt modelId="{2DB6D9E5-F9AA-407B-9674-D7BB4C28CDD3}">
      <dgm:prSet custT="1"/>
      <dgm:spPr/>
      <dgm:t>
        <a:bodyPr/>
        <a:lstStyle/>
        <a:p>
          <a:pPr rtl="0"/>
          <a:r>
            <a:rPr lang="tr-TR" sz="1400" dirty="0" smtClean="0">
              <a:latin typeface="Comic Sans MS" panose="030F0702030302020204" pitchFamily="66" charset="0"/>
            </a:rPr>
            <a:t>Birey Odaklı Öğretim Yöntemleri</a:t>
          </a:r>
          <a:endParaRPr lang="tr-TR" sz="1400" dirty="0">
            <a:latin typeface="Comic Sans MS" panose="030F0702030302020204" pitchFamily="66" charset="0"/>
          </a:endParaRPr>
        </a:p>
      </dgm:t>
    </dgm:pt>
    <dgm:pt modelId="{A5EB169A-8FC2-48C9-95B0-037D14829708}" type="parTrans" cxnId="{B5A23826-EB4E-4604-85B2-E07FA17521A3}">
      <dgm:prSet/>
      <dgm:spPr/>
      <dgm:t>
        <a:bodyPr/>
        <a:lstStyle/>
        <a:p>
          <a:endParaRPr lang="tr-TR"/>
        </a:p>
      </dgm:t>
    </dgm:pt>
    <dgm:pt modelId="{6BE6AAB6-1DD5-4430-98E4-011A696FC98B}" type="sibTrans" cxnId="{B5A23826-EB4E-4604-85B2-E07FA17521A3}">
      <dgm:prSet/>
      <dgm:spPr/>
      <dgm:t>
        <a:bodyPr/>
        <a:lstStyle/>
        <a:p>
          <a:endParaRPr lang="tr-TR"/>
        </a:p>
      </dgm:t>
    </dgm:pt>
    <dgm:pt modelId="{3B6A35EA-5547-4737-9540-97E9AD79E6DA}">
      <dgm:prSet custT="1"/>
      <dgm:spPr/>
      <dgm:t>
        <a:bodyPr/>
        <a:lstStyle/>
        <a:p>
          <a:pPr rtl="0"/>
          <a:r>
            <a:rPr lang="tr-TR" sz="1400" dirty="0" smtClean="0">
              <a:latin typeface="Comic Sans MS" panose="030F0702030302020204" pitchFamily="66" charset="0"/>
            </a:rPr>
            <a:t>Bireyselleştirilmiş Öğretim Sistemi (Keller Planı)</a:t>
          </a:r>
          <a:endParaRPr lang="tr-TR" sz="1400" dirty="0">
            <a:latin typeface="Comic Sans MS" panose="030F0702030302020204" pitchFamily="66" charset="0"/>
          </a:endParaRPr>
        </a:p>
      </dgm:t>
    </dgm:pt>
    <dgm:pt modelId="{6C3A7A98-0574-48DA-9BD0-0707094E9A90}" type="parTrans" cxnId="{BF80CE3F-E621-4EC7-9514-BC7521D1152A}">
      <dgm:prSet/>
      <dgm:spPr/>
      <dgm:t>
        <a:bodyPr/>
        <a:lstStyle/>
        <a:p>
          <a:endParaRPr lang="tr-TR"/>
        </a:p>
      </dgm:t>
    </dgm:pt>
    <dgm:pt modelId="{73DD4179-36A5-4DB5-A195-F60975886174}" type="sibTrans" cxnId="{BF80CE3F-E621-4EC7-9514-BC7521D1152A}">
      <dgm:prSet/>
      <dgm:spPr/>
      <dgm:t>
        <a:bodyPr/>
        <a:lstStyle/>
        <a:p>
          <a:endParaRPr lang="tr-TR"/>
        </a:p>
      </dgm:t>
    </dgm:pt>
    <dgm:pt modelId="{D77D2724-CF9A-412A-9353-6C3F304080C6}">
      <dgm:prSet custT="1"/>
      <dgm:spPr/>
      <dgm:t>
        <a:bodyPr/>
        <a:lstStyle/>
        <a:p>
          <a:pPr rtl="0"/>
          <a:r>
            <a:rPr lang="tr-TR" sz="1400" dirty="0" smtClean="0">
              <a:latin typeface="Comic Sans MS" panose="030F0702030302020204" pitchFamily="66" charset="0"/>
            </a:rPr>
            <a:t>Programlı Öğretim</a:t>
          </a:r>
          <a:endParaRPr lang="tr-TR" sz="1400" dirty="0">
            <a:latin typeface="Comic Sans MS" panose="030F0702030302020204" pitchFamily="66" charset="0"/>
          </a:endParaRPr>
        </a:p>
      </dgm:t>
    </dgm:pt>
    <dgm:pt modelId="{5F9C2ADB-53EE-46C3-B199-1C478146E3AA}" type="parTrans" cxnId="{21FE32D3-1DDE-49E6-974F-D2CE15F29E42}">
      <dgm:prSet/>
      <dgm:spPr/>
      <dgm:t>
        <a:bodyPr/>
        <a:lstStyle/>
        <a:p>
          <a:endParaRPr lang="tr-TR"/>
        </a:p>
      </dgm:t>
    </dgm:pt>
    <dgm:pt modelId="{F75763F7-B26E-4783-8D3A-74E60884EDFE}" type="sibTrans" cxnId="{21FE32D3-1DDE-49E6-974F-D2CE15F29E42}">
      <dgm:prSet/>
      <dgm:spPr/>
      <dgm:t>
        <a:bodyPr/>
        <a:lstStyle/>
        <a:p>
          <a:endParaRPr lang="tr-TR"/>
        </a:p>
      </dgm:t>
    </dgm:pt>
    <dgm:pt modelId="{BC735817-B354-4717-BF63-9B7A35425867}">
      <dgm:prSet custT="1"/>
      <dgm:spPr/>
      <dgm:t>
        <a:bodyPr/>
        <a:lstStyle/>
        <a:p>
          <a:pPr rtl="0"/>
          <a:r>
            <a:rPr lang="tr-TR" sz="1400" dirty="0" smtClean="0">
              <a:latin typeface="Comic Sans MS" panose="030F0702030302020204" pitchFamily="66" charset="0"/>
            </a:rPr>
            <a:t>Bilgisayar Destekli Öğretim</a:t>
          </a:r>
          <a:endParaRPr lang="tr-TR" sz="1400" dirty="0">
            <a:latin typeface="Comic Sans MS" panose="030F0702030302020204" pitchFamily="66" charset="0"/>
          </a:endParaRPr>
        </a:p>
      </dgm:t>
    </dgm:pt>
    <dgm:pt modelId="{33582D50-760D-48E0-B8CE-EC079A46DFC1}" type="parTrans" cxnId="{48FDB987-F9A8-47E8-B42F-FF0BFDE0E273}">
      <dgm:prSet/>
      <dgm:spPr/>
      <dgm:t>
        <a:bodyPr/>
        <a:lstStyle/>
        <a:p>
          <a:endParaRPr lang="tr-TR"/>
        </a:p>
      </dgm:t>
    </dgm:pt>
    <dgm:pt modelId="{B5BA126E-523B-4618-8E41-0BEE63923111}" type="sibTrans" cxnId="{48FDB987-F9A8-47E8-B42F-FF0BFDE0E273}">
      <dgm:prSet/>
      <dgm:spPr/>
      <dgm:t>
        <a:bodyPr/>
        <a:lstStyle/>
        <a:p>
          <a:endParaRPr lang="tr-TR"/>
        </a:p>
      </dgm:t>
    </dgm:pt>
    <dgm:pt modelId="{4F0D1FAB-B1E7-4187-86B8-D509910705D8}">
      <dgm:prSet custT="1"/>
      <dgm:spPr/>
      <dgm:t>
        <a:bodyPr/>
        <a:lstStyle/>
        <a:p>
          <a:pPr rtl="0"/>
          <a:r>
            <a:rPr lang="tr-TR" sz="1400" dirty="0" smtClean="0">
              <a:latin typeface="Comic Sans MS" panose="030F0702030302020204" pitchFamily="66" charset="0"/>
            </a:rPr>
            <a:t>Tutor</a:t>
          </a:r>
          <a:endParaRPr lang="tr-TR" sz="1000" dirty="0">
            <a:latin typeface="Comic Sans MS" panose="030F0702030302020204" pitchFamily="66" charset="0"/>
          </a:endParaRPr>
        </a:p>
      </dgm:t>
    </dgm:pt>
    <dgm:pt modelId="{5AC33633-50F1-44CE-9236-29B4FCDC05C9}" type="parTrans" cxnId="{FC8DCAF9-2986-4FAA-875E-A8335DC601B9}">
      <dgm:prSet/>
      <dgm:spPr/>
      <dgm:t>
        <a:bodyPr/>
        <a:lstStyle/>
        <a:p>
          <a:endParaRPr lang="tr-TR"/>
        </a:p>
      </dgm:t>
    </dgm:pt>
    <dgm:pt modelId="{9F4FA601-97CD-4DA7-90FA-AE79859092A4}" type="sibTrans" cxnId="{FC8DCAF9-2986-4FAA-875E-A8335DC601B9}">
      <dgm:prSet/>
      <dgm:spPr/>
      <dgm:t>
        <a:bodyPr/>
        <a:lstStyle/>
        <a:p>
          <a:endParaRPr lang="tr-TR"/>
        </a:p>
      </dgm:t>
    </dgm:pt>
    <dgm:pt modelId="{8AB01605-BE3B-426E-8768-600B76565432}" type="pres">
      <dgm:prSet presAssocID="{1CE2F7B5-06EA-4F3C-8E27-13B698C07A21}" presName="vert0" presStyleCnt="0">
        <dgm:presLayoutVars>
          <dgm:dir/>
          <dgm:animOne val="branch"/>
          <dgm:animLvl val="lvl"/>
        </dgm:presLayoutVars>
      </dgm:prSet>
      <dgm:spPr/>
      <dgm:t>
        <a:bodyPr/>
        <a:lstStyle/>
        <a:p>
          <a:endParaRPr lang="tr-TR"/>
        </a:p>
      </dgm:t>
    </dgm:pt>
    <dgm:pt modelId="{5380C4CC-36C4-47BD-80A7-8F8DEED4E294}" type="pres">
      <dgm:prSet presAssocID="{4C9A9295-7517-45AC-9578-694878E8E0D6}" presName="thickLine" presStyleLbl="alignNode1" presStyleIdx="0" presStyleCnt="1"/>
      <dgm:spPr/>
      <dgm:t>
        <a:bodyPr/>
        <a:lstStyle/>
        <a:p>
          <a:endParaRPr lang="tr-TR"/>
        </a:p>
      </dgm:t>
    </dgm:pt>
    <dgm:pt modelId="{4A0F8D5D-7B07-4520-913F-96D60B7ADBEA}" type="pres">
      <dgm:prSet presAssocID="{4C9A9295-7517-45AC-9578-694878E8E0D6}" presName="horz1" presStyleCnt="0"/>
      <dgm:spPr/>
      <dgm:t>
        <a:bodyPr/>
        <a:lstStyle/>
        <a:p>
          <a:endParaRPr lang="tr-TR"/>
        </a:p>
      </dgm:t>
    </dgm:pt>
    <dgm:pt modelId="{853A69D6-BB16-469F-86D2-93AAA28A1D93}" type="pres">
      <dgm:prSet presAssocID="{4C9A9295-7517-45AC-9578-694878E8E0D6}" presName="tx1" presStyleLbl="revTx" presStyleIdx="0" presStyleCnt="20"/>
      <dgm:spPr/>
      <dgm:t>
        <a:bodyPr/>
        <a:lstStyle/>
        <a:p>
          <a:endParaRPr lang="tr-TR"/>
        </a:p>
      </dgm:t>
    </dgm:pt>
    <dgm:pt modelId="{D23F6648-7137-441D-BB97-E1B0E7772B7F}" type="pres">
      <dgm:prSet presAssocID="{4C9A9295-7517-45AC-9578-694878E8E0D6}" presName="vert1" presStyleCnt="0"/>
      <dgm:spPr/>
      <dgm:t>
        <a:bodyPr/>
        <a:lstStyle/>
        <a:p>
          <a:endParaRPr lang="tr-TR"/>
        </a:p>
      </dgm:t>
    </dgm:pt>
    <dgm:pt modelId="{6D232142-F40C-4B62-90F1-7AB8BBEF539F}" type="pres">
      <dgm:prSet presAssocID="{B4DDFD8D-4960-4F71-A044-F0674D910942}" presName="vertSpace2a" presStyleCnt="0"/>
      <dgm:spPr/>
      <dgm:t>
        <a:bodyPr/>
        <a:lstStyle/>
        <a:p>
          <a:endParaRPr lang="tr-TR"/>
        </a:p>
      </dgm:t>
    </dgm:pt>
    <dgm:pt modelId="{A6FCD808-9399-4E11-8702-C4011F42A6D1}" type="pres">
      <dgm:prSet presAssocID="{B4DDFD8D-4960-4F71-A044-F0674D910942}" presName="horz2" presStyleCnt="0"/>
      <dgm:spPr/>
      <dgm:t>
        <a:bodyPr/>
        <a:lstStyle/>
        <a:p>
          <a:endParaRPr lang="tr-TR"/>
        </a:p>
      </dgm:t>
    </dgm:pt>
    <dgm:pt modelId="{CA6C4FBC-98E0-412E-9AF3-73C7C46C5BF6}" type="pres">
      <dgm:prSet presAssocID="{B4DDFD8D-4960-4F71-A044-F0674D910942}" presName="horzSpace2" presStyleCnt="0"/>
      <dgm:spPr/>
      <dgm:t>
        <a:bodyPr/>
        <a:lstStyle/>
        <a:p>
          <a:endParaRPr lang="tr-TR"/>
        </a:p>
      </dgm:t>
    </dgm:pt>
    <dgm:pt modelId="{DA23E448-9687-40FD-86C8-1452F1F95A25}" type="pres">
      <dgm:prSet presAssocID="{B4DDFD8D-4960-4F71-A044-F0674D910942}" presName="tx2" presStyleLbl="revTx" presStyleIdx="1" presStyleCnt="20" custLinFactNeighborX="12507"/>
      <dgm:spPr/>
      <dgm:t>
        <a:bodyPr/>
        <a:lstStyle/>
        <a:p>
          <a:endParaRPr lang="tr-TR"/>
        </a:p>
      </dgm:t>
    </dgm:pt>
    <dgm:pt modelId="{2B5CD638-EDEE-4FC0-87CF-BF30C9CC9489}" type="pres">
      <dgm:prSet presAssocID="{B4DDFD8D-4960-4F71-A044-F0674D910942}" presName="vert2" presStyleCnt="0"/>
      <dgm:spPr/>
      <dgm:t>
        <a:bodyPr/>
        <a:lstStyle/>
        <a:p>
          <a:endParaRPr lang="tr-TR"/>
        </a:p>
      </dgm:t>
    </dgm:pt>
    <dgm:pt modelId="{E508D97F-1471-4750-BC2B-A2C0CBA63E7A}" type="pres">
      <dgm:prSet presAssocID="{B4DDFD8D-4960-4F71-A044-F0674D910942}" presName="thinLine2b" presStyleLbl="callout" presStyleIdx="0" presStyleCnt="19"/>
      <dgm:spPr/>
      <dgm:t>
        <a:bodyPr/>
        <a:lstStyle/>
        <a:p>
          <a:endParaRPr lang="tr-TR"/>
        </a:p>
      </dgm:t>
    </dgm:pt>
    <dgm:pt modelId="{AF6537FB-93A3-408C-A405-9B70DD79F617}" type="pres">
      <dgm:prSet presAssocID="{B4DDFD8D-4960-4F71-A044-F0674D910942}" presName="vertSpace2b" presStyleCnt="0"/>
      <dgm:spPr/>
      <dgm:t>
        <a:bodyPr/>
        <a:lstStyle/>
        <a:p>
          <a:endParaRPr lang="tr-TR"/>
        </a:p>
      </dgm:t>
    </dgm:pt>
    <dgm:pt modelId="{AFC0B6FD-FC47-4ED2-80E0-075121BA81F9}" type="pres">
      <dgm:prSet presAssocID="{7A3D1634-46E2-4267-B58F-E1F6CE6C0F51}" presName="horz2" presStyleCnt="0"/>
      <dgm:spPr/>
      <dgm:t>
        <a:bodyPr/>
        <a:lstStyle/>
        <a:p>
          <a:endParaRPr lang="tr-TR"/>
        </a:p>
      </dgm:t>
    </dgm:pt>
    <dgm:pt modelId="{42CA0292-F0EE-4E2B-B279-E3819425045A}" type="pres">
      <dgm:prSet presAssocID="{7A3D1634-46E2-4267-B58F-E1F6CE6C0F51}" presName="horzSpace2" presStyleCnt="0"/>
      <dgm:spPr/>
      <dgm:t>
        <a:bodyPr/>
        <a:lstStyle/>
        <a:p>
          <a:endParaRPr lang="tr-TR"/>
        </a:p>
      </dgm:t>
    </dgm:pt>
    <dgm:pt modelId="{FABC287B-2B68-4FEE-A1FF-5CBADEABE8B8}" type="pres">
      <dgm:prSet presAssocID="{7A3D1634-46E2-4267-B58F-E1F6CE6C0F51}" presName="tx2" presStyleLbl="revTx" presStyleIdx="2" presStyleCnt="20"/>
      <dgm:spPr/>
      <dgm:t>
        <a:bodyPr/>
        <a:lstStyle/>
        <a:p>
          <a:endParaRPr lang="tr-TR"/>
        </a:p>
      </dgm:t>
    </dgm:pt>
    <dgm:pt modelId="{67556D33-9AC5-40E7-A7E2-1596ADCB1347}" type="pres">
      <dgm:prSet presAssocID="{7A3D1634-46E2-4267-B58F-E1F6CE6C0F51}" presName="vert2" presStyleCnt="0"/>
      <dgm:spPr/>
      <dgm:t>
        <a:bodyPr/>
        <a:lstStyle/>
        <a:p>
          <a:endParaRPr lang="tr-TR"/>
        </a:p>
      </dgm:t>
    </dgm:pt>
    <dgm:pt modelId="{265DB2EF-40AB-4407-B5E3-23D67215828E}" type="pres">
      <dgm:prSet presAssocID="{7A3D1634-46E2-4267-B58F-E1F6CE6C0F51}" presName="thinLine2b" presStyleLbl="callout" presStyleIdx="1" presStyleCnt="19"/>
      <dgm:spPr/>
      <dgm:t>
        <a:bodyPr/>
        <a:lstStyle/>
        <a:p>
          <a:endParaRPr lang="tr-TR"/>
        </a:p>
      </dgm:t>
    </dgm:pt>
    <dgm:pt modelId="{2DBF6E76-70BA-4778-83E9-C8F565DB0815}" type="pres">
      <dgm:prSet presAssocID="{7A3D1634-46E2-4267-B58F-E1F6CE6C0F51}" presName="vertSpace2b" presStyleCnt="0"/>
      <dgm:spPr/>
      <dgm:t>
        <a:bodyPr/>
        <a:lstStyle/>
        <a:p>
          <a:endParaRPr lang="tr-TR"/>
        </a:p>
      </dgm:t>
    </dgm:pt>
    <dgm:pt modelId="{F0E0F3CA-885C-4D05-B365-EAAF045D8C9F}" type="pres">
      <dgm:prSet presAssocID="{533324DF-CE14-46CB-AEA4-6316E2A24B8E}" presName="horz2" presStyleCnt="0"/>
      <dgm:spPr/>
      <dgm:t>
        <a:bodyPr/>
        <a:lstStyle/>
        <a:p>
          <a:endParaRPr lang="tr-TR"/>
        </a:p>
      </dgm:t>
    </dgm:pt>
    <dgm:pt modelId="{CCA631D2-3EE7-4E8B-A51C-D6CA6E18A255}" type="pres">
      <dgm:prSet presAssocID="{533324DF-CE14-46CB-AEA4-6316E2A24B8E}" presName="horzSpace2" presStyleCnt="0"/>
      <dgm:spPr/>
      <dgm:t>
        <a:bodyPr/>
        <a:lstStyle/>
        <a:p>
          <a:endParaRPr lang="tr-TR"/>
        </a:p>
      </dgm:t>
    </dgm:pt>
    <dgm:pt modelId="{67AABC20-248D-4ED1-A5FD-B676A3CFCE3B}" type="pres">
      <dgm:prSet presAssocID="{533324DF-CE14-46CB-AEA4-6316E2A24B8E}" presName="tx2" presStyleLbl="revTx" presStyleIdx="3" presStyleCnt="20"/>
      <dgm:spPr/>
      <dgm:t>
        <a:bodyPr/>
        <a:lstStyle/>
        <a:p>
          <a:endParaRPr lang="tr-TR"/>
        </a:p>
      </dgm:t>
    </dgm:pt>
    <dgm:pt modelId="{C1904210-508A-428B-8362-7B03FE236B3A}" type="pres">
      <dgm:prSet presAssocID="{533324DF-CE14-46CB-AEA4-6316E2A24B8E}" presName="vert2" presStyleCnt="0"/>
      <dgm:spPr/>
      <dgm:t>
        <a:bodyPr/>
        <a:lstStyle/>
        <a:p>
          <a:endParaRPr lang="tr-TR"/>
        </a:p>
      </dgm:t>
    </dgm:pt>
    <dgm:pt modelId="{4157CCBD-9CCD-4BDA-8588-3B1A9AC677F5}" type="pres">
      <dgm:prSet presAssocID="{533324DF-CE14-46CB-AEA4-6316E2A24B8E}" presName="thinLine2b" presStyleLbl="callout" presStyleIdx="2" presStyleCnt="19"/>
      <dgm:spPr/>
      <dgm:t>
        <a:bodyPr/>
        <a:lstStyle/>
        <a:p>
          <a:endParaRPr lang="tr-TR"/>
        </a:p>
      </dgm:t>
    </dgm:pt>
    <dgm:pt modelId="{4C3A0F8E-8185-41F0-B4F6-97CCA840AF81}" type="pres">
      <dgm:prSet presAssocID="{533324DF-CE14-46CB-AEA4-6316E2A24B8E}" presName="vertSpace2b" presStyleCnt="0"/>
      <dgm:spPr/>
      <dgm:t>
        <a:bodyPr/>
        <a:lstStyle/>
        <a:p>
          <a:endParaRPr lang="tr-TR"/>
        </a:p>
      </dgm:t>
    </dgm:pt>
    <dgm:pt modelId="{831BE1E4-8952-49AA-B447-30629901BD1B}" type="pres">
      <dgm:prSet presAssocID="{A7D70702-848F-4400-804D-AD0DCDC3DB4A}" presName="horz2" presStyleCnt="0"/>
      <dgm:spPr/>
      <dgm:t>
        <a:bodyPr/>
        <a:lstStyle/>
        <a:p>
          <a:endParaRPr lang="tr-TR"/>
        </a:p>
      </dgm:t>
    </dgm:pt>
    <dgm:pt modelId="{B1A30515-C6A6-499D-8B4E-625945DF9841}" type="pres">
      <dgm:prSet presAssocID="{A7D70702-848F-4400-804D-AD0DCDC3DB4A}" presName="horzSpace2" presStyleCnt="0"/>
      <dgm:spPr/>
      <dgm:t>
        <a:bodyPr/>
        <a:lstStyle/>
        <a:p>
          <a:endParaRPr lang="tr-TR"/>
        </a:p>
      </dgm:t>
    </dgm:pt>
    <dgm:pt modelId="{A14C8001-6025-449C-8811-C9E9A7B6A0F7}" type="pres">
      <dgm:prSet presAssocID="{A7D70702-848F-4400-804D-AD0DCDC3DB4A}" presName="tx2" presStyleLbl="revTx" presStyleIdx="4" presStyleCnt="20"/>
      <dgm:spPr/>
      <dgm:t>
        <a:bodyPr/>
        <a:lstStyle/>
        <a:p>
          <a:endParaRPr lang="tr-TR"/>
        </a:p>
      </dgm:t>
    </dgm:pt>
    <dgm:pt modelId="{6C4E3C26-3D60-4E11-9455-308D391A30EE}" type="pres">
      <dgm:prSet presAssocID="{A7D70702-848F-4400-804D-AD0DCDC3DB4A}" presName="vert2" presStyleCnt="0"/>
      <dgm:spPr/>
      <dgm:t>
        <a:bodyPr/>
        <a:lstStyle/>
        <a:p>
          <a:endParaRPr lang="tr-TR"/>
        </a:p>
      </dgm:t>
    </dgm:pt>
    <dgm:pt modelId="{E40E9E7B-B876-407C-A2A4-3121BAE54EFD}" type="pres">
      <dgm:prSet presAssocID="{A7D70702-848F-4400-804D-AD0DCDC3DB4A}" presName="thinLine2b" presStyleLbl="callout" presStyleIdx="3" presStyleCnt="19"/>
      <dgm:spPr/>
      <dgm:t>
        <a:bodyPr/>
        <a:lstStyle/>
        <a:p>
          <a:endParaRPr lang="tr-TR"/>
        </a:p>
      </dgm:t>
    </dgm:pt>
    <dgm:pt modelId="{FABF284A-9B86-4188-844A-57F90AF62D61}" type="pres">
      <dgm:prSet presAssocID="{A7D70702-848F-4400-804D-AD0DCDC3DB4A}" presName="vertSpace2b" presStyleCnt="0"/>
      <dgm:spPr/>
      <dgm:t>
        <a:bodyPr/>
        <a:lstStyle/>
        <a:p>
          <a:endParaRPr lang="tr-TR"/>
        </a:p>
      </dgm:t>
    </dgm:pt>
    <dgm:pt modelId="{FD284DE7-30C3-446A-8F5C-C0648511BF0D}" type="pres">
      <dgm:prSet presAssocID="{0AAA219B-02B1-42A0-B164-F81CD82E83E2}" presName="horz2" presStyleCnt="0"/>
      <dgm:spPr/>
      <dgm:t>
        <a:bodyPr/>
        <a:lstStyle/>
        <a:p>
          <a:endParaRPr lang="tr-TR"/>
        </a:p>
      </dgm:t>
    </dgm:pt>
    <dgm:pt modelId="{D7F96D36-521C-48E5-9221-5A74C066E0D7}" type="pres">
      <dgm:prSet presAssocID="{0AAA219B-02B1-42A0-B164-F81CD82E83E2}" presName="horzSpace2" presStyleCnt="0"/>
      <dgm:spPr/>
      <dgm:t>
        <a:bodyPr/>
        <a:lstStyle/>
        <a:p>
          <a:endParaRPr lang="tr-TR"/>
        </a:p>
      </dgm:t>
    </dgm:pt>
    <dgm:pt modelId="{DAF2ABCA-8225-474A-8A76-2EAED2917C48}" type="pres">
      <dgm:prSet presAssocID="{0AAA219B-02B1-42A0-B164-F81CD82E83E2}" presName="tx2" presStyleLbl="revTx" presStyleIdx="5" presStyleCnt="20"/>
      <dgm:spPr/>
      <dgm:t>
        <a:bodyPr/>
        <a:lstStyle/>
        <a:p>
          <a:endParaRPr lang="tr-TR"/>
        </a:p>
      </dgm:t>
    </dgm:pt>
    <dgm:pt modelId="{3CE3882A-2BD9-422E-9621-ED2097F41AB6}" type="pres">
      <dgm:prSet presAssocID="{0AAA219B-02B1-42A0-B164-F81CD82E83E2}" presName="vert2" presStyleCnt="0"/>
      <dgm:spPr/>
      <dgm:t>
        <a:bodyPr/>
        <a:lstStyle/>
        <a:p>
          <a:endParaRPr lang="tr-TR"/>
        </a:p>
      </dgm:t>
    </dgm:pt>
    <dgm:pt modelId="{4BD3B573-FB0D-47E8-B951-A44EBB543328}" type="pres">
      <dgm:prSet presAssocID="{0AAA219B-02B1-42A0-B164-F81CD82E83E2}" presName="thinLine2b" presStyleLbl="callout" presStyleIdx="4" presStyleCnt="19"/>
      <dgm:spPr/>
      <dgm:t>
        <a:bodyPr/>
        <a:lstStyle/>
        <a:p>
          <a:endParaRPr lang="tr-TR"/>
        </a:p>
      </dgm:t>
    </dgm:pt>
    <dgm:pt modelId="{9158894C-14AF-4C51-ACEE-DAEF1789B219}" type="pres">
      <dgm:prSet presAssocID="{0AAA219B-02B1-42A0-B164-F81CD82E83E2}" presName="vertSpace2b" presStyleCnt="0"/>
      <dgm:spPr/>
      <dgm:t>
        <a:bodyPr/>
        <a:lstStyle/>
        <a:p>
          <a:endParaRPr lang="tr-TR"/>
        </a:p>
      </dgm:t>
    </dgm:pt>
    <dgm:pt modelId="{50A7E48C-18EC-45DE-9F93-6FD81689B75E}" type="pres">
      <dgm:prSet presAssocID="{8A2B509E-F8B8-4A8E-A105-D80BD7B55C41}" presName="horz2" presStyleCnt="0"/>
      <dgm:spPr/>
      <dgm:t>
        <a:bodyPr/>
        <a:lstStyle/>
        <a:p>
          <a:endParaRPr lang="tr-TR"/>
        </a:p>
      </dgm:t>
    </dgm:pt>
    <dgm:pt modelId="{B4607A01-2114-4C74-B772-EEAAA11B2454}" type="pres">
      <dgm:prSet presAssocID="{8A2B509E-F8B8-4A8E-A105-D80BD7B55C41}" presName="horzSpace2" presStyleCnt="0"/>
      <dgm:spPr/>
      <dgm:t>
        <a:bodyPr/>
        <a:lstStyle/>
        <a:p>
          <a:endParaRPr lang="tr-TR"/>
        </a:p>
      </dgm:t>
    </dgm:pt>
    <dgm:pt modelId="{E4E4F64E-F820-4EDB-9604-D716571E89ED}" type="pres">
      <dgm:prSet presAssocID="{8A2B509E-F8B8-4A8E-A105-D80BD7B55C41}" presName="tx2" presStyleLbl="revTx" presStyleIdx="6" presStyleCnt="20"/>
      <dgm:spPr/>
      <dgm:t>
        <a:bodyPr/>
        <a:lstStyle/>
        <a:p>
          <a:endParaRPr lang="tr-TR"/>
        </a:p>
      </dgm:t>
    </dgm:pt>
    <dgm:pt modelId="{5894E687-730A-4861-B5E1-090ABBBD1A17}" type="pres">
      <dgm:prSet presAssocID="{8A2B509E-F8B8-4A8E-A105-D80BD7B55C41}" presName="vert2" presStyleCnt="0"/>
      <dgm:spPr/>
      <dgm:t>
        <a:bodyPr/>
        <a:lstStyle/>
        <a:p>
          <a:endParaRPr lang="tr-TR"/>
        </a:p>
      </dgm:t>
    </dgm:pt>
    <dgm:pt modelId="{25C35EC7-25DD-42FB-8250-21F17B63FD3F}" type="pres">
      <dgm:prSet presAssocID="{8A2B509E-F8B8-4A8E-A105-D80BD7B55C41}" presName="thinLine2b" presStyleLbl="callout" presStyleIdx="5" presStyleCnt="19"/>
      <dgm:spPr/>
      <dgm:t>
        <a:bodyPr/>
        <a:lstStyle/>
        <a:p>
          <a:endParaRPr lang="tr-TR"/>
        </a:p>
      </dgm:t>
    </dgm:pt>
    <dgm:pt modelId="{2426300D-71ED-4294-845D-F10B3384D3CA}" type="pres">
      <dgm:prSet presAssocID="{8A2B509E-F8B8-4A8E-A105-D80BD7B55C41}" presName="vertSpace2b" presStyleCnt="0"/>
      <dgm:spPr/>
      <dgm:t>
        <a:bodyPr/>
        <a:lstStyle/>
        <a:p>
          <a:endParaRPr lang="tr-TR"/>
        </a:p>
      </dgm:t>
    </dgm:pt>
    <dgm:pt modelId="{B6F8D435-6085-4193-8C6F-872990E6FFB2}" type="pres">
      <dgm:prSet presAssocID="{9243A426-7D78-4E11-9436-AA512741D3DE}" presName="horz2" presStyleCnt="0"/>
      <dgm:spPr/>
      <dgm:t>
        <a:bodyPr/>
        <a:lstStyle/>
        <a:p>
          <a:endParaRPr lang="tr-TR"/>
        </a:p>
      </dgm:t>
    </dgm:pt>
    <dgm:pt modelId="{1F67A8E3-1D71-4C2B-A019-64712AC5EA9D}" type="pres">
      <dgm:prSet presAssocID="{9243A426-7D78-4E11-9436-AA512741D3DE}" presName="horzSpace2" presStyleCnt="0"/>
      <dgm:spPr/>
      <dgm:t>
        <a:bodyPr/>
        <a:lstStyle/>
        <a:p>
          <a:endParaRPr lang="tr-TR"/>
        </a:p>
      </dgm:t>
    </dgm:pt>
    <dgm:pt modelId="{AEE7B823-5C34-4421-996C-FFC842D7AF4C}" type="pres">
      <dgm:prSet presAssocID="{9243A426-7D78-4E11-9436-AA512741D3DE}" presName="tx2" presStyleLbl="revTx" presStyleIdx="7" presStyleCnt="20"/>
      <dgm:spPr/>
      <dgm:t>
        <a:bodyPr/>
        <a:lstStyle/>
        <a:p>
          <a:endParaRPr lang="tr-TR"/>
        </a:p>
      </dgm:t>
    </dgm:pt>
    <dgm:pt modelId="{A9C90F39-8E00-4A33-B07E-689EB5AF6A8B}" type="pres">
      <dgm:prSet presAssocID="{9243A426-7D78-4E11-9436-AA512741D3DE}" presName="vert2" presStyleCnt="0"/>
      <dgm:spPr/>
      <dgm:t>
        <a:bodyPr/>
        <a:lstStyle/>
        <a:p>
          <a:endParaRPr lang="tr-TR"/>
        </a:p>
      </dgm:t>
    </dgm:pt>
    <dgm:pt modelId="{0E4F3AA0-ED22-4CCC-A596-6BB90687E181}" type="pres">
      <dgm:prSet presAssocID="{9243A426-7D78-4E11-9436-AA512741D3DE}" presName="thinLine2b" presStyleLbl="callout" presStyleIdx="6" presStyleCnt="19"/>
      <dgm:spPr/>
      <dgm:t>
        <a:bodyPr/>
        <a:lstStyle/>
        <a:p>
          <a:endParaRPr lang="tr-TR"/>
        </a:p>
      </dgm:t>
    </dgm:pt>
    <dgm:pt modelId="{8DDFD0A7-CF9A-41F8-B132-A1CE5DC863C0}" type="pres">
      <dgm:prSet presAssocID="{9243A426-7D78-4E11-9436-AA512741D3DE}" presName="vertSpace2b" presStyleCnt="0"/>
      <dgm:spPr/>
      <dgm:t>
        <a:bodyPr/>
        <a:lstStyle/>
        <a:p>
          <a:endParaRPr lang="tr-TR"/>
        </a:p>
      </dgm:t>
    </dgm:pt>
    <dgm:pt modelId="{9BA63FF2-0D7A-4D2B-8549-7320FBCF65DF}" type="pres">
      <dgm:prSet presAssocID="{3B412E28-E60B-4050-99F4-B6AB08325A67}" presName="horz2" presStyleCnt="0"/>
      <dgm:spPr/>
      <dgm:t>
        <a:bodyPr/>
        <a:lstStyle/>
        <a:p>
          <a:endParaRPr lang="tr-TR"/>
        </a:p>
      </dgm:t>
    </dgm:pt>
    <dgm:pt modelId="{3899FD36-AE3D-4D41-8BD1-2E103100681F}" type="pres">
      <dgm:prSet presAssocID="{3B412E28-E60B-4050-99F4-B6AB08325A67}" presName="horzSpace2" presStyleCnt="0"/>
      <dgm:spPr/>
      <dgm:t>
        <a:bodyPr/>
        <a:lstStyle/>
        <a:p>
          <a:endParaRPr lang="tr-TR"/>
        </a:p>
      </dgm:t>
    </dgm:pt>
    <dgm:pt modelId="{EC9F2876-96E7-47A0-A671-7DC46F31A328}" type="pres">
      <dgm:prSet presAssocID="{3B412E28-E60B-4050-99F4-B6AB08325A67}" presName="tx2" presStyleLbl="revTx" presStyleIdx="8" presStyleCnt="20"/>
      <dgm:spPr/>
      <dgm:t>
        <a:bodyPr/>
        <a:lstStyle/>
        <a:p>
          <a:endParaRPr lang="tr-TR"/>
        </a:p>
      </dgm:t>
    </dgm:pt>
    <dgm:pt modelId="{A8707A21-6494-4098-9184-5F32FC22B365}" type="pres">
      <dgm:prSet presAssocID="{3B412E28-E60B-4050-99F4-B6AB08325A67}" presName="vert2" presStyleCnt="0"/>
      <dgm:spPr/>
      <dgm:t>
        <a:bodyPr/>
        <a:lstStyle/>
        <a:p>
          <a:endParaRPr lang="tr-TR"/>
        </a:p>
      </dgm:t>
    </dgm:pt>
    <dgm:pt modelId="{68E600F7-128F-4C18-AD64-BF19FB2E31CA}" type="pres">
      <dgm:prSet presAssocID="{3B412E28-E60B-4050-99F4-B6AB08325A67}" presName="thinLine2b" presStyleLbl="callout" presStyleIdx="7" presStyleCnt="19"/>
      <dgm:spPr/>
      <dgm:t>
        <a:bodyPr/>
        <a:lstStyle/>
        <a:p>
          <a:endParaRPr lang="tr-TR"/>
        </a:p>
      </dgm:t>
    </dgm:pt>
    <dgm:pt modelId="{03FD624A-9A84-441B-B44C-3A08D4A05AA4}" type="pres">
      <dgm:prSet presAssocID="{3B412E28-E60B-4050-99F4-B6AB08325A67}" presName="vertSpace2b" presStyleCnt="0"/>
      <dgm:spPr/>
      <dgm:t>
        <a:bodyPr/>
        <a:lstStyle/>
        <a:p>
          <a:endParaRPr lang="tr-TR"/>
        </a:p>
      </dgm:t>
    </dgm:pt>
    <dgm:pt modelId="{578A4CF5-FC8A-476B-A42B-0A3F8DB80C7C}" type="pres">
      <dgm:prSet presAssocID="{41A815E6-59D9-49C2-9EFD-4323DD451DBD}" presName="horz2" presStyleCnt="0"/>
      <dgm:spPr/>
      <dgm:t>
        <a:bodyPr/>
        <a:lstStyle/>
        <a:p>
          <a:endParaRPr lang="tr-TR"/>
        </a:p>
      </dgm:t>
    </dgm:pt>
    <dgm:pt modelId="{DC6FDC26-578B-496D-9A34-4CD2A95938B5}" type="pres">
      <dgm:prSet presAssocID="{41A815E6-59D9-49C2-9EFD-4323DD451DBD}" presName="horzSpace2" presStyleCnt="0"/>
      <dgm:spPr/>
      <dgm:t>
        <a:bodyPr/>
        <a:lstStyle/>
        <a:p>
          <a:endParaRPr lang="tr-TR"/>
        </a:p>
      </dgm:t>
    </dgm:pt>
    <dgm:pt modelId="{2C3C6847-A73D-452E-A782-B5537DAE89CF}" type="pres">
      <dgm:prSet presAssocID="{41A815E6-59D9-49C2-9EFD-4323DD451DBD}" presName="tx2" presStyleLbl="revTx" presStyleIdx="9" presStyleCnt="20"/>
      <dgm:spPr/>
      <dgm:t>
        <a:bodyPr/>
        <a:lstStyle/>
        <a:p>
          <a:endParaRPr lang="tr-TR"/>
        </a:p>
      </dgm:t>
    </dgm:pt>
    <dgm:pt modelId="{26464217-AAB4-4468-A1E2-B59950321298}" type="pres">
      <dgm:prSet presAssocID="{41A815E6-59D9-49C2-9EFD-4323DD451DBD}" presName="vert2" presStyleCnt="0"/>
      <dgm:spPr/>
      <dgm:t>
        <a:bodyPr/>
        <a:lstStyle/>
        <a:p>
          <a:endParaRPr lang="tr-TR"/>
        </a:p>
      </dgm:t>
    </dgm:pt>
    <dgm:pt modelId="{6E41F10B-820F-4EEB-9F45-3D15C101E49E}" type="pres">
      <dgm:prSet presAssocID="{41A815E6-59D9-49C2-9EFD-4323DD451DBD}" presName="thinLine2b" presStyleLbl="callout" presStyleIdx="8" presStyleCnt="19"/>
      <dgm:spPr/>
      <dgm:t>
        <a:bodyPr/>
        <a:lstStyle/>
        <a:p>
          <a:endParaRPr lang="tr-TR"/>
        </a:p>
      </dgm:t>
    </dgm:pt>
    <dgm:pt modelId="{A4A7D173-1921-4033-B27A-001561F52C4E}" type="pres">
      <dgm:prSet presAssocID="{41A815E6-59D9-49C2-9EFD-4323DD451DBD}" presName="vertSpace2b" presStyleCnt="0"/>
      <dgm:spPr/>
      <dgm:t>
        <a:bodyPr/>
        <a:lstStyle/>
        <a:p>
          <a:endParaRPr lang="tr-TR"/>
        </a:p>
      </dgm:t>
    </dgm:pt>
    <dgm:pt modelId="{36CDC351-557A-4AD9-8607-EEF1FD43777D}" type="pres">
      <dgm:prSet presAssocID="{B6409933-9D20-4F4B-8789-318CD5316C87}" presName="horz2" presStyleCnt="0"/>
      <dgm:spPr/>
      <dgm:t>
        <a:bodyPr/>
        <a:lstStyle/>
        <a:p>
          <a:endParaRPr lang="tr-TR"/>
        </a:p>
      </dgm:t>
    </dgm:pt>
    <dgm:pt modelId="{E214808F-117F-455A-A56A-ADC1A93A46CA}" type="pres">
      <dgm:prSet presAssocID="{B6409933-9D20-4F4B-8789-318CD5316C87}" presName="horzSpace2" presStyleCnt="0"/>
      <dgm:spPr/>
      <dgm:t>
        <a:bodyPr/>
        <a:lstStyle/>
        <a:p>
          <a:endParaRPr lang="tr-TR"/>
        </a:p>
      </dgm:t>
    </dgm:pt>
    <dgm:pt modelId="{A76164CD-105D-48E0-AAE3-C760AEC20F33}" type="pres">
      <dgm:prSet presAssocID="{B6409933-9D20-4F4B-8789-318CD5316C87}" presName="tx2" presStyleLbl="revTx" presStyleIdx="10" presStyleCnt="20"/>
      <dgm:spPr/>
      <dgm:t>
        <a:bodyPr/>
        <a:lstStyle/>
        <a:p>
          <a:endParaRPr lang="tr-TR"/>
        </a:p>
      </dgm:t>
    </dgm:pt>
    <dgm:pt modelId="{7E203376-AD9E-49AC-8C28-D810E251916A}" type="pres">
      <dgm:prSet presAssocID="{B6409933-9D20-4F4B-8789-318CD5316C87}" presName="vert2" presStyleCnt="0"/>
      <dgm:spPr/>
      <dgm:t>
        <a:bodyPr/>
        <a:lstStyle/>
        <a:p>
          <a:endParaRPr lang="tr-TR"/>
        </a:p>
      </dgm:t>
    </dgm:pt>
    <dgm:pt modelId="{D31FD7C0-7A07-46EF-92E6-EBA68F4AB3A2}" type="pres">
      <dgm:prSet presAssocID="{B6409933-9D20-4F4B-8789-318CD5316C87}" presName="thinLine2b" presStyleLbl="callout" presStyleIdx="9" presStyleCnt="19"/>
      <dgm:spPr/>
      <dgm:t>
        <a:bodyPr/>
        <a:lstStyle/>
        <a:p>
          <a:endParaRPr lang="tr-TR"/>
        </a:p>
      </dgm:t>
    </dgm:pt>
    <dgm:pt modelId="{036E3DB7-9765-4A58-B301-1A056BB79159}" type="pres">
      <dgm:prSet presAssocID="{B6409933-9D20-4F4B-8789-318CD5316C87}" presName="vertSpace2b" presStyleCnt="0"/>
      <dgm:spPr/>
      <dgm:t>
        <a:bodyPr/>
        <a:lstStyle/>
        <a:p>
          <a:endParaRPr lang="tr-TR"/>
        </a:p>
      </dgm:t>
    </dgm:pt>
    <dgm:pt modelId="{7BB563C9-9FC9-4C36-BD22-E262302677D2}" type="pres">
      <dgm:prSet presAssocID="{78E3BFEC-3062-464E-B374-6B4D438DC032}" presName="horz2" presStyleCnt="0"/>
      <dgm:spPr/>
      <dgm:t>
        <a:bodyPr/>
        <a:lstStyle/>
        <a:p>
          <a:endParaRPr lang="tr-TR"/>
        </a:p>
      </dgm:t>
    </dgm:pt>
    <dgm:pt modelId="{F80DCB5B-A9BA-4A22-868D-A958ECBB0D06}" type="pres">
      <dgm:prSet presAssocID="{78E3BFEC-3062-464E-B374-6B4D438DC032}" presName="horzSpace2" presStyleCnt="0"/>
      <dgm:spPr/>
      <dgm:t>
        <a:bodyPr/>
        <a:lstStyle/>
        <a:p>
          <a:endParaRPr lang="tr-TR"/>
        </a:p>
      </dgm:t>
    </dgm:pt>
    <dgm:pt modelId="{C3484E91-C770-4428-A025-21EE650510C0}" type="pres">
      <dgm:prSet presAssocID="{78E3BFEC-3062-464E-B374-6B4D438DC032}" presName="tx2" presStyleLbl="revTx" presStyleIdx="11" presStyleCnt="20"/>
      <dgm:spPr/>
      <dgm:t>
        <a:bodyPr/>
        <a:lstStyle/>
        <a:p>
          <a:endParaRPr lang="tr-TR"/>
        </a:p>
      </dgm:t>
    </dgm:pt>
    <dgm:pt modelId="{8A0C9920-6D6D-491A-969F-EBFD6234F02F}" type="pres">
      <dgm:prSet presAssocID="{78E3BFEC-3062-464E-B374-6B4D438DC032}" presName="vert2" presStyleCnt="0"/>
      <dgm:spPr/>
      <dgm:t>
        <a:bodyPr/>
        <a:lstStyle/>
        <a:p>
          <a:endParaRPr lang="tr-TR"/>
        </a:p>
      </dgm:t>
    </dgm:pt>
    <dgm:pt modelId="{CA20DF95-9044-4208-96C2-E19867E06454}" type="pres">
      <dgm:prSet presAssocID="{78E3BFEC-3062-464E-B374-6B4D438DC032}" presName="thinLine2b" presStyleLbl="callout" presStyleIdx="10" presStyleCnt="19"/>
      <dgm:spPr/>
      <dgm:t>
        <a:bodyPr/>
        <a:lstStyle/>
        <a:p>
          <a:endParaRPr lang="tr-TR"/>
        </a:p>
      </dgm:t>
    </dgm:pt>
    <dgm:pt modelId="{D828EB63-9CA9-4075-937E-A47CB27D11CF}" type="pres">
      <dgm:prSet presAssocID="{78E3BFEC-3062-464E-B374-6B4D438DC032}" presName="vertSpace2b" presStyleCnt="0"/>
      <dgm:spPr/>
      <dgm:t>
        <a:bodyPr/>
        <a:lstStyle/>
        <a:p>
          <a:endParaRPr lang="tr-TR"/>
        </a:p>
      </dgm:t>
    </dgm:pt>
    <dgm:pt modelId="{372FCB63-E72D-44BC-8E52-6BBFE94A7E91}" type="pres">
      <dgm:prSet presAssocID="{CB5A5BDB-6F8E-4FCD-AAE9-9710BF967A5F}" presName="horz2" presStyleCnt="0"/>
      <dgm:spPr/>
      <dgm:t>
        <a:bodyPr/>
        <a:lstStyle/>
        <a:p>
          <a:endParaRPr lang="tr-TR"/>
        </a:p>
      </dgm:t>
    </dgm:pt>
    <dgm:pt modelId="{FBABF267-1EE8-47A3-9818-EFADCD8B6710}" type="pres">
      <dgm:prSet presAssocID="{CB5A5BDB-6F8E-4FCD-AAE9-9710BF967A5F}" presName="horzSpace2" presStyleCnt="0"/>
      <dgm:spPr/>
      <dgm:t>
        <a:bodyPr/>
        <a:lstStyle/>
        <a:p>
          <a:endParaRPr lang="tr-TR"/>
        </a:p>
      </dgm:t>
    </dgm:pt>
    <dgm:pt modelId="{B300860E-EB8D-4734-BB10-EDAE228C40DF}" type="pres">
      <dgm:prSet presAssocID="{CB5A5BDB-6F8E-4FCD-AAE9-9710BF967A5F}" presName="tx2" presStyleLbl="revTx" presStyleIdx="12" presStyleCnt="20"/>
      <dgm:spPr/>
      <dgm:t>
        <a:bodyPr/>
        <a:lstStyle/>
        <a:p>
          <a:endParaRPr lang="tr-TR"/>
        </a:p>
      </dgm:t>
    </dgm:pt>
    <dgm:pt modelId="{38C54AD4-6B4A-4283-9A1B-57BDDB3102BD}" type="pres">
      <dgm:prSet presAssocID="{CB5A5BDB-6F8E-4FCD-AAE9-9710BF967A5F}" presName="vert2" presStyleCnt="0"/>
      <dgm:spPr/>
      <dgm:t>
        <a:bodyPr/>
        <a:lstStyle/>
        <a:p>
          <a:endParaRPr lang="tr-TR"/>
        </a:p>
      </dgm:t>
    </dgm:pt>
    <dgm:pt modelId="{69ECAB41-EC31-4065-B426-C775723A4E5D}" type="pres">
      <dgm:prSet presAssocID="{CB5A5BDB-6F8E-4FCD-AAE9-9710BF967A5F}" presName="thinLine2b" presStyleLbl="callout" presStyleIdx="11" presStyleCnt="19"/>
      <dgm:spPr/>
      <dgm:t>
        <a:bodyPr/>
        <a:lstStyle/>
        <a:p>
          <a:endParaRPr lang="tr-TR"/>
        </a:p>
      </dgm:t>
    </dgm:pt>
    <dgm:pt modelId="{A23B9A75-279F-422C-AC5A-94EFFF7C9032}" type="pres">
      <dgm:prSet presAssocID="{CB5A5BDB-6F8E-4FCD-AAE9-9710BF967A5F}" presName="vertSpace2b" presStyleCnt="0"/>
      <dgm:spPr/>
      <dgm:t>
        <a:bodyPr/>
        <a:lstStyle/>
        <a:p>
          <a:endParaRPr lang="tr-TR"/>
        </a:p>
      </dgm:t>
    </dgm:pt>
    <dgm:pt modelId="{174DEBB7-9081-4363-9A34-848CE05291E5}" type="pres">
      <dgm:prSet presAssocID="{46F7C7B2-FF68-40CD-AB4C-010D744BAF96}" presName="horz2" presStyleCnt="0"/>
      <dgm:spPr/>
      <dgm:t>
        <a:bodyPr/>
        <a:lstStyle/>
        <a:p>
          <a:endParaRPr lang="tr-TR"/>
        </a:p>
      </dgm:t>
    </dgm:pt>
    <dgm:pt modelId="{21D78481-CE72-4350-A188-853D352CD434}" type="pres">
      <dgm:prSet presAssocID="{46F7C7B2-FF68-40CD-AB4C-010D744BAF96}" presName="horzSpace2" presStyleCnt="0"/>
      <dgm:spPr/>
      <dgm:t>
        <a:bodyPr/>
        <a:lstStyle/>
        <a:p>
          <a:endParaRPr lang="tr-TR"/>
        </a:p>
      </dgm:t>
    </dgm:pt>
    <dgm:pt modelId="{7F244D84-9581-4D3B-802E-D17DBA7B91CA}" type="pres">
      <dgm:prSet presAssocID="{46F7C7B2-FF68-40CD-AB4C-010D744BAF96}" presName="tx2" presStyleLbl="revTx" presStyleIdx="13" presStyleCnt="20"/>
      <dgm:spPr/>
      <dgm:t>
        <a:bodyPr/>
        <a:lstStyle/>
        <a:p>
          <a:endParaRPr lang="tr-TR"/>
        </a:p>
      </dgm:t>
    </dgm:pt>
    <dgm:pt modelId="{9C7DA4F4-71C3-48D8-A325-EAB16EE56FCA}" type="pres">
      <dgm:prSet presAssocID="{46F7C7B2-FF68-40CD-AB4C-010D744BAF96}" presName="vert2" presStyleCnt="0"/>
      <dgm:spPr/>
      <dgm:t>
        <a:bodyPr/>
        <a:lstStyle/>
        <a:p>
          <a:endParaRPr lang="tr-TR"/>
        </a:p>
      </dgm:t>
    </dgm:pt>
    <dgm:pt modelId="{7E38C8CE-71B1-4232-9B81-B02668369CBE}" type="pres">
      <dgm:prSet presAssocID="{46F7C7B2-FF68-40CD-AB4C-010D744BAF96}" presName="thinLine2b" presStyleLbl="callout" presStyleIdx="12" presStyleCnt="19"/>
      <dgm:spPr/>
      <dgm:t>
        <a:bodyPr/>
        <a:lstStyle/>
        <a:p>
          <a:endParaRPr lang="tr-TR"/>
        </a:p>
      </dgm:t>
    </dgm:pt>
    <dgm:pt modelId="{6FFD2AAD-3456-492A-B82C-192D2A17A73B}" type="pres">
      <dgm:prSet presAssocID="{46F7C7B2-FF68-40CD-AB4C-010D744BAF96}" presName="vertSpace2b" presStyleCnt="0"/>
      <dgm:spPr/>
      <dgm:t>
        <a:bodyPr/>
        <a:lstStyle/>
        <a:p>
          <a:endParaRPr lang="tr-TR"/>
        </a:p>
      </dgm:t>
    </dgm:pt>
    <dgm:pt modelId="{453C0B2D-B0D3-493B-9074-0917DD2C5642}" type="pres">
      <dgm:prSet presAssocID="{23C45D1D-AC61-42D8-99EC-C8E13C8DB859}" presName="horz2" presStyleCnt="0"/>
      <dgm:spPr/>
      <dgm:t>
        <a:bodyPr/>
        <a:lstStyle/>
        <a:p>
          <a:endParaRPr lang="tr-TR"/>
        </a:p>
      </dgm:t>
    </dgm:pt>
    <dgm:pt modelId="{4E09DA43-9EE4-4D75-A61C-469F66FCC7DA}" type="pres">
      <dgm:prSet presAssocID="{23C45D1D-AC61-42D8-99EC-C8E13C8DB859}" presName="horzSpace2" presStyleCnt="0"/>
      <dgm:spPr/>
      <dgm:t>
        <a:bodyPr/>
        <a:lstStyle/>
        <a:p>
          <a:endParaRPr lang="tr-TR"/>
        </a:p>
      </dgm:t>
    </dgm:pt>
    <dgm:pt modelId="{2C7CD390-123F-4045-930D-30A4CA659CE8}" type="pres">
      <dgm:prSet presAssocID="{23C45D1D-AC61-42D8-99EC-C8E13C8DB859}" presName="tx2" presStyleLbl="revTx" presStyleIdx="14" presStyleCnt="20"/>
      <dgm:spPr/>
      <dgm:t>
        <a:bodyPr/>
        <a:lstStyle/>
        <a:p>
          <a:endParaRPr lang="tr-TR"/>
        </a:p>
      </dgm:t>
    </dgm:pt>
    <dgm:pt modelId="{7A350895-59AF-49F4-93BC-4E0CF397654D}" type="pres">
      <dgm:prSet presAssocID="{23C45D1D-AC61-42D8-99EC-C8E13C8DB859}" presName="vert2" presStyleCnt="0"/>
      <dgm:spPr/>
      <dgm:t>
        <a:bodyPr/>
        <a:lstStyle/>
        <a:p>
          <a:endParaRPr lang="tr-TR"/>
        </a:p>
      </dgm:t>
    </dgm:pt>
    <dgm:pt modelId="{D63DEFF5-DFB9-4505-8897-E4EA10686285}" type="pres">
      <dgm:prSet presAssocID="{23C45D1D-AC61-42D8-99EC-C8E13C8DB859}" presName="thinLine2b" presStyleLbl="callout" presStyleIdx="13" presStyleCnt="19"/>
      <dgm:spPr/>
      <dgm:t>
        <a:bodyPr/>
        <a:lstStyle/>
        <a:p>
          <a:endParaRPr lang="tr-TR"/>
        </a:p>
      </dgm:t>
    </dgm:pt>
    <dgm:pt modelId="{090053F8-5547-46DD-88F7-DF8208110B64}" type="pres">
      <dgm:prSet presAssocID="{23C45D1D-AC61-42D8-99EC-C8E13C8DB859}" presName="vertSpace2b" presStyleCnt="0"/>
      <dgm:spPr/>
      <dgm:t>
        <a:bodyPr/>
        <a:lstStyle/>
        <a:p>
          <a:endParaRPr lang="tr-TR"/>
        </a:p>
      </dgm:t>
    </dgm:pt>
    <dgm:pt modelId="{B7FFBF61-4D41-4449-9A02-AAED7DD593FB}" type="pres">
      <dgm:prSet presAssocID="{2DB6D9E5-F9AA-407B-9674-D7BB4C28CDD3}" presName="horz2" presStyleCnt="0"/>
      <dgm:spPr/>
      <dgm:t>
        <a:bodyPr/>
        <a:lstStyle/>
        <a:p>
          <a:endParaRPr lang="tr-TR"/>
        </a:p>
      </dgm:t>
    </dgm:pt>
    <dgm:pt modelId="{AD196FCA-40A9-41D2-A9F1-3F83DB750A13}" type="pres">
      <dgm:prSet presAssocID="{2DB6D9E5-F9AA-407B-9674-D7BB4C28CDD3}" presName="horzSpace2" presStyleCnt="0"/>
      <dgm:spPr/>
      <dgm:t>
        <a:bodyPr/>
        <a:lstStyle/>
        <a:p>
          <a:endParaRPr lang="tr-TR"/>
        </a:p>
      </dgm:t>
    </dgm:pt>
    <dgm:pt modelId="{F80B93C0-096A-4987-BA7B-1B17A3A71C53}" type="pres">
      <dgm:prSet presAssocID="{2DB6D9E5-F9AA-407B-9674-D7BB4C28CDD3}" presName="tx2" presStyleLbl="revTx" presStyleIdx="15" presStyleCnt="20"/>
      <dgm:spPr/>
      <dgm:t>
        <a:bodyPr/>
        <a:lstStyle/>
        <a:p>
          <a:endParaRPr lang="tr-TR"/>
        </a:p>
      </dgm:t>
    </dgm:pt>
    <dgm:pt modelId="{D3E6C719-1CE7-4B7E-B6DC-F97CF6AEE472}" type="pres">
      <dgm:prSet presAssocID="{2DB6D9E5-F9AA-407B-9674-D7BB4C28CDD3}" presName="vert2" presStyleCnt="0"/>
      <dgm:spPr/>
      <dgm:t>
        <a:bodyPr/>
        <a:lstStyle/>
        <a:p>
          <a:endParaRPr lang="tr-TR"/>
        </a:p>
      </dgm:t>
    </dgm:pt>
    <dgm:pt modelId="{C07BC16C-95B9-429F-BFFB-1BEB3FCA5FC3}" type="pres">
      <dgm:prSet presAssocID="{2DB6D9E5-F9AA-407B-9674-D7BB4C28CDD3}" presName="thinLine2b" presStyleLbl="callout" presStyleIdx="14" presStyleCnt="19"/>
      <dgm:spPr/>
      <dgm:t>
        <a:bodyPr/>
        <a:lstStyle/>
        <a:p>
          <a:endParaRPr lang="tr-TR"/>
        </a:p>
      </dgm:t>
    </dgm:pt>
    <dgm:pt modelId="{84A5939F-B101-4A06-A71F-A8083FE09887}" type="pres">
      <dgm:prSet presAssocID="{2DB6D9E5-F9AA-407B-9674-D7BB4C28CDD3}" presName="vertSpace2b" presStyleCnt="0"/>
      <dgm:spPr/>
      <dgm:t>
        <a:bodyPr/>
        <a:lstStyle/>
        <a:p>
          <a:endParaRPr lang="tr-TR"/>
        </a:p>
      </dgm:t>
    </dgm:pt>
    <dgm:pt modelId="{FAB5E4D5-F539-4A80-8261-CE392AE4301A}" type="pres">
      <dgm:prSet presAssocID="{3B6A35EA-5547-4737-9540-97E9AD79E6DA}" presName="horz2" presStyleCnt="0"/>
      <dgm:spPr/>
      <dgm:t>
        <a:bodyPr/>
        <a:lstStyle/>
        <a:p>
          <a:endParaRPr lang="tr-TR"/>
        </a:p>
      </dgm:t>
    </dgm:pt>
    <dgm:pt modelId="{77D3E653-0573-467F-B85C-0E093DC86B91}" type="pres">
      <dgm:prSet presAssocID="{3B6A35EA-5547-4737-9540-97E9AD79E6DA}" presName="horzSpace2" presStyleCnt="0"/>
      <dgm:spPr/>
      <dgm:t>
        <a:bodyPr/>
        <a:lstStyle/>
        <a:p>
          <a:endParaRPr lang="tr-TR"/>
        </a:p>
      </dgm:t>
    </dgm:pt>
    <dgm:pt modelId="{774A806C-D970-4678-96D9-5E782C0D4072}" type="pres">
      <dgm:prSet presAssocID="{3B6A35EA-5547-4737-9540-97E9AD79E6DA}" presName="tx2" presStyleLbl="revTx" presStyleIdx="16" presStyleCnt="20"/>
      <dgm:spPr/>
      <dgm:t>
        <a:bodyPr/>
        <a:lstStyle/>
        <a:p>
          <a:endParaRPr lang="tr-TR"/>
        </a:p>
      </dgm:t>
    </dgm:pt>
    <dgm:pt modelId="{BCA5A6A6-7D74-429F-9FBD-0266F6A664B6}" type="pres">
      <dgm:prSet presAssocID="{3B6A35EA-5547-4737-9540-97E9AD79E6DA}" presName="vert2" presStyleCnt="0"/>
      <dgm:spPr/>
      <dgm:t>
        <a:bodyPr/>
        <a:lstStyle/>
        <a:p>
          <a:endParaRPr lang="tr-TR"/>
        </a:p>
      </dgm:t>
    </dgm:pt>
    <dgm:pt modelId="{ABAA9839-5832-4B43-8B3C-E97AA6A0A25F}" type="pres">
      <dgm:prSet presAssocID="{3B6A35EA-5547-4737-9540-97E9AD79E6DA}" presName="thinLine2b" presStyleLbl="callout" presStyleIdx="15" presStyleCnt="19"/>
      <dgm:spPr/>
      <dgm:t>
        <a:bodyPr/>
        <a:lstStyle/>
        <a:p>
          <a:endParaRPr lang="tr-TR"/>
        </a:p>
      </dgm:t>
    </dgm:pt>
    <dgm:pt modelId="{56D51839-235A-4B9F-81F2-6638E5E8DC2C}" type="pres">
      <dgm:prSet presAssocID="{3B6A35EA-5547-4737-9540-97E9AD79E6DA}" presName="vertSpace2b" presStyleCnt="0"/>
      <dgm:spPr/>
      <dgm:t>
        <a:bodyPr/>
        <a:lstStyle/>
        <a:p>
          <a:endParaRPr lang="tr-TR"/>
        </a:p>
      </dgm:t>
    </dgm:pt>
    <dgm:pt modelId="{786B6A29-9267-4BDA-8AAD-D6E76F6A5CFC}" type="pres">
      <dgm:prSet presAssocID="{D77D2724-CF9A-412A-9353-6C3F304080C6}" presName="horz2" presStyleCnt="0"/>
      <dgm:spPr/>
      <dgm:t>
        <a:bodyPr/>
        <a:lstStyle/>
        <a:p>
          <a:endParaRPr lang="tr-TR"/>
        </a:p>
      </dgm:t>
    </dgm:pt>
    <dgm:pt modelId="{84C1305D-4002-47CE-BAE2-0C05FA68CE7A}" type="pres">
      <dgm:prSet presAssocID="{D77D2724-CF9A-412A-9353-6C3F304080C6}" presName="horzSpace2" presStyleCnt="0"/>
      <dgm:spPr/>
      <dgm:t>
        <a:bodyPr/>
        <a:lstStyle/>
        <a:p>
          <a:endParaRPr lang="tr-TR"/>
        </a:p>
      </dgm:t>
    </dgm:pt>
    <dgm:pt modelId="{E335AC6C-0841-4497-BED4-16C9FF2B8E83}" type="pres">
      <dgm:prSet presAssocID="{D77D2724-CF9A-412A-9353-6C3F304080C6}" presName="tx2" presStyleLbl="revTx" presStyleIdx="17" presStyleCnt="20"/>
      <dgm:spPr/>
      <dgm:t>
        <a:bodyPr/>
        <a:lstStyle/>
        <a:p>
          <a:endParaRPr lang="tr-TR"/>
        </a:p>
      </dgm:t>
    </dgm:pt>
    <dgm:pt modelId="{BC32A3F8-6248-48EF-913E-5EC3BE31516F}" type="pres">
      <dgm:prSet presAssocID="{D77D2724-CF9A-412A-9353-6C3F304080C6}" presName="vert2" presStyleCnt="0"/>
      <dgm:spPr/>
      <dgm:t>
        <a:bodyPr/>
        <a:lstStyle/>
        <a:p>
          <a:endParaRPr lang="tr-TR"/>
        </a:p>
      </dgm:t>
    </dgm:pt>
    <dgm:pt modelId="{1C750B74-48D6-4ACA-B863-73C395E38893}" type="pres">
      <dgm:prSet presAssocID="{D77D2724-CF9A-412A-9353-6C3F304080C6}" presName="thinLine2b" presStyleLbl="callout" presStyleIdx="16" presStyleCnt="19"/>
      <dgm:spPr/>
      <dgm:t>
        <a:bodyPr/>
        <a:lstStyle/>
        <a:p>
          <a:endParaRPr lang="tr-TR"/>
        </a:p>
      </dgm:t>
    </dgm:pt>
    <dgm:pt modelId="{4678A3DE-81AA-483B-AEF2-633C36AC2AAD}" type="pres">
      <dgm:prSet presAssocID="{D77D2724-CF9A-412A-9353-6C3F304080C6}" presName="vertSpace2b" presStyleCnt="0"/>
      <dgm:spPr/>
      <dgm:t>
        <a:bodyPr/>
        <a:lstStyle/>
        <a:p>
          <a:endParaRPr lang="tr-TR"/>
        </a:p>
      </dgm:t>
    </dgm:pt>
    <dgm:pt modelId="{330333DE-12E3-438E-893A-52D87E6FB677}" type="pres">
      <dgm:prSet presAssocID="{BC735817-B354-4717-BF63-9B7A35425867}" presName="horz2" presStyleCnt="0"/>
      <dgm:spPr/>
      <dgm:t>
        <a:bodyPr/>
        <a:lstStyle/>
        <a:p>
          <a:endParaRPr lang="tr-TR"/>
        </a:p>
      </dgm:t>
    </dgm:pt>
    <dgm:pt modelId="{D1D6A89C-2A98-4E4A-B315-650B38DF9E8A}" type="pres">
      <dgm:prSet presAssocID="{BC735817-B354-4717-BF63-9B7A35425867}" presName="horzSpace2" presStyleCnt="0"/>
      <dgm:spPr/>
      <dgm:t>
        <a:bodyPr/>
        <a:lstStyle/>
        <a:p>
          <a:endParaRPr lang="tr-TR"/>
        </a:p>
      </dgm:t>
    </dgm:pt>
    <dgm:pt modelId="{0C9A1DC2-2E96-4D12-9C7D-B2E31DB128F3}" type="pres">
      <dgm:prSet presAssocID="{BC735817-B354-4717-BF63-9B7A35425867}" presName="tx2" presStyleLbl="revTx" presStyleIdx="18" presStyleCnt="20"/>
      <dgm:spPr/>
      <dgm:t>
        <a:bodyPr/>
        <a:lstStyle/>
        <a:p>
          <a:endParaRPr lang="tr-TR"/>
        </a:p>
      </dgm:t>
    </dgm:pt>
    <dgm:pt modelId="{E76DDD95-32C9-4B01-8D06-5EBA306AAEF4}" type="pres">
      <dgm:prSet presAssocID="{BC735817-B354-4717-BF63-9B7A35425867}" presName="vert2" presStyleCnt="0"/>
      <dgm:spPr/>
      <dgm:t>
        <a:bodyPr/>
        <a:lstStyle/>
        <a:p>
          <a:endParaRPr lang="tr-TR"/>
        </a:p>
      </dgm:t>
    </dgm:pt>
    <dgm:pt modelId="{512B865F-6EFB-44AE-9E7C-41B66D3DBC8A}" type="pres">
      <dgm:prSet presAssocID="{BC735817-B354-4717-BF63-9B7A35425867}" presName="thinLine2b" presStyleLbl="callout" presStyleIdx="17" presStyleCnt="19"/>
      <dgm:spPr/>
      <dgm:t>
        <a:bodyPr/>
        <a:lstStyle/>
        <a:p>
          <a:endParaRPr lang="tr-TR"/>
        </a:p>
      </dgm:t>
    </dgm:pt>
    <dgm:pt modelId="{617FD0EF-1CC7-4B55-A7E7-9424A661D0BE}" type="pres">
      <dgm:prSet presAssocID="{BC735817-B354-4717-BF63-9B7A35425867}" presName="vertSpace2b" presStyleCnt="0"/>
      <dgm:spPr/>
      <dgm:t>
        <a:bodyPr/>
        <a:lstStyle/>
        <a:p>
          <a:endParaRPr lang="tr-TR"/>
        </a:p>
      </dgm:t>
    </dgm:pt>
    <dgm:pt modelId="{F71492A8-AB15-48DC-B7D5-36C451E0CF56}" type="pres">
      <dgm:prSet presAssocID="{4F0D1FAB-B1E7-4187-86B8-D509910705D8}" presName="horz2" presStyleCnt="0"/>
      <dgm:spPr/>
      <dgm:t>
        <a:bodyPr/>
        <a:lstStyle/>
        <a:p>
          <a:endParaRPr lang="tr-TR"/>
        </a:p>
      </dgm:t>
    </dgm:pt>
    <dgm:pt modelId="{ACC9DFEF-63E8-42EC-B740-73231BA37D43}" type="pres">
      <dgm:prSet presAssocID="{4F0D1FAB-B1E7-4187-86B8-D509910705D8}" presName="horzSpace2" presStyleCnt="0"/>
      <dgm:spPr/>
      <dgm:t>
        <a:bodyPr/>
        <a:lstStyle/>
        <a:p>
          <a:endParaRPr lang="tr-TR"/>
        </a:p>
      </dgm:t>
    </dgm:pt>
    <dgm:pt modelId="{EEEC87CD-183F-4B9E-AC89-52F84339D9BB}" type="pres">
      <dgm:prSet presAssocID="{4F0D1FAB-B1E7-4187-86B8-D509910705D8}" presName="tx2" presStyleLbl="revTx" presStyleIdx="19" presStyleCnt="20"/>
      <dgm:spPr/>
      <dgm:t>
        <a:bodyPr/>
        <a:lstStyle/>
        <a:p>
          <a:endParaRPr lang="tr-TR"/>
        </a:p>
      </dgm:t>
    </dgm:pt>
    <dgm:pt modelId="{B96CB34C-0C36-4A8E-87A3-A2369AB4841B}" type="pres">
      <dgm:prSet presAssocID="{4F0D1FAB-B1E7-4187-86B8-D509910705D8}" presName="vert2" presStyleCnt="0"/>
      <dgm:spPr/>
      <dgm:t>
        <a:bodyPr/>
        <a:lstStyle/>
        <a:p>
          <a:endParaRPr lang="tr-TR"/>
        </a:p>
      </dgm:t>
    </dgm:pt>
    <dgm:pt modelId="{89E0D28C-1CE9-4C91-8BB5-9B0CB800F837}" type="pres">
      <dgm:prSet presAssocID="{4F0D1FAB-B1E7-4187-86B8-D509910705D8}" presName="thinLine2b" presStyleLbl="callout" presStyleIdx="18" presStyleCnt="19"/>
      <dgm:spPr/>
      <dgm:t>
        <a:bodyPr/>
        <a:lstStyle/>
        <a:p>
          <a:endParaRPr lang="tr-TR"/>
        </a:p>
      </dgm:t>
    </dgm:pt>
    <dgm:pt modelId="{2BE9634A-B1AB-4163-9431-0766631EAC9E}" type="pres">
      <dgm:prSet presAssocID="{4F0D1FAB-B1E7-4187-86B8-D509910705D8}" presName="vertSpace2b" presStyleCnt="0"/>
      <dgm:spPr/>
      <dgm:t>
        <a:bodyPr/>
        <a:lstStyle/>
        <a:p>
          <a:endParaRPr lang="tr-TR"/>
        </a:p>
      </dgm:t>
    </dgm:pt>
  </dgm:ptLst>
  <dgm:cxnLst>
    <dgm:cxn modelId="{B710836C-B583-4641-9851-515B7F80F244}" type="presOf" srcId="{7A3D1634-46E2-4267-B58F-E1F6CE6C0F51}" destId="{FABC287B-2B68-4FEE-A1FF-5CBADEABE8B8}" srcOrd="0" destOrd="0" presId="urn:microsoft.com/office/officeart/2008/layout/LinedList"/>
    <dgm:cxn modelId="{6D66F20F-3F46-46E5-A473-80F3DB1098E8}" type="presOf" srcId="{41A815E6-59D9-49C2-9EFD-4323DD451DBD}" destId="{2C3C6847-A73D-452E-A782-B5537DAE89CF}" srcOrd="0" destOrd="0" presId="urn:microsoft.com/office/officeart/2008/layout/LinedList"/>
    <dgm:cxn modelId="{01130EE4-BDD2-43DB-85DE-C7AEEF706CDE}" srcId="{1CE2F7B5-06EA-4F3C-8E27-13B698C07A21}" destId="{4C9A9295-7517-45AC-9578-694878E8E0D6}" srcOrd="0" destOrd="0" parTransId="{D00FE668-2115-41BD-BC7B-D00CA9F578B9}" sibTransId="{058CF069-B258-4B4C-B8FA-A13FA1986BC4}"/>
    <dgm:cxn modelId="{A635AFA7-5B29-4A4F-A675-930D54EACDF7}" srcId="{4C9A9295-7517-45AC-9578-694878E8E0D6}" destId="{0AAA219B-02B1-42A0-B164-F81CD82E83E2}" srcOrd="4" destOrd="0" parTransId="{6AB07682-03BF-4AEB-AAAF-080AAEC0D572}" sibTransId="{E7305A88-7953-49C4-A0BB-0BAEF9E6A987}"/>
    <dgm:cxn modelId="{269EEDEE-3225-4231-94BD-46E72410B1AF}" srcId="{4C9A9295-7517-45AC-9578-694878E8E0D6}" destId="{CB5A5BDB-6F8E-4FCD-AAE9-9710BF967A5F}" srcOrd="11" destOrd="0" parTransId="{8FFC31EB-D1A0-4938-AEFC-6B0A2F6D1307}" sibTransId="{380500C8-3C59-4AE5-BD5D-04197B821866}"/>
    <dgm:cxn modelId="{DEFBEA3A-3C98-4B93-B8DB-429E771B4863}" type="presOf" srcId="{4C9A9295-7517-45AC-9578-694878E8E0D6}" destId="{853A69D6-BB16-469F-86D2-93AAA28A1D93}" srcOrd="0" destOrd="0" presId="urn:microsoft.com/office/officeart/2008/layout/LinedList"/>
    <dgm:cxn modelId="{BDAB100D-59E1-4C39-AA45-F77298AC8493}" type="presOf" srcId="{3B412E28-E60B-4050-99F4-B6AB08325A67}" destId="{EC9F2876-96E7-47A0-A671-7DC46F31A328}" srcOrd="0" destOrd="0" presId="urn:microsoft.com/office/officeart/2008/layout/LinedList"/>
    <dgm:cxn modelId="{C804C6B0-A9EA-4079-A2FE-473542B89FC0}" type="presOf" srcId="{B4DDFD8D-4960-4F71-A044-F0674D910942}" destId="{DA23E448-9687-40FD-86C8-1452F1F95A25}" srcOrd="0" destOrd="0" presId="urn:microsoft.com/office/officeart/2008/layout/LinedList"/>
    <dgm:cxn modelId="{42BDD760-919B-43D1-A752-A3D75A02403E}" srcId="{4C9A9295-7517-45AC-9578-694878E8E0D6}" destId="{B6409933-9D20-4F4B-8789-318CD5316C87}" srcOrd="9" destOrd="0" parTransId="{3BC45157-7AF8-4F08-AD3A-D0FA40960FD2}" sibTransId="{58605D7B-33FA-4933-AA47-38563110CEBC}"/>
    <dgm:cxn modelId="{C1D1C082-AFD5-4CFF-9E2D-EA5202903719}" type="presOf" srcId="{B6409933-9D20-4F4B-8789-318CD5316C87}" destId="{A76164CD-105D-48E0-AAE3-C760AEC20F33}" srcOrd="0" destOrd="0" presId="urn:microsoft.com/office/officeart/2008/layout/LinedList"/>
    <dgm:cxn modelId="{AAF0C532-1FD3-4941-BFC6-B5852CF87185}" type="presOf" srcId="{78E3BFEC-3062-464E-B374-6B4D438DC032}" destId="{C3484E91-C770-4428-A025-21EE650510C0}" srcOrd="0" destOrd="0" presId="urn:microsoft.com/office/officeart/2008/layout/LinedList"/>
    <dgm:cxn modelId="{D858C8E2-B4F2-440A-958D-4173DBDFD5FC}" type="presOf" srcId="{0AAA219B-02B1-42A0-B164-F81CD82E83E2}" destId="{DAF2ABCA-8225-474A-8A76-2EAED2917C48}" srcOrd="0" destOrd="0" presId="urn:microsoft.com/office/officeart/2008/layout/LinedList"/>
    <dgm:cxn modelId="{48FDB987-F9A8-47E8-B42F-FF0BFDE0E273}" srcId="{4C9A9295-7517-45AC-9578-694878E8E0D6}" destId="{BC735817-B354-4717-BF63-9B7A35425867}" srcOrd="17" destOrd="0" parTransId="{33582D50-760D-48E0-B8CE-EC079A46DFC1}" sibTransId="{B5BA126E-523B-4618-8E41-0BEE63923111}"/>
    <dgm:cxn modelId="{5A9D0C6E-70B5-4921-A212-FDD5D17D3BB8}" srcId="{4C9A9295-7517-45AC-9578-694878E8E0D6}" destId="{46F7C7B2-FF68-40CD-AB4C-010D744BAF96}" srcOrd="12" destOrd="0" parTransId="{F6BF686D-A20B-45F9-BFF0-0122DF21099F}" sibTransId="{74476E5D-E80B-4403-8269-8C0EC5F1B48C}"/>
    <dgm:cxn modelId="{239AB8FE-EF91-4849-A408-4F5D6AF35EBF}" srcId="{4C9A9295-7517-45AC-9578-694878E8E0D6}" destId="{23C45D1D-AC61-42D8-99EC-C8E13C8DB859}" srcOrd="13" destOrd="0" parTransId="{361D00CE-CE0E-434F-BD87-E6CA796F1C3C}" sibTransId="{34B4E628-87AE-4D87-B09E-B69ABD77AD1F}"/>
    <dgm:cxn modelId="{9867AD5C-EB8E-44F0-B32C-0F79886FB6CA}" type="presOf" srcId="{CB5A5BDB-6F8E-4FCD-AAE9-9710BF967A5F}" destId="{B300860E-EB8D-4734-BB10-EDAE228C40DF}" srcOrd="0" destOrd="0" presId="urn:microsoft.com/office/officeart/2008/layout/LinedList"/>
    <dgm:cxn modelId="{6C2B90A6-A6D2-4201-B9F2-E0EFED327478}" type="presOf" srcId="{2DB6D9E5-F9AA-407B-9674-D7BB4C28CDD3}" destId="{F80B93C0-096A-4987-BA7B-1B17A3A71C53}" srcOrd="0" destOrd="0" presId="urn:microsoft.com/office/officeart/2008/layout/LinedList"/>
    <dgm:cxn modelId="{19C6EE34-718A-4AF3-9CEE-F0A93A13AF32}" type="presOf" srcId="{8A2B509E-F8B8-4A8E-A105-D80BD7B55C41}" destId="{E4E4F64E-F820-4EDB-9604-D716571E89ED}" srcOrd="0" destOrd="0" presId="urn:microsoft.com/office/officeart/2008/layout/LinedList"/>
    <dgm:cxn modelId="{A1E241F5-F067-4807-9D57-0943DA8C793C}" type="presOf" srcId="{23C45D1D-AC61-42D8-99EC-C8E13C8DB859}" destId="{2C7CD390-123F-4045-930D-30A4CA659CE8}" srcOrd="0" destOrd="0" presId="urn:microsoft.com/office/officeart/2008/layout/LinedList"/>
    <dgm:cxn modelId="{AED78686-68B4-4D7E-9B19-73C8E36786BC}" srcId="{4C9A9295-7517-45AC-9578-694878E8E0D6}" destId="{8A2B509E-F8B8-4A8E-A105-D80BD7B55C41}" srcOrd="5" destOrd="0" parTransId="{7FE2DB4F-EB92-4394-B3E2-F2D27F9BCE7E}" sibTransId="{8BFE0BC8-0298-4303-BC77-9772CBCF2827}"/>
    <dgm:cxn modelId="{1258A856-3FE3-47C9-A13D-9EB7330431E0}" srcId="{4C9A9295-7517-45AC-9578-694878E8E0D6}" destId="{7A3D1634-46E2-4267-B58F-E1F6CE6C0F51}" srcOrd="1" destOrd="0" parTransId="{ECFE76F2-CBB5-44C0-9158-A336F58938A8}" sibTransId="{1EF92233-7471-4F9F-82BE-2DF16017CD6C}"/>
    <dgm:cxn modelId="{0BDD6499-87F4-445B-923F-C0576BEC59E7}" type="presOf" srcId="{46F7C7B2-FF68-40CD-AB4C-010D744BAF96}" destId="{7F244D84-9581-4D3B-802E-D17DBA7B91CA}" srcOrd="0" destOrd="0" presId="urn:microsoft.com/office/officeart/2008/layout/LinedList"/>
    <dgm:cxn modelId="{DCD35B8C-B67D-41F4-ADC1-EBCFF3A6A3C1}" srcId="{4C9A9295-7517-45AC-9578-694878E8E0D6}" destId="{41A815E6-59D9-49C2-9EFD-4323DD451DBD}" srcOrd="8" destOrd="0" parTransId="{51E825BA-44EF-45B2-A47B-4E0EE1DF397F}" sibTransId="{3AA1DFB9-B516-4B8E-BDB4-5D71505DA961}"/>
    <dgm:cxn modelId="{EF54DAC2-9EC2-47EE-8568-6A07BF4DB029}" type="presOf" srcId="{9243A426-7D78-4E11-9436-AA512741D3DE}" destId="{AEE7B823-5C34-4421-996C-FFC842D7AF4C}" srcOrd="0" destOrd="0" presId="urn:microsoft.com/office/officeart/2008/layout/LinedList"/>
    <dgm:cxn modelId="{7F5720C8-A817-41A5-B294-D7D8A3150EE3}" type="presOf" srcId="{1CE2F7B5-06EA-4F3C-8E27-13B698C07A21}" destId="{8AB01605-BE3B-426E-8768-600B76565432}" srcOrd="0" destOrd="0" presId="urn:microsoft.com/office/officeart/2008/layout/LinedList"/>
    <dgm:cxn modelId="{DA1AD269-E8D1-4967-A9EF-383B0182E5BE}" srcId="{4C9A9295-7517-45AC-9578-694878E8E0D6}" destId="{B4DDFD8D-4960-4F71-A044-F0674D910942}" srcOrd="0" destOrd="0" parTransId="{B9E2EE6A-CC7E-4297-88B6-FC522E5534AD}" sibTransId="{5FD67246-B1CD-4A39-8B00-B06B7A0BF7DB}"/>
    <dgm:cxn modelId="{E147E7F9-443C-470E-BBA1-09EA37A8CBF1}" srcId="{4C9A9295-7517-45AC-9578-694878E8E0D6}" destId="{A7D70702-848F-4400-804D-AD0DCDC3DB4A}" srcOrd="3" destOrd="0" parTransId="{473AE564-9BD7-4AA5-85CF-CB8753FFB70F}" sibTransId="{00D754AC-42CE-4B8D-B0F5-402ECC2C5E0D}"/>
    <dgm:cxn modelId="{7097A795-9710-4BD0-8F7B-C722B2DE395C}" type="presOf" srcId="{3B6A35EA-5547-4737-9540-97E9AD79E6DA}" destId="{774A806C-D970-4678-96D9-5E782C0D4072}" srcOrd="0" destOrd="0" presId="urn:microsoft.com/office/officeart/2008/layout/LinedList"/>
    <dgm:cxn modelId="{FC8DCAF9-2986-4FAA-875E-A8335DC601B9}" srcId="{4C9A9295-7517-45AC-9578-694878E8E0D6}" destId="{4F0D1FAB-B1E7-4187-86B8-D509910705D8}" srcOrd="18" destOrd="0" parTransId="{5AC33633-50F1-44CE-9236-29B4FCDC05C9}" sibTransId="{9F4FA601-97CD-4DA7-90FA-AE79859092A4}"/>
    <dgm:cxn modelId="{F962F221-9990-4C4E-9442-C6342B94E4D7}" type="presOf" srcId="{A7D70702-848F-4400-804D-AD0DCDC3DB4A}" destId="{A14C8001-6025-449C-8811-C9E9A7B6A0F7}" srcOrd="0" destOrd="0" presId="urn:microsoft.com/office/officeart/2008/layout/LinedList"/>
    <dgm:cxn modelId="{D442FFAC-86F5-47D9-AFE1-E47CF1F9A046}" srcId="{4C9A9295-7517-45AC-9578-694878E8E0D6}" destId="{9243A426-7D78-4E11-9436-AA512741D3DE}" srcOrd="6" destOrd="0" parTransId="{273BC788-D915-4FEF-AB9F-855C7FD99978}" sibTransId="{A51FC1E1-E62C-4BD1-B11E-2938BE090694}"/>
    <dgm:cxn modelId="{17D2921D-CC4D-489C-9F67-2169697645D3}" srcId="{4C9A9295-7517-45AC-9578-694878E8E0D6}" destId="{78E3BFEC-3062-464E-B374-6B4D438DC032}" srcOrd="10" destOrd="0" parTransId="{AE982EE5-2BF7-4606-87F8-B27E8D26D13E}" sibTransId="{B2B78EC6-3C56-489D-9B0B-5990E961A406}"/>
    <dgm:cxn modelId="{49A09637-F601-4045-98B5-6F7A047C8603}" srcId="{4C9A9295-7517-45AC-9578-694878E8E0D6}" destId="{3B412E28-E60B-4050-99F4-B6AB08325A67}" srcOrd="7" destOrd="0" parTransId="{48E99740-F2DD-4B42-ACAF-615B422BF2A6}" sibTransId="{47AFE5BA-CBCC-4263-B773-461832DE0063}"/>
    <dgm:cxn modelId="{B5A23826-EB4E-4604-85B2-E07FA17521A3}" srcId="{4C9A9295-7517-45AC-9578-694878E8E0D6}" destId="{2DB6D9E5-F9AA-407B-9674-D7BB4C28CDD3}" srcOrd="14" destOrd="0" parTransId="{A5EB169A-8FC2-48C9-95B0-037D14829708}" sibTransId="{6BE6AAB6-1DD5-4430-98E4-011A696FC98B}"/>
    <dgm:cxn modelId="{F23D4FD6-526A-4261-96C2-436EA32AD1BD}" srcId="{4C9A9295-7517-45AC-9578-694878E8E0D6}" destId="{533324DF-CE14-46CB-AEA4-6316E2A24B8E}" srcOrd="2" destOrd="0" parTransId="{6DC44F60-B44C-4147-8E61-F5BF046CB47C}" sibTransId="{19C14C6A-0393-4764-9E4E-5EA9DEA2DD2C}"/>
    <dgm:cxn modelId="{21FE32D3-1DDE-49E6-974F-D2CE15F29E42}" srcId="{4C9A9295-7517-45AC-9578-694878E8E0D6}" destId="{D77D2724-CF9A-412A-9353-6C3F304080C6}" srcOrd="16" destOrd="0" parTransId="{5F9C2ADB-53EE-46C3-B199-1C478146E3AA}" sibTransId="{F75763F7-B26E-4783-8D3A-74E60884EDFE}"/>
    <dgm:cxn modelId="{2B06D849-5043-483B-B850-8ED2AD918513}" type="presOf" srcId="{BC735817-B354-4717-BF63-9B7A35425867}" destId="{0C9A1DC2-2E96-4D12-9C7D-B2E31DB128F3}" srcOrd="0" destOrd="0" presId="urn:microsoft.com/office/officeart/2008/layout/LinedList"/>
    <dgm:cxn modelId="{B40AF77A-40D0-4C98-93B6-5D4059E1154C}" type="presOf" srcId="{533324DF-CE14-46CB-AEA4-6316E2A24B8E}" destId="{67AABC20-248D-4ED1-A5FD-B676A3CFCE3B}" srcOrd="0" destOrd="0" presId="urn:microsoft.com/office/officeart/2008/layout/LinedList"/>
    <dgm:cxn modelId="{BF80CE3F-E621-4EC7-9514-BC7521D1152A}" srcId="{4C9A9295-7517-45AC-9578-694878E8E0D6}" destId="{3B6A35EA-5547-4737-9540-97E9AD79E6DA}" srcOrd="15" destOrd="0" parTransId="{6C3A7A98-0574-48DA-9BD0-0707094E9A90}" sibTransId="{73DD4179-36A5-4DB5-A195-F60975886174}"/>
    <dgm:cxn modelId="{3EDE1CCE-22BB-44F9-84EC-D4F984929898}" type="presOf" srcId="{4F0D1FAB-B1E7-4187-86B8-D509910705D8}" destId="{EEEC87CD-183F-4B9E-AC89-52F84339D9BB}" srcOrd="0" destOrd="0" presId="urn:microsoft.com/office/officeart/2008/layout/LinedList"/>
    <dgm:cxn modelId="{684AC99E-9865-4E68-AC49-D824E05B7CF5}" type="presOf" srcId="{D77D2724-CF9A-412A-9353-6C3F304080C6}" destId="{E335AC6C-0841-4497-BED4-16C9FF2B8E83}" srcOrd="0" destOrd="0" presId="urn:microsoft.com/office/officeart/2008/layout/LinedList"/>
    <dgm:cxn modelId="{E4A477A4-C9C7-4556-883B-7CE340C1ABC5}" type="presParOf" srcId="{8AB01605-BE3B-426E-8768-600B76565432}" destId="{5380C4CC-36C4-47BD-80A7-8F8DEED4E294}" srcOrd="0" destOrd="0" presId="urn:microsoft.com/office/officeart/2008/layout/LinedList"/>
    <dgm:cxn modelId="{42736169-E3D4-46F9-BB4E-4452D300323A}" type="presParOf" srcId="{8AB01605-BE3B-426E-8768-600B76565432}" destId="{4A0F8D5D-7B07-4520-913F-96D60B7ADBEA}" srcOrd="1" destOrd="0" presId="urn:microsoft.com/office/officeart/2008/layout/LinedList"/>
    <dgm:cxn modelId="{2BA0EBF4-3E56-4E08-A9CF-F7F0D8F173E6}" type="presParOf" srcId="{4A0F8D5D-7B07-4520-913F-96D60B7ADBEA}" destId="{853A69D6-BB16-469F-86D2-93AAA28A1D93}" srcOrd="0" destOrd="0" presId="urn:microsoft.com/office/officeart/2008/layout/LinedList"/>
    <dgm:cxn modelId="{8B86FB2A-8950-469E-B4F5-7E3EB2A0DC8C}" type="presParOf" srcId="{4A0F8D5D-7B07-4520-913F-96D60B7ADBEA}" destId="{D23F6648-7137-441D-BB97-E1B0E7772B7F}" srcOrd="1" destOrd="0" presId="urn:microsoft.com/office/officeart/2008/layout/LinedList"/>
    <dgm:cxn modelId="{6BF5722E-2B9C-4C6B-9540-B55F695C1CD3}" type="presParOf" srcId="{D23F6648-7137-441D-BB97-E1B0E7772B7F}" destId="{6D232142-F40C-4B62-90F1-7AB8BBEF539F}" srcOrd="0" destOrd="0" presId="urn:microsoft.com/office/officeart/2008/layout/LinedList"/>
    <dgm:cxn modelId="{6803D022-7FAA-47DF-9205-562177C292EB}" type="presParOf" srcId="{D23F6648-7137-441D-BB97-E1B0E7772B7F}" destId="{A6FCD808-9399-4E11-8702-C4011F42A6D1}" srcOrd="1" destOrd="0" presId="urn:microsoft.com/office/officeart/2008/layout/LinedList"/>
    <dgm:cxn modelId="{168CE0A7-3572-4444-8533-DEBBD96E4445}" type="presParOf" srcId="{A6FCD808-9399-4E11-8702-C4011F42A6D1}" destId="{CA6C4FBC-98E0-412E-9AF3-73C7C46C5BF6}" srcOrd="0" destOrd="0" presId="urn:microsoft.com/office/officeart/2008/layout/LinedList"/>
    <dgm:cxn modelId="{76D68650-2FED-4783-BE13-A923348F1B9E}" type="presParOf" srcId="{A6FCD808-9399-4E11-8702-C4011F42A6D1}" destId="{DA23E448-9687-40FD-86C8-1452F1F95A25}" srcOrd="1" destOrd="0" presId="urn:microsoft.com/office/officeart/2008/layout/LinedList"/>
    <dgm:cxn modelId="{2329127E-F681-4B4B-969E-041D85235D0F}" type="presParOf" srcId="{A6FCD808-9399-4E11-8702-C4011F42A6D1}" destId="{2B5CD638-EDEE-4FC0-87CF-BF30C9CC9489}" srcOrd="2" destOrd="0" presId="urn:microsoft.com/office/officeart/2008/layout/LinedList"/>
    <dgm:cxn modelId="{0EA2F078-E587-4203-9081-3A2E2DC64333}" type="presParOf" srcId="{D23F6648-7137-441D-BB97-E1B0E7772B7F}" destId="{E508D97F-1471-4750-BC2B-A2C0CBA63E7A}" srcOrd="2" destOrd="0" presId="urn:microsoft.com/office/officeart/2008/layout/LinedList"/>
    <dgm:cxn modelId="{835FC611-1A7F-4CB0-9D2E-03956631B98E}" type="presParOf" srcId="{D23F6648-7137-441D-BB97-E1B0E7772B7F}" destId="{AF6537FB-93A3-408C-A405-9B70DD79F617}" srcOrd="3" destOrd="0" presId="urn:microsoft.com/office/officeart/2008/layout/LinedList"/>
    <dgm:cxn modelId="{5CA015E8-EC43-419E-A7EB-6DAE935675F8}" type="presParOf" srcId="{D23F6648-7137-441D-BB97-E1B0E7772B7F}" destId="{AFC0B6FD-FC47-4ED2-80E0-075121BA81F9}" srcOrd="4" destOrd="0" presId="urn:microsoft.com/office/officeart/2008/layout/LinedList"/>
    <dgm:cxn modelId="{7CC66EB3-DD21-4DBA-B2A9-25D032C2BD21}" type="presParOf" srcId="{AFC0B6FD-FC47-4ED2-80E0-075121BA81F9}" destId="{42CA0292-F0EE-4E2B-B279-E3819425045A}" srcOrd="0" destOrd="0" presId="urn:microsoft.com/office/officeart/2008/layout/LinedList"/>
    <dgm:cxn modelId="{9DC08CF0-D50E-4A5B-B40C-8982523A073C}" type="presParOf" srcId="{AFC0B6FD-FC47-4ED2-80E0-075121BA81F9}" destId="{FABC287B-2B68-4FEE-A1FF-5CBADEABE8B8}" srcOrd="1" destOrd="0" presId="urn:microsoft.com/office/officeart/2008/layout/LinedList"/>
    <dgm:cxn modelId="{624BA7CE-4011-490E-B690-6DFDD46F7F53}" type="presParOf" srcId="{AFC0B6FD-FC47-4ED2-80E0-075121BA81F9}" destId="{67556D33-9AC5-40E7-A7E2-1596ADCB1347}" srcOrd="2" destOrd="0" presId="urn:microsoft.com/office/officeart/2008/layout/LinedList"/>
    <dgm:cxn modelId="{75C7277B-FD25-4571-9E5E-C4B334625633}" type="presParOf" srcId="{D23F6648-7137-441D-BB97-E1B0E7772B7F}" destId="{265DB2EF-40AB-4407-B5E3-23D67215828E}" srcOrd="5" destOrd="0" presId="urn:microsoft.com/office/officeart/2008/layout/LinedList"/>
    <dgm:cxn modelId="{E09C93C5-C011-445F-8F8F-8223452081A3}" type="presParOf" srcId="{D23F6648-7137-441D-BB97-E1B0E7772B7F}" destId="{2DBF6E76-70BA-4778-83E9-C8F565DB0815}" srcOrd="6" destOrd="0" presId="urn:microsoft.com/office/officeart/2008/layout/LinedList"/>
    <dgm:cxn modelId="{AEA090E4-3855-4E1D-AE86-A3C7BAA85BAF}" type="presParOf" srcId="{D23F6648-7137-441D-BB97-E1B0E7772B7F}" destId="{F0E0F3CA-885C-4D05-B365-EAAF045D8C9F}" srcOrd="7" destOrd="0" presId="urn:microsoft.com/office/officeart/2008/layout/LinedList"/>
    <dgm:cxn modelId="{C364D990-BF43-4CAD-A7EE-6A2FEBB7B9E8}" type="presParOf" srcId="{F0E0F3CA-885C-4D05-B365-EAAF045D8C9F}" destId="{CCA631D2-3EE7-4E8B-A51C-D6CA6E18A255}" srcOrd="0" destOrd="0" presId="urn:microsoft.com/office/officeart/2008/layout/LinedList"/>
    <dgm:cxn modelId="{FF903F04-B076-4274-B762-A90570516A5F}" type="presParOf" srcId="{F0E0F3CA-885C-4D05-B365-EAAF045D8C9F}" destId="{67AABC20-248D-4ED1-A5FD-B676A3CFCE3B}" srcOrd="1" destOrd="0" presId="urn:microsoft.com/office/officeart/2008/layout/LinedList"/>
    <dgm:cxn modelId="{253BBDF0-707C-4EFB-AB8D-A94D6F9D8619}" type="presParOf" srcId="{F0E0F3CA-885C-4D05-B365-EAAF045D8C9F}" destId="{C1904210-508A-428B-8362-7B03FE236B3A}" srcOrd="2" destOrd="0" presId="urn:microsoft.com/office/officeart/2008/layout/LinedList"/>
    <dgm:cxn modelId="{29FDB634-F41A-42AC-9B45-CAE714DBC155}" type="presParOf" srcId="{D23F6648-7137-441D-BB97-E1B0E7772B7F}" destId="{4157CCBD-9CCD-4BDA-8588-3B1A9AC677F5}" srcOrd="8" destOrd="0" presId="urn:microsoft.com/office/officeart/2008/layout/LinedList"/>
    <dgm:cxn modelId="{56F69AFB-A671-4510-BE2F-FBF1B83A066B}" type="presParOf" srcId="{D23F6648-7137-441D-BB97-E1B0E7772B7F}" destId="{4C3A0F8E-8185-41F0-B4F6-97CCA840AF81}" srcOrd="9" destOrd="0" presId="urn:microsoft.com/office/officeart/2008/layout/LinedList"/>
    <dgm:cxn modelId="{4CBE6B2D-04C6-4AAE-8982-A45B468EE1CF}" type="presParOf" srcId="{D23F6648-7137-441D-BB97-E1B0E7772B7F}" destId="{831BE1E4-8952-49AA-B447-30629901BD1B}" srcOrd="10" destOrd="0" presId="urn:microsoft.com/office/officeart/2008/layout/LinedList"/>
    <dgm:cxn modelId="{A47EB1F1-E9C4-4CD2-8A3D-6349367DAF2A}" type="presParOf" srcId="{831BE1E4-8952-49AA-B447-30629901BD1B}" destId="{B1A30515-C6A6-499D-8B4E-625945DF9841}" srcOrd="0" destOrd="0" presId="urn:microsoft.com/office/officeart/2008/layout/LinedList"/>
    <dgm:cxn modelId="{09C680FB-61B4-4930-A9A0-FAC23982ED36}" type="presParOf" srcId="{831BE1E4-8952-49AA-B447-30629901BD1B}" destId="{A14C8001-6025-449C-8811-C9E9A7B6A0F7}" srcOrd="1" destOrd="0" presId="urn:microsoft.com/office/officeart/2008/layout/LinedList"/>
    <dgm:cxn modelId="{1F9A073A-4004-4B95-8990-F0D896B5F3FD}" type="presParOf" srcId="{831BE1E4-8952-49AA-B447-30629901BD1B}" destId="{6C4E3C26-3D60-4E11-9455-308D391A30EE}" srcOrd="2" destOrd="0" presId="urn:microsoft.com/office/officeart/2008/layout/LinedList"/>
    <dgm:cxn modelId="{D0D8B7DC-5781-4759-8580-6EAD4901842F}" type="presParOf" srcId="{D23F6648-7137-441D-BB97-E1B0E7772B7F}" destId="{E40E9E7B-B876-407C-A2A4-3121BAE54EFD}" srcOrd="11" destOrd="0" presId="urn:microsoft.com/office/officeart/2008/layout/LinedList"/>
    <dgm:cxn modelId="{852F7041-31D2-4460-9519-D49D04570F80}" type="presParOf" srcId="{D23F6648-7137-441D-BB97-E1B0E7772B7F}" destId="{FABF284A-9B86-4188-844A-57F90AF62D61}" srcOrd="12" destOrd="0" presId="urn:microsoft.com/office/officeart/2008/layout/LinedList"/>
    <dgm:cxn modelId="{502A5561-D2BA-4BB9-BE6D-A73C47042D38}" type="presParOf" srcId="{D23F6648-7137-441D-BB97-E1B0E7772B7F}" destId="{FD284DE7-30C3-446A-8F5C-C0648511BF0D}" srcOrd="13" destOrd="0" presId="urn:microsoft.com/office/officeart/2008/layout/LinedList"/>
    <dgm:cxn modelId="{094613ED-787D-462A-AFFB-AB50CB53C3BA}" type="presParOf" srcId="{FD284DE7-30C3-446A-8F5C-C0648511BF0D}" destId="{D7F96D36-521C-48E5-9221-5A74C066E0D7}" srcOrd="0" destOrd="0" presId="urn:microsoft.com/office/officeart/2008/layout/LinedList"/>
    <dgm:cxn modelId="{A89F48C9-1208-4717-A074-EB2811666C70}" type="presParOf" srcId="{FD284DE7-30C3-446A-8F5C-C0648511BF0D}" destId="{DAF2ABCA-8225-474A-8A76-2EAED2917C48}" srcOrd="1" destOrd="0" presId="urn:microsoft.com/office/officeart/2008/layout/LinedList"/>
    <dgm:cxn modelId="{4FBC9F98-DE73-4A6D-869D-F4402D677362}" type="presParOf" srcId="{FD284DE7-30C3-446A-8F5C-C0648511BF0D}" destId="{3CE3882A-2BD9-422E-9621-ED2097F41AB6}" srcOrd="2" destOrd="0" presId="urn:microsoft.com/office/officeart/2008/layout/LinedList"/>
    <dgm:cxn modelId="{19266CAA-4B9D-44B9-9DFB-00A60940A2A6}" type="presParOf" srcId="{D23F6648-7137-441D-BB97-E1B0E7772B7F}" destId="{4BD3B573-FB0D-47E8-B951-A44EBB543328}" srcOrd="14" destOrd="0" presId="urn:microsoft.com/office/officeart/2008/layout/LinedList"/>
    <dgm:cxn modelId="{F0A8B545-E5EE-4025-8453-2F0D24C93A03}" type="presParOf" srcId="{D23F6648-7137-441D-BB97-E1B0E7772B7F}" destId="{9158894C-14AF-4C51-ACEE-DAEF1789B219}" srcOrd="15" destOrd="0" presId="urn:microsoft.com/office/officeart/2008/layout/LinedList"/>
    <dgm:cxn modelId="{969F068C-FC25-4573-8DDC-788D465B037D}" type="presParOf" srcId="{D23F6648-7137-441D-BB97-E1B0E7772B7F}" destId="{50A7E48C-18EC-45DE-9F93-6FD81689B75E}" srcOrd="16" destOrd="0" presId="urn:microsoft.com/office/officeart/2008/layout/LinedList"/>
    <dgm:cxn modelId="{0C72BDEA-1097-43D6-97D1-096599F8F141}" type="presParOf" srcId="{50A7E48C-18EC-45DE-9F93-6FD81689B75E}" destId="{B4607A01-2114-4C74-B772-EEAAA11B2454}" srcOrd="0" destOrd="0" presId="urn:microsoft.com/office/officeart/2008/layout/LinedList"/>
    <dgm:cxn modelId="{98FEAAC5-9514-4D0D-8295-40E083737C5D}" type="presParOf" srcId="{50A7E48C-18EC-45DE-9F93-6FD81689B75E}" destId="{E4E4F64E-F820-4EDB-9604-D716571E89ED}" srcOrd="1" destOrd="0" presId="urn:microsoft.com/office/officeart/2008/layout/LinedList"/>
    <dgm:cxn modelId="{C7D5A1DC-AA2B-4F14-AF57-6C2CAFC3D644}" type="presParOf" srcId="{50A7E48C-18EC-45DE-9F93-6FD81689B75E}" destId="{5894E687-730A-4861-B5E1-090ABBBD1A17}" srcOrd="2" destOrd="0" presId="urn:microsoft.com/office/officeart/2008/layout/LinedList"/>
    <dgm:cxn modelId="{CC87C35E-2228-4258-B95F-3EAFC1B13F81}" type="presParOf" srcId="{D23F6648-7137-441D-BB97-E1B0E7772B7F}" destId="{25C35EC7-25DD-42FB-8250-21F17B63FD3F}" srcOrd="17" destOrd="0" presId="urn:microsoft.com/office/officeart/2008/layout/LinedList"/>
    <dgm:cxn modelId="{24EFF798-815C-4ACD-B81E-5A6D48624207}" type="presParOf" srcId="{D23F6648-7137-441D-BB97-E1B0E7772B7F}" destId="{2426300D-71ED-4294-845D-F10B3384D3CA}" srcOrd="18" destOrd="0" presId="urn:microsoft.com/office/officeart/2008/layout/LinedList"/>
    <dgm:cxn modelId="{2B7687C7-7925-48BE-A1D8-825E6EB80A44}" type="presParOf" srcId="{D23F6648-7137-441D-BB97-E1B0E7772B7F}" destId="{B6F8D435-6085-4193-8C6F-872990E6FFB2}" srcOrd="19" destOrd="0" presId="urn:microsoft.com/office/officeart/2008/layout/LinedList"/>
    <dgm:cxn modelId="{B5343D6A-0A3A-45D9-9882-E976C6A90F66}" type="presParOf" srcId="{B6F8D435-6085-4193-8C6F-872990E6FFB2}" destId="{1F67A8E3-1D71-4C2B-A019-64712AC5EA9D}" srcOrd="0" destOrd="0" presId="urn:microsoft.com/office/officeart/2008/layout/LinedList"/>
    <dgm:cxn modelId="{355329FC-40C7-4299-89C1-77E99CD39979}" type="presParOf" srcId="{B6F8D435-6085-4193-8C6F-872990E6FFB2}" destId="{AEE7B823-5C34-4421-996C-FFC842D7AF4C}" srcOrd="1" destOrd="0" presId="urn:microsoft.com/office/officeart/2008/layout/LinedList"/>
    <dgm:cxn modelId="{A43735B4-F7E9-4D0F-934D-1BA32421D2B7}" type="presParOf" srcId="{B6F8D435-6085-4193-8C6F-872990E6FFB2}" destId="{A9C90F39-8E00-4A33-B07E-689EB5AF6A8B}" srcOrd="2" destOrd="0" presId="urn:microsoft.com/office/officeart/2008/layout/LinedList"/>
    <dgm:cxn modelId="{1D220C03-7D1F-4B35-8D3A-E8C3477769B5}" type="presParOf" srcId="{D23F6648-7137-441D-BB97-E1B0E7772B7F}" destId="{0E4F3AA0-ED22-4CCC-A596-6BB90687E181}" srcOrd="20" destOrd="0" presId="urn:microsoft.com/office/officeart/2008/layout/LinedList"/>
    <dgm:cxn modelId="{B5DAD300-43A6-41DB-9AB6-BFB9BEFFD8C1}" type="presParOf" srcId="{D23F6648-7137-441D-BB97-E1B0E7772B7F}" destId="{8DDFD0A7-CF9A-41F8-B132-A1CE5DC863C0}" srcOrd="21" destOrd="0" presId="urn:microsoft.com/office/officeart/2008/layout/LinedList"/>
    <dgm:cxn modelId="{626517EA-BDD9-40D2-950D-E12DE74E17DC}" type="presParOf" srcId="{D23F6648-7137-441D-BB97-E1B0E7772B7F}" destId="{9BA63FF2-0D7A-4D2B-8549-7320FBCF65DF}" srcOrd="22" destOrd="0" presId="urn:microsoft.com/office/officeart/2008/layout/LinedList"/>
    <dgm:cxn modelId="{E20B78F5-7C3C-420A-AD66-12683E7E3BA1}" type="presParOf" srcId="{9BA63FF2-0D7A-4D2B-8549-7320FBCF65DF}" destId="{3899FD36-AE3D-4D41-8BD1-2E103100681F}" srcOrd="0" destOrd="0" presId="urn:microsoft.com/office/officeart/2008/layout/LinedList"/>
    <dgm:cxn modelId="{2E139B8F-766B-4550-8C71-72F019548CCF}" type="presParOf" srcId="{9BA63FF2-0D7A-4D2B-8549-7320FBCF65DF}" destId="{EC9F2876-96E7-47A0-A671-7DC46F31A328}" srcOrd="1" destOrd="0" presId="urn:microsoft.com/office/officeart/2008/layout/LinedList"/>
    <dgm:cxn modelId="{489C8FBF-0F6D-4658-86B1-4C428509F3A6}" type="presParOf" srcId="{9BA63FF2-0D7A-4D2B-8549-7320FBCF65DF}" destId="{A8707A21-6494-4098-9184-5F32FC22B365}" srcOrd="2" destOrd="0" presId="urn:microsoft.com/office/officeart/2008/layout/LinedList"/>
    <dgm:cxn modelId="{FB51FBC6-A354-4420-B712-EEA3D7E1BA47}" type="presParOf" srcId="{D23F6648-7137-441D-BB97-E1B0E7772B7F}" destId="{68E600F7-128F-4C18-AD64-BF19FB2E31CA}" srcOrd="23" destOrd="0" presId="urn:microsoft.com/office/officeart/2008/layout/LinedList"/>
    <dgm:cxn modelId="{727F9910-6944-4B3C-A148-13E62A3E264F}" type="presParOf" srcId="{D23F6648-7137-441D-BB97-E1B0E7772B7F}" destId="{03FD624A-9A84-441B-B44C-3A08D4A05AA4}" srcOrd="24" destOrd="0" presId="urn:microsoft.com/office/officeart/2008/layout/LinedList"/>
    <dgm:cxn modelId="{7030A781-9BE9-44C0-8DCB-DFDC70EDB496}" type="presParOf" srcId="{D23F6648-7137-441D-BB97-E1B0E7772B7F}" destId="{578A4CF5-FC8A-476B-A42B-0A3F8DB80C7C}" srcOrd="25" destOrd="0" presId="urn:microsoft.com/office/officeart/2008/layout/LinedList"/>
    <dgm:cxn modelId="{C781F809-F847-4329-9F2F-4BD67D28B8F8}" type="presParOf" srcId="{578A4CF5-FC8A-476B-A42B-0A3F8DB80C7C}" destId="{DC6FDC26-578B-496D-9A34-4CD2A95938B5}" srcOrd="0" destOrd="0" presId="urn:microsoft.com/office/officeart/2008/layout/LinedList"/>
    <dgm:cxn modelId="{F8AE9C24-2B91-4D67-9663-920168345485}" type="presParOf" srcId="{578A4CF5-FC8A-476B-A42B-0A3F8DB80C7C}" destId="{2C3C6847-A73D-452E-A782-B5537DAE89CF}" srcOrd="1" destOrd="0" presId="urn:microsoft.com/office/officeart/2008/layout/LinedList"/>
    <dgm:cxn modelId="{C9D4B21D-14AE-4CE6-B2FA-E65E061FF439}" type="presParOf" srcId="{578A4CF5-FC8A-476B-A42B-0A3F8DB80C7C}" destId="{26464217-AAB4-4468-A1E2-B59950321298}" srcOrd="2" destOrd="0" presId="urn:microsoft.com/office/officeart/2008/layout/LinedList"/>
    <dgm:cxn modelId="{E36039C6-E618-415D-8C9F-A34A08AA9868}" type="presParOf" srcId="{D23F6648-7137-441D-BB97-E1B0E7772B7F}" destId="{6E41F10B-820F-4EEB-9F45-3D15C101E49E}" srcOrd="26" destOrd="0" presId="urn:microsoft.com/office/officeart/2008/layout/LinedList"/>
    <dgm:cxn modelId="{317C4C11-06E2-417E-9A4B-D1A9D14227B8}" type="presParOf" srcId="{D23F6648-7137-441D-BB97-E1B0E7772B7F}" destId="{A4A7D173-1921-4033-B27A-001561F52C4E}" srcOrd="27" destOrd="0" presId="urn:microsoft.com/office/officeart/2008/layout/LinedList"/>
    <dgm:cxn modelId="{75B3D119-17A1-429A-8B50-4C1ED626F8FB}" type="presParOf" srcId="{D23F6648-7137-441D-BB97-E1B0E7772B7F}" destId="{36CDC351-557A-4AD9-8607-EEF1FD43777D}" srcOrd="28" destOrd="0" presId="urn:microsoft.com/office/officeart/2008/layout/LinedList"/>
    <dgm:cxn modelId="{FCB92BBC-802B-486E-AB96-7C66FA23490A}" type="presParOf" srcId="{36CDC351-557A-4AD9-8607-EEF1FD43777D}" destId="{E214808F-117F-455A-A56A-ADC1A93A46CA}" srcOrd="0" destOrd="0" presId="urn:microsoft.com/office/officeart/2008/layout/LinedList"/>
    <dgm:cxn modelId="{D89DF59F-3E90-4827-911A-C894B4B87C64}" type="presParOf" srcId="{36CDC351-557A-4AD9-8607-EEF1FD43777D}" destId="{A76164CD-105D-48E0-AAE3-C760AEC20F33}" srcOrd="1" destOrd="0" presId="urn:microsoft.com/office/officeart/2008/layout/LinedList"/>
    <dgm:cxn modelId="{60ECE0A3-EB04-4838-AF8B-8B72C71157A6}" type="presParOf" srcId="{36CDC351-557A-4AD9-8607-EEF1FD43777D}" destId="{7E203376-AD9E-49AC-8C28-D810E251916A}" srcOrd="2" destOrd="0" presId="urn:microsoft.com/office/officeart/2008/layout/LinedList"/>
    <dgm:cxn modelId="{EACFC441-9EB1-4D2C-908A-855DE1E40D77}" type="presParOf" srcId="{D23F6648-7137-441D-BB97-E1B0E7772B7F}" destId="{D31FD7C0-7A07-46EF-92E6-EBA68F4AB3A2}" srcOrd="29" destOrd="0" presId="urn:microsoft.com/office/officeart/2008/layout/LinedList"/>
    <dgm:cxn modelId="{3E71AF88-BA9A-4410-9C00-6C72F9068669}" type="presParOf" srcId="{D23F6648-7137-441D-BB97-E1B0E7772B7F}" destId="{036E3DB7-9765-4A58-B301-1A056BB79159}" srcOrd="30" destOrd="0" presId="urn:microsoft.com/office/officeart/2008/layout/LinedList"/>
    <dgm:cxn modelId="{A9C20C91-0D79-4B56-898F-643724DA83BE}" type="presParOf" srcId="{D23F6648-7137-441D-BB97-E1B0E7772B7F}" destId="{7BB563C9-9FC9-4C36-BD22-E262302677D2}" srcOrd="31" destOrd="0" presId="urn:microsoft.com/office/officeart/2008/layout/LinedList"/>
    <dgm:cxn modelId="{3A8C57E5-5FF2-453F-A4E8-2C46D974D758}" type="presParOf" srcId="{7BB563C9-9FC9-4C36-BD22-E262302677D2}" destId="{F80DCB5B-A9BA-4A22-868D-A958ECBB0D06}" srcOrd="0" destOrd="0" presId="urn:microsoft.com/office/officeart/2008/layout/LinedList"/>
    <dgm:cxn modelId="{8D10568D-D394-4879-B9D3-CF317C8009FB}" type="presParOf" srcId="{7BB563C9-9FC9-4C36-BD22-E262302677D2}" destId="{C3484E91-C770-4428-A025-21EE650510C0}" srcOrd="1" destOrd="0" presId="urn:microsoft.com/office/officeart/2008/layout/LinedList"/>
    <dgm:cxn modelId="{E7CE17C6-D995-4489-8FC3-EE339FD28D5F}" type="presParOf" srcId="{7BB563C9-9FC9-4C36-BD22-E262302677D2}" destId="{8A0C9920-6D6D-491A-969F-EBFD6234F02F}" srcOrd="2" destOrd="0" presId="urn:microsoft.com/office/officeart/2008/layout/LinedList"/>
    <dgm:cxn modelId="{6EFED466-348C-4520-B84D-36AD86DA1244}" type="presParOf" srcId="{D23F6648-7137-441D-BB97-E1B0E7772B7F}" destId="{CA20DF95-9044-4208-96C2-E19867E06454}" srcOrd="32" destOrd="0" presId="urn:microsoft.com/office/officeart/2008/layout/LinedList"/>
    <dgm:cxn modelId="{C6C58A7E-3A73-44DD-B149-BB1084849606}" type="presParOf" srcId="{D23F6648-7137-441D-BB97-E1B0E7772B7F}" destId="{D828EB63-9CA9-4075-937E-A47CB27D11CF}" srcOrd="33" destOrd="0" presId="urn:microsoft.com/office/officeart/2008/layout/LinedList"/>
    <dgm:cxn modelId="{4B4181E7-5C73-4F4C-9B84-EAE46B4C263C}" type="presParOf" srcId="{D23F6648-7137-441D-BB97-E1B0E7772B7F}" destId="{372FCB63-E72D-44BC-8E52-6BBFE94A7E91}" srcOrd="34" destOrd="0" presId="urn:microsoft.com/office/officeart/2008/layout/LinedList"/>
    <dgm:cxn modelId="{14AFBBC7-12FF-4F8A-A874-ADC6CB951D3A}" type="presParOf" srcId="{372FCB63-E72D-44BC-8E52-6BBFE94A7E91}" destId="{FBABF267-1EE8-47A3-9818-EFADCD8B6710}" srcOrd="0" destOrd="0" presId="urn:microsoft.com/office/officeart/2008/layout/LinedList"/>
    <dgm:cxn modelId="{2A881A97-AF96-4AD8-9597-0C47BC4211EA}" type="presParOf" srcId="{372FCB63-E72D-44BC-8E52-6BBFE94A7E91}" destId="{B300860E-EB8D-4734-BB10-EDAE228C40DF}" srcOrd="1" destOrd="0" presId="urn:microsoft.com/office/officeart/2008/layout/LinedList"/>
    <dgm:cxn modelId="{7D94A544-07B4-4A80-BC5D-81739087E063}" type="presParOf" srcId="{372FCB63-E72D-44BC-8E52-6BBFE94A7E91}" destId="{38C54AD4-6B4A-4283-9A1B-57BDDB3102BD}" srcOrd="2" destOrd="0" presId="urn:microsoft.com/office/officeart/2008/layout/LinedList"/>
    <dgm:cxn modelId="{21710FB1-4277-4AA3-A57E-F9A938D8FD59}" type="presParOf" srcId="{D23F6648-7137-441D-BB97-E1B0E7772B7F}" destId="{69ECAB41-EC31-4065-B426-C775723A4E5D}" srcOrd="35" destOrd="0" presId="urn:microsoft.com/office/officeart/2008/layout/LinedList"/>
    <dgm:cxn modelId="{1FD42A75-674D-40E2-9903-39931E3D7235}" type="presParOf" srcId="{D23F6648-7137-441D-BB97-E1B0E7772B7F}" destId="{A23B9A75-279F-422C-AC5A-94EFFF7C9032}" srcOrd="36" destOrd="0" presId="urn:microsoft.com/office/officeart/2008/layout/LinedList"/>
    <dgm:cxn modelId="{E3FC0997-62AD-483A-83B3-92C165965FC3}" type="presParOf" srcId="{D23F6648-7137-441D-BB97-E1B0E7772B7F}" destId="{174DEBB7-9081-4363-9A34-848CE05291E5}" srcOrd="37" destOrd="0" presId="urn:microsoft.com/office/officeart/2008/layout/LinedList"/>
    <dgm:cxn modelId="{140F9F5C-9365-45A8-A191-A71540EF46A7}" type="presParOf" srcId="{174DEBB7-9081-4363-9A34-848CE05291E5}" destId="{21D78481-CE72-4350-A188-853D352CD434}" srcOrd="0" destOrd="0" presId="urn:microsoft.com/office/officeart/2008/layout/LinedList"/>
    <dgm:cxn modelId="{2E003715-8C51-4884-A247-B6BA0D33FA0B}" type="presParOf" srcId="{174DEBB7-9081-4363-9A34-848CE05291E5}" destId="{7F244D84-9581-4D3B-802E-D17DBA7B91CA}" srcOrd="1" destOrd="0" presId="urn:microsoft.com/office/officeart/2008/layout/LinedList"/>
    <dgm:cxn modelId="{1BC13C00-478D-404B-A6FF-38DE23039B32}" type="presParOf" srcId="{174DEBB7-9081-4363-9A34-848CE05291E5}" destId="{9C7DA4F4-71C3-48D8-A325-EAB16EE56FCA}" srcOrd="2" destOrd="0" presId="urn:microsoft.com/office/officeart/2008/layout/LinedList"/>
    <dgm:cxn modelId="{541A1282-6E7F-40EA-91FD-F1F0940F11DA}" type="presParOf" srcId="{D23F6648-7137-441D-BB97-E1B0E7772B7F}" destId="{7E38C8CE-71B1-4232-9B81-B02668369CBE}" srcOrd="38" destOrd="0" presId="urn:microsoft.com/office/officeart/2008/layout/LinedList"/>
    <dgm:cxn modelId="{63109346-9BD4-4837-BF36-4AE363B6843F}" type="presParOf" srcId="{D23F6648-7137-441D-BB97-E1B0E7772B7F}" destId="{6FFD2AAD-3456-492A-B82C-192D2A17A73B}" srcOrd="39" destOrd="0" presId="urn:microsoft.com/office/officeart/2008/layout/LinedList"/>
    <dgm:cxn modelId="{E799FAA0-EAF7-4C3D-8DD3-281755AAD1E1}" type="presParOf" srcId="{D23F6648-7137-441D-BB97-E1B0E7772B7F}" destId="{453C0B2D-B0D3-493B-9074-0917DD2C5642}" srcOrd="40" destOrd="0" presId="urn:microsoft.com/office/officeart/2008/layout/LinedList"/>
    <dgm:cxn modelId="{71CAAA82-C8CB-438A-9786-AC8FD7E62932}" type="presParOf" srcId="{453C0B2D-B0D3-493B-9074-0917DD2C5642}" destId="{4E09DA43-9EE4-4D75-A61C-469F66FCC7DA}" srcOrd="0" destOrd="0" presId="urn:microsoft.com/office/officeart/2008/layout/LinedList"/>
    <dgm:cxn modelId="{21C784FC-C9A3-479F-BDC8-A455AFD3FB06}" type="presParOf" srcId="{453C0B2D-B0D3-493B-9074-0917DD2C5642}" destId="{2C7CD390-123F-4045-930D-30A4CA659CE8}" srcOrd="1" destOrd="0" presId="urn:microsoft.com/office/officeart/2008/layout/LinedList"/>
    <dgm:cxn modelId="{4282F0EA-BCEB-41FF-B528-857682A66881}" type="presParOf" srcId="{453C0B2D-B0D3-493B-9074-0917DD2C5642}" destId="{7A350895-59AF-49F4-93BC-4E0CF397654D}" srcOrd="2" destOrd="0" presId="urn:microsoft.com/office/officeart/2008/layout/LinedList"/>
    <dgm:cxn modelId="{ED870B58-DBD7-4934-949B-B77FB25658A0}" type="presParOf" srcId="{D23F6648-7137-441D-BB97-E1B0E7772B7F}" destId="{D63DEFF5-DFB9-4505-8897-E4EA10686285}" srcOrd="41" destOrd="0" presId="urn:microsoft.com/office/officeart/2008/layout/LinedList"/>
    <dgm:cxn modelId="{8C57B094-6653-4C4C-B199-9F1017EE4A5D}" type="presParOf" srcId="{D23F6648-7137-441D-BB97-E1B0E7772B7F}" destId="{090053F8-5547-46DD-88F7-DF8208110B64}" srcOrd="42" destOrd="0" presId="urn:microsoft.com/office/officeart/2008/layout/LinedList"/>
    <dgm:cxn modelId="{455F64EA-6355-4A73-A36A-0EBEE777098F}" type="presParOf" srcId="{D23F6648-7137-441D-BB97-E1B0E7772B7F}" destId="{B7FFBF61-4D41-4449-9A02-AAED7DD593FB}" srcOrd="43" destOrd="0" presId="urn:microsoft.com/office/officeart/2008/layout/LinedList"/>
    <dgm:cxn modelId="{87DB06FA-121E-4A5D-B8D4-3B960272A4D8}" type="presParOf" srcId="{B7FFBF61-4D41-4449-9A02-AAED7DD593FB}" destId="{AD196FCA-40A9-41D2-A9F1-3F83DB750A13}" srcOrd="0" destOrd="0" presId="urn:microsoft.com/office/officeart/2008/layout/LinedList"/>
    <dgm:cxn modelId="{29542168-1F78-4738-893A-CBF59305A2D5}" type="presParOf" srcId="{B7FFBF61-4D41-4449-9A02-AAED7DD593FB}" destId="{F80B93C0-096A-4987-BA7B-1B17A3A71C53}" srcOrd="1" destOrd="0" presId="urn:microsoft.com/office/officeart/2008/layout/LinedList"/>
    <dgm:cxn modelId="{0153A79B-527A-4468-B771-98B0C3EA25D9}" type="presParOf" srcId="{B7FFBF61-4D41-4449-9A02-AAED7DD593FB}" destId="{D3E6C719-1CE7-4B7E-B6DC-F97CF6AEE472}" srcOrd="2" destOrd="0" presId="urn:microsoft.com/office/officeart/2008/layout/LinedList"/>
    <dgm:cxn modelId="{8566494D-9EEF-411F-96ED-C4921728908C}" type="presParOf" srcId="{D23F6648-7137-441D-BB97-E1B0E7772B7F}" destId="{C07BC16C-95B9-429F-BFFB-1BEB3FCA5FC3}" srcOrd="44" destOrd="0" presId="urn:microsoft.com/office/officeart/2008/layout/LinedList"/>
    <dgm:cxn modelId="{2AEB6BB3-84D9-4CCE-9659-0A4517600BA0}" type="presParOf" srcId="{D23F6648-7137-441D-BB97-E1B0E7772B7F}" destId="{84A5939F-B101-4A06-A71F-A8083FE09887}" srcOrd="45" destOrd="0" presId="urn:microsoft.com/office/officeart/2008/layout/LinedList"/>
    <dgm:cxn modelId="{34FDA3C8-CF91-41C1-8BFD-1CD1884AFE88}" type="presParOf" srcId="{D23F6648-7137-441D-BB97-E1B0E7772B7F}" destId="{FAB5E4D5-F539-4A80-8261-CE392AE4301A}" srcOrd="46" destOrd="0" presId="urn:microsoft.com/office/officeart/2008/layout/LinedList"/>
    <dgm:cxn modelId="{93BE1DCD-2FAE-4E76-ABB5-0D81C316036C}" type="presParOf" srcId="{FAB5E4D5-F539-4A80-8261-CE392AE4301A}" destId="{77D3E653-0573-467F-B85C-0E093DC86B91}" srcOrd="0" destOrd="0" presId="urn:microsoft.com/office/officeart/2008/layout/LinedList"/>
    <dgm:cxn modelId="{63850531-0981-470C-AC58-DC7AA9C53D23}" type="presParOf" srcId="{FAB5E4D5-F539-4A80-8261-CE392AE4301A}" destId="{774A806C-D970-4678-96D9-5E782C0D4072}" srcOrd="1" destOrd="0" presId="urn:microsoft.com/office/officeart/2008/layout/LinedList"/>
    <dgm:cxn modelId="{61854F9D-DE07-453D-8B8E-00DFD252D88B}" type="presParOf" srcId="{FAB5E4D5-F539-4A80-8261-CE392AE4301A}" destId="{BCA5A6A6-7D74-429F-9FBD-0266F6A664B6}" srcOrd="2" destOrd="0" presId="urn:microsoft.com/office/officeart/2008/layout/LinedList"/>
    <dgm:cxn modelId="{FD254057-812A-4343-BEE0-4AB6E2E75296}" type="presParOf" srcId="{D23F6648-7137-441D-BB97-E1B0E7772B7F}" destId="{ABAA9839-5832-4B43-8B3C-E97AA6A0A25F}" srcOrd="47" destOrd="0" presId="urn:microsoft.com/office/officeart/2008/layout/LinedList"/>
    <dgm:cxn modelId="{F43758F9-E315-497F-93C5-CC47503C2726}" type="presParOf" srcId="{D23F6648-7137-441D-BB97-E1B0E7772B7F}" destId="{56D51839-235A-4B9F-81F2-6638E5E8DC2C}" srcOrd="48" destOrd="0" presId="urn:microsoft.com/office/officeart/2008/layout/LinedList"/>
    <dgm:cxn modelId="{C1281E08-C47C-4B45-8D1A-BD5FF1C550FF}" type="presParOf" srcId="{D23F6648-7137-441D-BB97-E1B0E7772B7F}" destId="{786B6A29-9267-4BDA-8AAD-D6E76F6A5CFC}" srcOrd="49" destOrd="0" presId="urn:microsoft.com/office/officeart/2008/layout/LinedList"/>
    <dgm:cxn modelId="{A567BF70-E73D-417D-84E8-91B86AAA916E}" type="presParOf" srcId="{786B6A29-9267-4BDA-8AAD-D6E76F6A5CFC}" destId="{84C1305D-4002-47CE-BAE2-0C05FA68CE7A}" srcOrd="0" destOrd="0" presId="urn:microsoft.com/office/officeart/2008/layout/LinedList"/>
    <dgm:cxn modelId="{FD229494-7A1F-4B8B-83AE-613D145F2A85}" type="presParOf" srcId="{786B6A29-9267-4BDA-8AAD-D6E76F6A5CFC}" destId="{E335AC6C-0841-4497-BED4-16C9FF2B8E83}" srcOrd="1" destOrd="0" presId="urn:microsoft.com/office/officeart/2008/layout/LinedList"/>
    <dgm:cxn modelId="{4DFBFFEA-811A-487A-94BA-5BCAC06745D0}" type="presParOf" srcId="{786B6A29-9267-4BDA-8AAD-D6E76F6A5CFC}" destId="{BC32A3F8-6248-48EF-913E-5EC3BE31516F}" srcOrd="2" destOrd="0" presId="urn:microsoft.com/office/officeart/2008/layout/LinedList"/>
    <dgm:cxn modelId="{1A587840-4654-48DD-A0E0-587E5AC399E6}" type="presParOf" srcId="{D23F6648-7137-441D-BB97-E1B0E7772B7F}" destId="{1C750B74-48D6-4ACA-B863-73C395E38893}" srcOrd="50" destOrd="0" presId="urn:microsoft.com/office/officeart/2008/layout/LinedList"/>
    <dgm:cxn modelId="{37E20E0E-5389-4297-9A74-98A95BF71F71}" type="presParOf" srcId="{D23F6648-7137-441D-BB97-E1B0E7772B7F}" destId="{4678A3DE-81AA-483B-AEF2-633C36AC2AAD}" srcOrd="51" destOrd="0" presId="urn:microsoft.com/office/officeart/2008/layout/LinedList"/>
    <dgm:cxn modelId="{35878272-28CA-4463-BA49-E0A30C090925}" type="presParOf" srcId="{D23F6648-7137-441D-BB97-E1B0E7772B7F}" destId="{330333DE-12E3-438E-893A-52D87E6FB677}" srcOrd="52" destOrd="0" presId="urn:microsoft.com/office/officeart/2008/layout/LinedList"/>
    <dgm:cxn modelId="{7BC76EFD-8669-49BC-A6FE-AC1FC668F0C1}" type="presParOf" srcId="{330333DE-12E3-438E-893A-52D87E6FB677}" destId="{D1D6A89C-2A98-4E4A-B315-650B38DF9E8A}" srcOrd="0" destOrd="0" presId="urn:microsoft.com/office/officeart/2008/layout/LinedList"/>
    <dgm:cxn modelId="{9869C120-D166-4076-96BB-85D393D17A74}" type="presParOf" srcId="{330333DE-12E3-438E-893A-52D87E6FB677}" destId="{0C9A1DC2-2E96-4D12-9C7D-B2E31DB128F3}" srcOrd="1" destOrd="0" presId="urn:microsoft.com/office/officeart/2008/layout/LinedList"/>
    <dgm:cxn modelId="{49D612AA-D33B-444C-BEEA-575E73AD6C48}" type="presParOf" srcId="{330333DE-12E3-438E-893A-52D87E6FB677}" destId="{E76DDD95-32C9-4B01-8D06-5EBA306AAEF4}" srcOrd="2" destOrd="0" presId="urn:microsoft.com/office/officeart/2008/layout/LinedList"/>
    <dgm:cxn modelId="{E341CCA7-D23F-4C7C-9F2C-5FEF57C9AD14}" type="presParOf" srcId="{D23F6648-7137-441D-BB97-E1B0E7772B7F}" destId="{512B865F-6EFB-44AE-9E7C-41B66D3DBC8A}" srcOrd="53" destOrd="0" presId="urn:microsoft.com/office/officeart/2008/layout/LinedList"/>
    <dgm:cxn modelId="{F215E894-255E-4FF8-A19A-D964374D984D}" type="presParOf" srcId="{D23F6648-7137-441D-BB97-E1B0E7772B7F}" destId="{617FD0EF-1CC7-4B55-A7E7-9424A661D0BE}" srcOrd="54" destOrd="0" presId="urn:microsoft.com/office/officeart/2008/layout/LinedList"/>
    <dgm:cxn modelId="{6308AED2-BE5F-44F4-A9A8-C3FBE517B4BA}" type="presParOf" srcId="{D23F6648-7137-441D-BB97-E1B0E7772B7F}" destId="{F71492A8-AB15-48DC-B7D5-36C451E0CF56}" srcOrd="55" destOrd="0" presId="urn:microsoft.com/office/officeart/2008/layout/LinedList"/>
    <dgm:cxn modelId="{0DCF8414-E96C-4048-93ED-51172520D753}" type="presParOf" srcId="{F71492A8-AB15-48DC-B7D5-36C451E0CF56}" destId="{ACC9DFEF-63E8-42EC-B740-73231BA37D43}" srcOrd="0" destOrd="0" presId="urn:microsoft.com/office/officeart/2008/layout/LinedList"/>
    <dgm:cxn modelId="{75E6BAAE-D40C-461A-AF70-76C2EAF35D5E}" type="presParOf" srcId="{F71492A8-AB15-48DC-B7D5-36C451E0CF56}" destId="{EEEC87CD-183F-4B9E-AC89-52F84339D9BB}" srcOrd="1" destOrd="0" presId="urn:microsoft.com/office/officeart/2008/layout/LinedList"/>
    <dgm:cxn modelId="{FCA5D169-6914-4AD0-9EE0-2F8342AF2435}" type="presParOf" srcId="{F71492A8-AB15-48DC-B7D5-36C451E0CF56}" destId="{B96CB34C-0C36-4A8E-87A3-A2369AB4841B}" srcOrd="2" destOrd="0" presId="urn:microsoft.com/office/officeart/2008/layout/LinedList"/>
    <dgm:cxn modelId="{91A7FEB9-5F46-4BE4-BBFC-6C8CA5DE2A77}" type="presParOf" srcId="{D23F6648-7137-441D-BB97-E1B0E7772B7F}" destId="{89E0D28C-1CE9-4C91-8BB5-9B0CB800F837}" srcOrd="56" destOrd="0" presId="urn:microsoft.com/office/officeart/2008/layout/LinedList"/>
    <dgm:cxn modelId="{9404BB2A-F48F-4F98-B1AC-7679C6AADFF3}" type="presParOf" srcId="{D23F6648-7137-441D-BB97-E1B0E7772B7F}" destId="{2BE9634A-B1AB-4163-9431-0766631EAC9E}" srcOrd="57"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6DA564B-01D9-405B-9484-A84F682B7006}" type="doc">
      <dgm:prSet loTypeId="urn:microsoft.com/office/officeart/2005/8/layout/process1" loCatId="process" qsTypeId="urn:microsoft.com/office/officeart/2005/8/quickstyle/simple1" qsCatId="simple" csTypeId="urn:microsoft.com/office/officeart/2005/8/colors/accent2_1" csCatId="accent2" phldr="1"/>
      <dgm:spPr/>
      <dgm:t>
        <a:bodyPr/>
        <a:lstStyle/>
        <a:p>
          <a:endParaRPr lang="tr-TR"/>
        </a:p>
      </dgm:t>
    </dgm:pt>
    <dgm:pt modelId="{6D024633-FEC2-4D1C-AE53-C79A8FCD8B99}">
      <dgm:prSet/>
      <dgm:spPr/>
      <dgm:t>
        <a:bodyPr/>
        <a:lstStyle/>
        <a:p>
          <a:pPr rtl="0"/>
          <a:r>
            <a:rPr lang="tr-TR" dirty="0" smtClean="0"/>
            <a:t>Öğretim Yöntemi: </a:t>
          </a:r>
        </a:p>
        <a:p>
          <a:pPr rtl="0"/>
          <a:r>
            <a:rPr lang="tr-TR" dirty="0" smtClean="0"/>
            <a:t>Dersin kazanımlarına öğrenciyi ulaştırmak üzere seçilen en kısa, en etkili ve ekonomik yoldur.</a:t>
          </a:r>
          <a:endParaRPr lang="tr-TR" dirty="0"/>
        </a:p>
      </dgm:t>
    </dgm:pt>
    <dgm:pt modelId="{6D4C29A1-195A-4683-8CEA-CA2AC6DDC780}" type="parTrans" cxnId="{50A51B24-1005-4BD8-B5C6-05B67BE9593E}">
      <dgm:prSet/>
      <dgm:spPr/>
      <dgm:t>
        <a:bodyPr/>
        <a:lstStyle/>
        <a:p>
          <a:endParaRPr lang="tr-TR"/>
        </a:p>
      </dgm:t>
    </dgm:pt>
    <dgm:pt modelId="{FFFBC14E-288D-4516-B272-812E1DEF26F5}" type="sibTrans" cxnId="{50A51B24-1005-4BD8-B5C6-05B67BE9593E}">
      <dgm:prSet/>
      <dgm:spPr/>
      <dgm:t>
        <a:bodyPr/>
        <a:lstStyle/>
        <a:p>
          <a:endParaRPr lang="tr-TR"/>
        </a:p>
      </dgm:t>
    </dgm:pt>
    <dgm:pt modelId="{A0375099-7E2E-4084-BB6F-65AE7960FA0E}" type="pres">
      <dgm:prSet presAssocID="{E6DA564B-01D9-405B-9484-A84F682B7006}" presName="Name0" presStyleCnt="0">
        <dgm:presLayoutVars>
          <dgm:dir/>
          <dgm:resizeHandles val="exact"/>
        </dgm:presLayoutVars>
      </dgm:prSet>
      <dgm:spPr/>
      <dgm:t>
        <a:bodyPr/>
        <a:lstStyle/>
        <a:p>
          <a:endParaRPr lang="tr-TR"/>
        </a:p>
      </dgm:t>
    </dgm:pt>
    <dgm:pt modelId="{0BA9E138-1E9F-447F-B3D7-C89C725D531C}" type="pres">
      <dgm:prSet presAssocID="{6D024633-FEC2-4D1C-AE53-C79A8FCD8B99}" presName="node" presStyleLbl="node1" presStyleIdx="0" presStyleCnt="1">
        <dgm:presLayoutVars>
          <dgm:bulletEnabled val="1"/>
        </dgm:presLayoutVars>
      </dgm:prSet>
      <dgm:spPr/>
      <dgm:t>
        <a:bodyPr/>
        <a:lstStyle/>
        <a:p>
          <a:endParaRPr lang="tr-TR"/>
        </a:p>
      </dgm:t>
    </dgm:pt>
  </dgm:ptLst>
  <dgm:cxnLst>
    <dgm:cxn modelId="{50A51B24-1005-4BD8-B5C6-05B67BE9593E}" srcId="{E6DA564B-01D9-405B-9484-A84F682B7006}" destId="{6D024633-FEC2-4D1C-AE53-C79A8FCD8B99}" srcOrd="0" destOrd="0" parTransId="{6D4C29A1-195A-4683-8CEA-CA2AC6DDC780}" sibTransId="{FFFBC14E-288D-4516-B272-812E1DEF26F5}"/>
    <dgm:cxn modelId="{37A1227D-C535-41A2-A17F-34CF97AF617C}" type="presOf" srcId="{E6DA564B-01D9-405B-9484-A84F682B7006}" destId="{A0375099-7E2E-4084-BB6F-65AE7960FA0E}" srcOrd="0" destOrd="0" presId="urn:microsoft.com/office/officeart/2005/8/layout/process1"/>
    <dgm:cxn modelId="{5669D3ED-5DFE-4E8D-9A25-AE4C5C2BF523}" type="presOf" srcId="{6D024633-FEC2-4D1C-AE53-C79A8FCD8B99}" destId="{0BA9E138-1E9F-447F-B3D7-C89C725D531C}" srcOrd="0" destOrd="0" presId="urn:microsoft.com/office/officeart/2005/8/layout/process1"/>
    <dgm:cxn modelId="{2B07C1DD-442B-4E36-BA7E-77109840FBC9}" type="presParOf" srcId="{A0375099-7E2E-4084-BB6F-65AE7960FA0E}" destId="{0BA9E138-1E9F-447F-B3D7-C89C725D531C}"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B9531B8-2700-4630-A7D1-576846244539}" type="doc">
      <dgm:prSet loTypeId="urn:microsoft.com/office/officeart/2005/8/layout/venn1" loCatId="relationship" qsTypeId="urn:microsoft.com/office/officeart/2005/8/quickstyle/simple1" qsCatId="simple" csTypeId="urn:microsoft.com/office/officeart/2005/8/colors/accent5_1" csCatId="accent5" phldr="1"/>
      <dgm:spPr/>
      <dgm:t>
        <a:bodyPr/>
        <a:lstStyle/>
        <a:p>
          <a:endParaRPr lang="tr-TR"/>
        </a:p>
      </dgm:t>
    </dgm:pt>
    <dgm:pt modelId="{12BCEFFC-099B-4B73-AF9F-F15558C55F56}">
      <dgm:prSet custT="1"/>
      <dgm:spPr/>
      <dgm:t>
        <a:bodyPr/>
        <a:lstStyle/>
        <a:p>
          <a:pPr rtl="0"/>
          <a:r>
            <a:rPr lang="tr-TR" sz="2000" dirty="0" smtClean="0">
              <a:latin typeface="Comic Sans MS" panose="030F0702030302020204" pitchFamily="66" charset="0"/>
            </a:rPr>
            <a:t>Öğretim yöntemi seçimini etkileyen faktörler</a:t>
          </a:r>
          <a:endParaRPr lang="tr-TR" sz="2000" dirty="0">
            <a:latin typeface="Comic Sans MS" panose="030F0702030302020204" pitchFamily="66" charset="0"/>
          </a:endParaRPr>
        </a:p>
      </dgm:t>
    </dgm:pt>
    <dgm:pt modelId="{774CC8F3-4080-495D-92D4-9EF604D3FAD3}" type="parTrans" cxnId="{103A95FA-972C-4092-9497-EC85F3D779B1}">
      <dgm:prSet/>
      <dgm:spPr/>
      <dgm:t>
        <a:bodyPr/>
        <a:lstStyle/>
        <a:p>
          <a:endParaRPr lang="tr-TR"/>
        </a:p>
      </dgm:t>
    </dgm:pt>
    <dgm:pt modelId="{EE00FC40-00B7-4216-BF56-89C076838CB7}" type="sibTrans" cxnId="{103A95FA-972C-4092-9497-EC85F3D779B1}">
      <dgm:prSet/>
      <dgm:spPr/>
      <dgm:t>
        <a:bodyPr/>
        <a:lstStyle/>
        <a:p>
          <a:endParaRPr lang="tr-TR"/>
        </a:p>
      </dgm:t>
    </dgm:pt>
    <dgm:pt modelId="{C512D67A-D4D5-4367-AD14-29C0E8A41884}">
      <dgm:prSet custT="1"/>
      <dgm:spPr/>
      <dgm:t>
        <a:bodyPr/>
        <a:lstStyle/>
        <a:p>
          <a:pPr rtl="0"/>
          <a:r>
            <a:rPr lang="tr-TR" sz="1600" smtClean="0">
              <a:latin typeface="Comic Sans MS" panose="030F0702030302020204" pitchFamily="66" charset="0"/>
            </a:rPr>
            <a:t>Hedeflerin niteliği</a:t>
          </a:r>
          <a:endParaRPr lang="tr-TR" sz="1600">
            <a:latin typeface="Comic Sans MS" panose="030F0702030302020204" pitchFamily="66" charset="0"/>
          </a:endParaRPr>
        </a:p>
      </dgm:t>
    </dgm:pt>
    <dgm:pt modelId="{CEA2F866-12CC-4B87-A620-D1B82B6BD6C2}" type="parTrans" cxnId="{6CD12A08-55B7-462B-894A-FC683C293F87}">
      <dgm:prSet/>
      <dgm:spPr/>
      <dgm:t>
        <a:bodyPr/>
        <a:lstStyle/>
        <a:p>
          <a:endParaRPr lang="tr-TR"/>
        </a:p>
      </dgm:t>
    </dgm:pt>
    <dgm:pt modelId="{358EF3F5-C722-44FE-9752-ADEE7BDDCE72}" type="sibTrans" cxnId="{6CD12A08-55B7-462B-894A-FC683C293F87}">
      <dgm:prSet/>
      <dgm:spPr/>
      <dgm:t>
        <a:bodyPr/>
        <a:lstStyle/>
        <a:p>
          <a:endParaRPr lang="tr-TR"/>
        </a:p>
      </dgm:t>
    </dgm:pt>
    <dgm:pt modelId="{353C233C-8F39-4EE4-A20C-8454F403141B}">
      <dgm:prSet custT="1"/>
      <dgm:spPr/>
      <dgm:t>
        <a:bodyPr/>
        <a:lstStyle/>
        <a:p>
          <a:pPr rtl="0"/>
          <a:r>
            <a:rPr lang="tr-TR" sz="1600" smtClean="0">
              <a:latin typeface="Comic Sans MS" panose="030F0702030302020204" pitchFamily="66" charset="0"/>
            </a:rPr>
            <a:t>Konunun özelliği</a:t>
          </a:r>
          <a:endParaRPr lang="tr-TR" sz="1600">
            <a:latin typeface="Comic Sans MS" panose="030F0702030302020204" pitchFamily="66" charset="0"/>
          </a:endParaRPr>
        </a:p>
      </dgm:t>
    </dgm:pt>
    <dgm:pt modelId="{F568653F-18CD-4C7B-B36D-B455113ABF60}" type="parTrans" cxnId="{8A5C30F7-18A8-43EE-B82B-89E6235F7388}">
      <dgm:prSet/>
      <dgm:spPr/>
      <dgm:t>
        <a:bodyPr/>
        <a:lstStyle/>
        <a:p>
          <a:endParaRPr lang="tr-TR"/>
        </a:p>
      </dgm:t>
    </dgm:pt>
    <dgm:pt modelId="{980F0C06-1CDE-4259-AFE4-E2D3E0254482}" type="sibTrans" cxnId="{8A5C30F7-18A8-43EE-B82B-89E6235F7388}">
      <dgm:prSet/>
      <dgm:spPr/>
      <dgm:t>
        <a:bodyPr/>
        <a:lstStyle/>
        <a:p>
          <a:endParaRPr lang="tr-TR"/>
        </a:p>
      </dgm:t>
    </dgm:pt>
    <dgm:pt modelId="{617851A9-B94F-4244-89F7-4A59D1F85049}">
      <dgm:prSet custT="1"/>
      <dgm:spPr/>
      <dgm:t>
        <a:bodyPr/>
        <a:lstStyle/>
        <a:p>
          <a:pPr rtl="0"/>
          <a:r>
            <a:rPr lang="tr-TR" sz="1600" smtClean="0">
              <a:latin typeface="Comic Sans MS" panose="030F0702030302020204" pitchFamily="66" charset="0"/>
            </a:rPr>
            <a:t>Öğrencilerin özellikleri</a:t>
          </a:r>
          <a:endParaRPr lang="tr-TR" sz="1600">
            <a:latin typeface="Comic Sans MS" panose="030F0702030302020204" pitchFamily="66" charset="0"/>
          </a:endParaRPr>
        </a:p>
      </dgm:t>
    </dgm:pt>
    <dgm:pt modelId="{02BCFDCD-107B-4FFD-9A0E-642F9A7D83EC}" type="parTrans" cxnId="{E0BAC63C-D703-4546-B1E6-8D123632A5A3}">
      <dgm:prSet/>
      <dgm:spPr/>
      <dgm:t>
        <a:bodyPr/>
        <a:lstStyle/>
        <a:p>
          <a:endParaRPr lang="tr-TR"/>
        </a:p>
      </dgm:t>
    </dgm:pt>
    <dgm:pt modelId="{41DBA2C1-A17A-48AC-B635-AB2BEBA1468D}" type="sibTrans" cxnId="{E0BAC63C-D703-4546-B1E6-8D123632A5A3}">
      <dgm:prSet/>
      <dgm:spPr/>
      <dgm:t>
        <a:bodyPr/>
        <a:lstStyle/>
        <a:p>
          <a:endParaRPr lang="tr-TR"/>
        </a:p>
      </dgm:t>
    </dgm:pt>
    <dgm:pt modelId="{EE071F0F-1DF3-43CB-A7FE-C1F7C733D53D}">
      <dgm:prSet custT="1"/>
      <dgm:spPr/>
      <dgm:t>
        <a:bodyPr/>
        <a:lstStyle/>
        <a:p>
          <a:pPr rtl="0"/>
          <a:r>
            <a:rPr lang="tr-TR" sz="1600" smtClean="0">
              <a:latin typeface="Comic Sans MS" panose="030F0702030302020204" pitchFamily="66" charset="0"/>
            </a:rPr>
            <a:t>Öğretmenin yöntem konusundaki bilgi ve becerisi</a:t>
          </a:r>
          <a:endParaRPr lang="tr-TR" sz="1600">
            <a:latin typeface="Comic Sans MS" panose="030F0702030302020204" pitchFamily="66" charset="0"/>
          </a:endParaRPr>
        </a:p>
      </dgm:t>
    </dgm:pt>
    <dgm:pt modelId="{BDC6E500-E312-4B85-9034-CAB42E5E7867}" type="parTrans" cxnId="{211E18D0-E91E-401D-B9FA-64119D740808}">
      <dgm:prSet/>
      <dgm:spPr/>
      <dgm:t>
        <a:bodyPr/>
        <a:lstStyle/>
        <a:p>
          <a:endParaRPr lang="tr-TR"/>
        </a:p>
      </dgm:t>
    </dgm:pt>
    <dgm:pt modelId="{C473506D-BAD3-4139-A6F2-4F2B7AC3717C}" type="sibTrans" cxnId="{211E18D0-E91E-401D-B9FA-64119D740808}">
      <dgm:prSet/>
      <dgm:spPr/>
      <dgm:t>
        <a:bodyPr/>
        <a:lstStyle/>
        <a:p>
          <a:endParaRPr lang="tr-TR"/>
        </a:p>
      </dgm:t>
    </dgm:pt>
    <dgm:pt modelId="{1AA52D29-6441-4CB9-8929-B508F1F40363}">
      <dgm:prSet custT="1"/>
      <dgm:spPr/>
      <dgm:t>
        <a:bodyPr/>
        <a:lstStyle/>
        <a:p>
          <a:pPr rtl="0"/>
          <a:r>
            <a:rPr lang="tr-TR" sz="1600" smtClean="0">
              <a:latin typeface="Comic Sans MS" panose="030F0702030302020204" pitchFamily="66" charset="0"/>
            </a:rPr>
            <a:t>Öğrenme-öğretme ortamının fiziksel özellikleri</a:t>
          </a:r>
          <a:endParaRPr lang="tr-TR" sz="1600">
            <a:latin typeface="Comic Sans MS" panose="030F0702030302020204" pitchFamily="66" charset="0"/>
          </a:endParaRPr>
        </a:p>
      </dgm:t>
    </dgm:pt>
    <dgm:pt modelId="{3CF66A2E-F7CA-40D3-A753-D8A0550688C5}" type="parTrans" cxnId="{8E18EAED-6A77-4192-B185-D5487FF3992B}">
      <dgm:prSet/>
      <dgm:spPr/>
      <dgm:t>
        <a:bodyPr/>
        <a:lstStyle/>
        <a:p>
          <a:endParaRPr lang="tr-TR"/>
        </a:p>
      </dgm:t>
    </dgm:pt>
    <dgm:pt modelId="{1826E280-9788-4003-96B8-78FC6FAB72B0}" type="sibTrans" cxnId="{8E18EAED-6A77-4192-B185-D5487FF3992B}">
      <dgm:prSet/>
      <dgm:spPr/>
      <dgm:t>
        <a:bodyPr/>
        <a:lstStyle/>
        <a:p>
          <a:endParaRPr lang="tr-TR"/>
        </a:p>
      </dgm:t>
    </dgm:pt>
    <dgm:pt modelId="{9545D840-5A9B-483A-8095-B98EEA278AB8}">
      <dgm:prSet custT="1"/>
      <dgm:spPr/>
      <dgm:t>
        <a:bodyPr/>
        <a:lstStyle/>
        <a:p>
          <a:pPr rtl="0"/>
          <a:r>
            <a:rPr lang="tr-TR" sz="1600" smtClean="0">
              <a:latin typeface="Comic Sans MS" panose="030F0702030302020204" pitchFamily="66" charset="0"/>
            </a:rPr>
            <a:t>Konu ve etkinliklere ayrılan süre</a:t>
          </a:r>
          <a:endParaRPr lang="tr-TR" sz="1600">
            <a:latin typeface="Comic Sans MS" panose="030F0702030302020204" pitchFamily="66" charset="0"/>
          </a:endParaRPr>
        </a:p>
      </dgm:t>
    </dgm:pt>
    <dgm:pt modelId="{96FF9E9D-2C1A-4462-A03F-46658B5C2EFC}" type="parTrans" cxnId="{05738D02-EB20-4DB5-88EA-A02482FF6656}">
      <dgm:prSet/>
      <dgm:spPr/>
      <dgm:t>
        <a:bodyPr/>
        <a:lstStyle/>
        <a:p>
          <a:endParaRPr lang="tr-TR"/>
        </a:p>
      </dgm:t>
    </dgm:pt>
    <dgm:pt modelId="{BBA36DB2-A713-4077-BE59-7934D60F52E9}" type="sibTrans" cxnId="{05738D02-EB20-4DB5-88EA-A02482FF6656}">
      <dgm:prSet/>
      <dgm:spPr/>
      <dgm:t>
        <a:bodyPr/>
        <a:lstStyle/>
        <a:p>
          <a:endParaRPr lang="tr-TR"/>
        </a:p>
      </dgm:t>
    </dgm:pt>
    <dgm:pt modelId="{4DB05F44-EF4E-49FB-9486-004CA8BCEEB4}">
      <dgm:prSet custT="1"/>
      <dgm:spPr/>
      <dgm:t>
        <a:bodyPr/>
        <a:lstStyle/>
        <a:p>
          <a:pPr rtl="0"/>
          <a:r>
            <a:rPr lang="tr-TR" sz="1600" smtClean="0">
              <a:latin typeface="Comic Sans MS" panose="030F0702030302020204" pitchFamily="66" charset="0"/>
            </a:rPr>
            <a:t>Maliyet</a:t>
          </a:r>
          <a:endParaRPr lang="tr-TR" sz="1600">
            <a:latin typeface="Comic Sans MS" panose="030F0702030302020204" pitchFamily="66" charset="0"/>
          </a:endParaRPr>
        </a:p>
      </dgm:t>
    </dgm:pt>
    <dgm:pt modelId="{5C50B7B2-DFAD-48E9-A64E-5266C04CC0DB}" type="parTrans" cxnId="{31F0A661-B87C-4161-B5BA-C7E5BF1F5261}">
      <dgm:prSet/>
      <dgm:spPr/>
      <dgm:t>
        <a:bodyPr/>
        <a:lstStyle/>
        <a:p>
          <a:endParaRPr lang="tr-TR"/>
        </a:p>
      </dgm:t>
    </dgm:pt>
    <dgm:pt modelId="{8779AA2A-8C62-4843-B27F-BA993033011B}" type="sibTrans" cxnId="{31F0A661-B87C-4161-B5BA-C7E5BF1F5261}">
      <dgm:prSet/>
      <dgm:spPr/>
      <dgm:t>
        <a:bodyPr/>
        <a:lstStyle/>
        <a:p>
          <a:endParaRPr lang="tr-TR"/>
        </a:p>
      </dgm:t>
    </dgm:pt>
    <dgm:pt modelId="{CC7A5A08-BCD1-4E39-A6B1-212060947820}">
      <dgm:prSet custT="1"/>
      <dgm:spPr/>
      <dgm:t>
        <a:bodyPr/>
        <a:lstStyle/>
        <a:p>
          <a:pPr rtl="0"/>
          <a:r>
            <a:rPr lang="tr-TR" sz="1600" smtClean="0">
              <a:latin typeface="Comic Sans MS" panose="030F0702030302020204" pitchFamily="66" charset="0"/>
            </a:rPr>
            <a:t>Kullanma kolaylığı</a:t>
          </a:r>
          <a:endParaRPr lang="tr-TR" sz="1600">
            <a:latin typeface="Comic Sans MS" panose="030F0702030302020204" pitchFamily="66" charset="0"/>
          </a:endParaRPr>
        </a:p>
      </dgm:t>
    </dgm:pt>
    <dgm:pt modelId="{8DEA907C-65ED-451D-8530-3F0A3B280298}" type="parTrans" cxnId="{3F815C31-E774-48FD-9563-6C8483E450E0}">
      <dgm:prSet/>
      <dgm:spPr/>
      <dgm:t>
        <a:bodyPr/>
        <a:lstStyle/>
        <a:p>
          <a:endParaRPr lang="tr-TR"/>
        </a:p>
      </dgm:t>
    </dgm:pt>
    <dgm:pt modelId="{62AFCD97-3FF4-4679-838B-B198CAD6ADC7}" type="sibTrans" cxnId="{3F815C31-E774-48FD-9563-6C8483E450E0}">
      <dgm:prSet/>
      <dgm:spPr/>
      <dgm:t>
        <a:bodyPr/>
        <a:lstStyle/>
        <a:p>
          <a:endParaRPr lang="tr-TR"/>
        </a:p>
      </dgm:t>
    </dgm:pt>
    <dgm:pt modelId="{6587C43F-C5B8-4539-921C-26A7BED4191D}">
      <dgm:prSet custT="1"/>
      <dgm:spPr/>
      <dgm:t>
        <a:bodyPr/>
        <a:lstStyle/>
        <a:p>
          <a:pPr rtl="0"/>
          <a:r>
            <a:rPr lang="tr-TR" sz="1600" dirty="0" smtClean="0">
              <a:latin typeface="Comic Sans MS" panose="030F0702030302020204" pitchFamily="66" charset="0"/>
            </a:rPr>
            <a:t>Öğrenci grubunun büyüklüğü</a:t>
          </a:r>
          <a:endParaRPr lang="tr-TR" sz="1600" dirty="0">
            <a:latin typeface="Comic Sans MS" panose="030F0702030302020204" pitchFamily="66" charset="0"/>
          </a:endParaRPr>
        </a:p>
      </dgm:t>
    </dgm:pt>
    <dgm:pt modelId="{F81541F3-33DC-4B80-AF45-A72A1DCBCB2B}" type="parTrans" cxnId="{17F63744-9BF2-4B8B-BA56-65141DFBFC49}">
      <dgm:prSet/>
      <dgm:spPr/>
      <dgm:t>
        <a:bodyPr/>
        <a:lstStyle/>
        <a:p>
          <a:endParaRPr lang="tr-TR"/>
        </a:p>
      </dgm:t>
    </dgm:pt>
    <dgm:pt modelId="{1FD877C4-8288-4E3B-AD6E-810525427D75}" type="sibTrans" cxnId="{17F63744-9BF2-4B8B-BA56-65141DFBFC49}">
      <dgm:prSet/>
      <dgm:spPr/>
      <dgm:t>
        <a:bodyPr/>
        <a:lstStyle/>
        <a:p>
          <a:endParaRPr lang="tr-TR"/>
        </a:p>
      </dgm:t>
    </dgm:pt>
    <dgm:pt modelId="{51C6276B-1DB1-4A94-8990-560FC958B246}" type="pres">
      <dgm:prSet presAssocID="{8B9531B8-2700-4630-A7D1-576846244539}" presName="compositeShape" presStyleCnt="0">
        <dgm:presLayoutVars>
          <dgm:chMax val="7"/>
          <dgm:dir/>
          <dgm:resizeHandles val="exact"/>
        </dgm:presLayoutVars>
      </dgm:prSet>
      <dgm:spPr/>
      <dgm:t>
        <a:bodyPr/>
        <a:lstStyle/>
        <a:p>
          <a:endParaRPr lang="tr-TR"/>
        </a:p>
      </dgm:t>
    </dgm:pt>
    <dgm:pt modelId="{C3571451-5025-4264-B033-7664D320E75B}" type="pres">
      <dgm:prSet presAssocID="{12BCEFFC-099B-4B73-AF9F-F15558C55F56}" presName="circ1TxSh" presStyleLbl="vennNode1" presStyleIdx="0" presStyleCnt="1" custScaleX="146372"/>
      <dgm:spPr/>
      <dgm:t>
        <a:bodyPr/>
        <a:lstStyle/>
        <a:p>
          <a:endParaRPr lang="tr-TR"/>
        </a:p>
      </dgm:t>
    </dgm:pt>
  </dgm:ptLst>
  <dgm:cxnLst>
    <dgm:cxn modelId="{3F815C31-E774-48FD-9563-6C8483E450E0}" srcId="{12BCEFFC-099B-4B73-AF9F-F15558C55F56}" destId="{CC7A5A08-BCD1-4E39-A6B1-212060947820}" srcOrd="7" destOrd="0" parTransId="{8DEA907C-65ED-451D-8530-3F0A3B280298}" sibTransId="{62AFCD97-3FF4-4679-838B-B198CAD6ADC7}"/>
    <dgm:cxn modelId="{E914C247-C565-4FA9-A518-8C55542E180E}" type="presOf" srcId="{6587C43F-C5B8-4539-921C-26A7BED4191D}" destId="{C3571451-5025-4264-B033-7664D320E75B}" srcOrd="0" destOrd="9" presId="urn:microsoft.com/office/officeart/2005/8/layout/venn1"/>
    <dgm:cxn modelId="{468FA011-1780-4A39-B4BA-0C240AB3DFA7}" type="presOf" srcId="{8B9531B8-2700-4630-A7D1-576846244539}" destId="{51C6276B-1DB1-4A94-8990-560FC958B246}" srcOrd="0" destOrd="0" presId="urn:microsoft.com/office/officeart/2005/8/layout/venn1"/>
    <dgm:cxn modelId="{8CA60CBE-7C6B-469B-8C34-374A4CD7EC1C}" type="presOf" srcId="{1AA52D29-6441-4CB9-8929-B508F1F40363}" destId="{C3571451-5025-4264-B033-7664D320E75B}" srcOrd="0" destOrd="5" presId="urn:microsoft.com/office/officeart/2005/8/layout/venn1"/>
    <dgm:cxn modelId="{05738D02-EB20-4DB5-88EA-A02482FF6656}" srcId="{12BCEFFC-099B-4B73-AF9F-F15558C55F56}" destId="{9545D840-5A9B-483A-8095-B98EEA278AB8}" srcOrd="5" destOrd="0" parTransId="{96FF9E9D-2C1A-4462-A03F-46658B5C2EFC}" sibTransId="{BBA36DB2-A713-4077-BE59-7934D60F52E9}"/>
    <dgm:cxn modelId="{103A95FA-972C-4092-9497-EC85F3D779B1}" srcId="{8B9531B8-2700-4630-A7D1-576846244539}" destId="{12BCEFFC-099B-4B73-AF9F-F15558C55F56}" srcOrd="0" destOrd="0" parTransId="{774CC8F3-4080-495D-92D4-9EF604D3FAD3}" sibTransId="{EE00FC40-00B7-4216-BF56-89C076838CB7}"/>
    <dgm:cxn modelId="{211E18D0-E91E-401D-B9FA-64119D740808}" srcId="{12BCEFFC-099B-4B73-AF9F-F15558C55F56}" destId="{EE071F0F-1DF3-43CB-A7FE-C1F7C733D53D}" srcOrd="3" destOrd="0" parTransId="{BDC6E500-E312-4B85-9034-CAB42E5E7867}" sibTransId="{C473506D-BAD3-4139-A6F2-4F2B7AC3717C}"/>
    <dgm:cxn modelId="{8A5C30F7-18A8-43EE-B82B-89E6235F7388}" srcId="{12BCEFFC-099B-4B73-AF9F-F15558C55F56}" destId="{353C233C-8F39-4EE4-A20C-8454F403141B}" srcOrd="1" destOrd="0" parTransId="{F568653F-18CD-4C7B-B36D-B455113ABF60}" sibTransId="{980F0C06-1CDE-4259-AFE4-E2D3E0254482}"/>
    <dgm:cxn modelId="{8E18EAED-6A77-4192-B185-D5487FF3992B}" srcId="{12BCEFFC-099B-4B73-AF9F-F15558C55F56}" destId="{1AA52D29-6441-4CB9-8929-B508F1F40363}" srcOrd="4" destOrd="0" parTransId="{3CF66A2E-F7CA-40D3-A753-D8A0550688C5}" sibTransId="{1826E280-9788-4003-96B8-78FC6FAB72B0}"/>
    <dgm:cxn modelId="{B8645695-A6CB-43A3-9109-99460A957242}" type="presOf" srcId="{C512D67A-D4D5-4367-AD14-29C0E8A41884}" destId="{C3571451-5025-4264-B033-7664D320E75B}" srcOrd="0" destOrd="1" presId="urn:microsoft.com/office/officeart/2005/8/layout/venn1"/>
    <dgm:cxn modelId="{6CD12A08-55B7-462B-894A-FC683C293F87}" srcId="{12BCEFFC-099B-4B73-AF9F-F15558C55F56}" destId="{C512D67A-D4D5-4367-AD14-29C0E8A41884}" srcOrd="0" destOrd="0" parTransId="{CEA2F866-12CC-4B87-A620-D1B82B6BD6C2}" sibTransId="{358EF3F5-C722-44FE-9752-ADEE7BDDCE72}"/>
    <dgm:cxn modelId="{17F63744-9BF2-4B8B-BA56-65141DFBFC49}" srcId="{12BCEFFC-099B-4B73-AF9F-F15558C55F56}" destId="{6587C43F-C5B8-4539-921C-26A7BED4191D}" srcOrd="8" destOrd="0" parTransId="{F81541F3-33DC-4B80-AF45-A72A1DCBCB2B}" sibTransId="{1FD877C4-8288-4E3B-AD6E-810525427D75}"/>
    <dgm:cxn modelId="{707D22EA-F27E-48F1-AE7A-6B9DA2A5925F}" type="presOf" srcId="{EE071F0F-1DF3-43CB-A7FE-C1F7C733D53D}" destId="{C3571451-5025-4264-B033-7664D320E75B}" srcOrd="0" destOrd="4" presId="urn:microsoft.com/office/officeart/2005/8/layout/venn1"/>
    <dgm:cxn modelId="{5AB9ECB4-F173-40CC-9179-1A21F238FEE3}" type="presOf" srcId="{12BCEFFC-099B-4B73-AF9F-F15558C55F56}" destId="{C3571451-5025-4264-B033-7664D320E75B}" srcOrd="0" destOrd="0" presId="urn:microsoft.com/office/officeart/2005/8/layout/venn1"/>
    <dgm:cxn modelId="{F10AE159-C914-4A38-A063-6926E8BC8E77}" type="presOf" srcId="{9545D840-5A9B-483A-8095-B98EEA278AB8}" destId="{C3571451-5025-4264-B033-7664D320E75B}" srcOrd="0" destOrd="6" presId="urn:microsoft.com/office/officeart/2005/8/layout/venn1"/>
    <dgm:cxn modelId="{31F0A661-B87C-4161-B5BA-C7E5BF1F5261}" srcId="{12BCEFFC-099B-4B73-AF9F-F15558C55F56}" destId="{4DB05F44-EF4E-49FB-9486-004CA8BCEEB4}" srcOrd="6" destOrd="0" parTransId="{5C50B7B2-DFAD-48E9-A64E-5266C04CC0DB}" sibTransId="{8779AA2A-8C62-4843-B27F-BA993033011B}"/>
    <dgm:cxn modelId="{BEC27A76-1A68-4456-8246-B83CBF2F5CCE}" type="presOf" srcId="{CC7A5A08-BCD1-4E39-A6B1-212060947820}" destId="{C3571451-5025-4264-B033-7664D320E75B}" srcOrd="0" destOrd="8" presId="urn:microsoft.com/office/officeart/2005/8/layout/venn1"/>
    <dgm:cxn modelId="{E0BAC63C-D703-4546-B1E6-8D123632A5A3}" srcId="{12BCEFFC-099B-4B73-AF9F-F15558C55F56}" destId="{617851A9-B94F-4244-89F7-4A59D1F85049}" srcOrd="2" destOrd="0" parTransId="{02BCFDCD-107B-4FFD-9A0E-642F9A7D83EC}" sibTransId="{41DBA2C1-A17A-48AC-B635-AB2BEBA1468D}"/>
    <dgm:cxn modelId="{6C914F88-DE69-4C7C-90E8-09A3D2AB120F}" type="presOf" srcId="{617851A9-B94F-4244-89F7-4A59D1F85049}" destId="{C3571451-5025-4264-B033-7664D320E75B}" srcOrd="0" destOrd="3" presId="urn:microsoft.com/office/officeart/2005/8/layout/venn1"/>
    <dgm:cxn modelId="{AC03798D-9A86-4256-9179-3A2269D31698}" type="presOf" srcId="{353C233C-8F39-4EE4-A20C-8454F403141B}" destId="{C3571451-5025-4264-B033-7664D320E75B}" srcOrd="0" destOrd="2" presId="urn:microsoft.com/office/officeart/2005/8/layout/venn1"/>
    <dgm:cxn modelId="{B55A71C1-482D-474D-A756-B51ECA1C5325}" type="presOf" srcId="{4DB05F44-EF4E-49FB-9486-004CA8BCEEB4}" destId="{C3571451-5025-4264-B033-7664D320E75B}" srcOrd="0" destOrd="7" presId="urn:microsoft.com/office/officeart/2005/8/layout/venn1"/>
    <dgm:cxn modelId="{DE32A020-E45E-4AB3-B959-500BCE621F86}" type="presParOf" srcId="{51C6276B-1DB1-4A94-8990-560FC958B246}" destId="{C3571451-5025-4264-B033-7664D320E75B}"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FD89550-9BB9-463E-8C01-2856A5D48CCD}" type="doc">
      <dgm:prSet loTypeId="urn:microsoft.com/office/officeart/2005/8/layout/architecture+Icon" loCatId="relationship" qsTypeId="urn:microsoft.com/office/officeart/2005/8/quickstyle/simple1" qsCatId="simple" csTypeId="urn:microsoft.com/office/officeart/2005/8/colors/accent3_1" csCatId="accent3"/>
      <dgm:spPr/>
      <dgm:t>
        <a:bodyPr/>
        <a:lstStyle/>
        <a:p>
          <a:endParaRPr lang="tr-TR"/>
        </a:p>
      </dgm:t>
    </dgm:pt>
    <dgm:pt modelId="{756FECC8-F588-45D4-A56E-F7EF4BBBE869}">
      <dgm:prSet custT="1"/>
      <dgm:spPr/>
      <dgm:t>
        <a:bodyPr/>
        <a:lstStyle/>
        <a:p>
          <a:pPr rtl="0"/>
          <a:r>
            <a:rPr lang="tr-TR" sz="2800" dirty="0" smtClean="0">
              <a:latin typeface="Comic Sans MS" panose="030F0702030302020204" pitchFamily="66" charset="0"/>
            </a:rPr>
            <a:t>Anlatım Yöntemi</a:t>
          </a:r>
          <a:endParaRPr lang="tr-TR" sz="2800" dirty="0">
            <a:latin typeface="Comic Sans MS" panose="030F0702030302020204" pitchFamily="66" charset="0"/>
          </a:endParaRPr>
        </a:p>
      </dgm:t>
    </dgm:pt>
    <dgm:pt modelId="{CC4E6A33-D9E8-423E-9A90-0779B32F9446}" type="parTrans" cxnId="{66D48547-EF1E-4BB8-A21D-868DEB13AA0F}">
      <dgm:prSet/>
      <dgm:spPr/>
      <dgm:t>
        <a:bodyPr/>
        <a:lstStyle/>
        <a:p>
          <a:endParaRPr lang="tr-TR"/>
        </a:p>
      </dgm:t>
    </dgm:pt>
    <dgm:pt modelId="{79FC6480-7DB7-46C1-927F-D611D3BE1E8C}" type="sibTrans" cxnId="{66D48547-EF1E-4BB8-A21D-868DEB13AA0F}">
      <dgm:prSet/>
      <dgm:spPr/>
      <dgm:t>
        <a:bodyPr/>
        <a:lstStyle/>
        <a:p>
          <a:endParaRPr lang="tr-TR"/>
        </a:p>
      </dgm:t>
    </dgm:pt>
    <dgm:pt modelId="{8A4193E0-F4E1-4439-8B4D-35DF25277A82}" type="pres">
      <dgm:prSet presAssocID="{0FD89550-9BB9-463E-8C01-2856A5D48CCD}" presName="Name0" presStyleCnt="0">
        <dgm:presLayoutVars>
          <dgm:chPref val="1"/>
          <dgm:dir/>
          <dgm:animOne val="branch"/>
          <dgm:animLvl val="lvl"/>
          <dgm:resizeHandles/>
        </dgm:presLayoutVars>
      </dgm:prSet>
      <dgm:spPr/>
      <dgm:t>
        <a:bodyPr/>
        <a:lstStyle/>
        <a:p>
          <a:endParaRPr lang="tr-TR"/>
        </a:p>
      </dgm:t>
    </dgm:pt>
    <dgm:pt modelId="{B6922190-E71F-4971-AC5E-778A2ADC73F9}" type="pres">
      <dgm:prSet presAssocID="{756FECC8-F588-45D4-A56E-F7EF4BBBE869}" presName="vertOne" presStyleCnt="0"/>
      <dgm:spPr/>
    </dgm:pt>
    <dgm:pt modelId="{5A2FF73D-49CB-476B-9286-03D5A0FD569E}" type="pres">
      <dgm:prSet presAssocID="{756FECC8-F588-45D4-A56E-F7EF4BBBE869}" presName="txOne" presStyleLbl="node0" presStyleIdx="0" presStyleCnt="1">
        <dgm:presLayoutVars>
          <dgm:chPref val="3"/>
        </dgm:presLayoutVars>
      </dgm:prSet>
      <dgm:spPr/>
      <dgm:t>
        <a:bodyPr/>
        <a:lstStyle/>
        <a:p>
          <a:endParaRPr lang="tr-TR"/>
        </a:p>
      </dgm:t>
    </dgm:pt>
    <dgm:pt modelId="{17D4B78A-3879-4299-8151-DA1AB97F5507}" type="pres">
      <dgm:prSet presAssocID="{756FECC8-F588-45D4-A56E-F7EF4BBBE869}" presName="horzOne" presStyleCnt="0"/>
      <dgm:spPr/>
    </dgm:pt>
  </dgm:ptLst>
  <dgm:cxnLst>
    <dgm:cxn modelId="{B82D1DCE-9F62-46B0-9495-0705461EE180}" type="presOf" srcId="{756FECC8-F588-45D4-A56E-F7EF4BBBE869}" destId="{5A2FF73D-49CB-476B-9286-03D5A0FD569E}" srcOrd="0" destOrd="0" presId="urn:microsoft.com/office/officeart/2005/8/layout/architecture+Icon"/>
    <dgm:cxn modelId="{66D48547-EF1E-4BB8-A21D-868DEB13AA0F}" srcId="{0FD89550-9BB9-463E-8C01-2856A5D48CCD}" destId="{756FECC8-F588-45D4-A56E-F7EF4BBBE869}" srcOrd="0" destOrd="0" parTransId="{CC4E6A33-D9E8-423E-9A90-0779B32F9446}" sibTransId="{79FC6480-7DB7-46C1-927F-D611D3BE1E8C}"/>
    <dgm:cxn modelId="{97F5C9B2-75D3-478F-833A-8FF787DD7141}" type="presOf" srcId="{0FD89550-9BB9-463E-8C01-2856A5D48CCD}" destId="{8A4193E0-F4E1-4439-8B4D-35DF25277A82}" srcOrd="0" destOrd="0" presId="urn:microsoft.com/office/officeart/2005/8/layout/architecture+Icon"/>
    <dgm:cxn modelId="{7DBA6BED-39AB-4E33-9876-F56B822D8AC5}" type="presParOf" srcId="{8A4193E0-F4E1-4439-8B4D-35DF25277A82}" destId="{B6922190-E71F-4971-AC5E-778A2ADC73F9}" srcOrd="0" destOrd="0" presId="urn:microsoft.com/office/officeart/2005/8/layout/architecture+Icon"/>
    <dgm:cxn modelId="{458ACAA6-5089-4C16-A1AB-5BF54C867521}" type="presParOf" srcId="{B6922190-E71F-4971-AC5E-778A2ADC73F9}" destId="{5A2FF73D-49CB-476B-9286-03D5A0FD569E}" srcOrd="0" destOrd="0" presId="urn:microsoft.com/office/officeart/2005/8/layout/architecture+Icon"/>
    <dgm:cxn modelId="{D18C8490-E501-4144-A274-2170B2F9DB43}" type="presParOf" srcId="{B6922190-E71F-4971-AC5E-778A2ADC73F9}" destId="{17D4B78A-3879-4299-8151-DA1AB97F5507}" srcOrd="1" destOrd="0" presId="urn:microsoft.com/office/officeart/2005/8/layout/architecture+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F913B36-6DCD-4695-B750-A0F1CE72F2C6}" type="doc">
      <dgm:prSet loTypeId="urn:microsoft.com/office/officeart/2005/8/layout/bProcess4" loCatId="process" qsTypeId="urn:microsoft.com/office/officeart/2005/8/quickstyle/simple1" qsCatId="simple" csTypeId="urn:microsoft.com/office/officeart/2005/8/colors/accent1_1" csCatId="accent1" phldr="1"/>
      <dgm:spPr/>
      <dgm:t>
        <a:bodyPr/>
        <a:lstStyle/>
        <a:p>
          <a:endParaRPr lang="tr-TR"/>
        </a:p>
      </dgm:t>
    </dgm:pt>
    <dgm:pt modelId="{73927F2A-E9DE-4A7E-A0E3-5791BA35DC5D}">
      <dgm:prSet custT="1"/>
      <dgm:spPr/>
      <dgm:t>
        <a:bodyPr/>
        <a:lstStyle/>
        <a:p>
          <a:pPr rtl="0"/>
          <a:r>
            <a:rPr lang="tr-TR" sz="1800" dirty="0" smtClean="0"/>
            <a:t>Öğretim yöntemleri içinde en sık kullanılanıdır. Sunuş yoluyla öğretim stratejisinde ve bilgi düzeyindeki hedeflerin kazandırılmasında kullanılır.</a:t>
          </a:r>
          <a:endParaRPr lang="tr-TR" sz="1800" dirty="0"/>
        </a:p>
      </dgm:t>
    </dgm:pt>
    <dgm:pt modelId="{2F59FAC1-533C-41BD-B3A4-9B07147E97FB}" type="parTrans" cxnId="{BBC08AE9-B23A-46B1-9764-F0A34F8DC987}">
      <dgm:prSet/>
      <dgm:spPr/>
      <dgm:t>
        <a:bodyPr/>
        <a:lstStyle/>
        <a:p>
          <a:endParaRPr lang="tr-TR"/>
        </a:p>
      </dgm:t>
    </dgm:pt>
    <dgm:pt modelId="{C2CE0D8F-2954-442E-A708-4D8207A83B8C}" type="sibTrans" cxnId="{BBC08AE9-B23A-46B1-9764-F0A34F8DC987}">
      <dgm:prSet/>
      <dgm:spPr/>
      <dgm:t>
        <a:bodyPr/>
        <a:lstStyle/>
        <a:p>
          <a:endParaRPr lang="tr-TR"/>
        </a:p>
      </dgm:t>
    </dgm:pt>
    <dgm:pt modelId="{AFB34F2B-9EA0-48D6-B2B8-6BE0C383018E}">
      <dgm:prSet custT="1"/>
      <dgm:spPr/>
      <dgm:t>
        <a:bodyPr/>
        <a:lstStyle/>
        <a:p>
          <a:pPr rtl="0"/>
          <a:r>
            <a:rPr lang="tr-TR" sz="1800" dirty="0" smtClean="0"/>
            <a:t>Soyut, karmaşık, temel bilgi ve kavramların öğrenciye aktarılmasında ve öğrencinin kendi kendine ulaşamayacağı bilgilerin sunulmasında kullanılır.</a:t>
          </a:r>
          <a:endParaRPr lang="tr-TR" sz="1800" dirty="0"/>
        </a:p>
      </dgm:t>
    </dgm:pt>
    <dgm:pt modelId="{1C879A8A-72E9-4729-B4B2-7CC67AA6BC6C}" type="parTrans" cxnId="{37C93799-841A-4741-BA79-DEBB97E07FE4}">
      <dgm:prSet/>
      <dgm:spPr/>
      <dgm:t>
        <a:bodyPr/>
        <a:lstStyle/>
        <a:p>
          <a:endParaRPr lang="tr-TR"/>
        </a:p>
      </dgm:t>
    </dgm:pt>
    <dgm:pt modelId="{7F809121-E152-49CE-90BD-1D98BBEEE0CB}" type="sibTrans" cxnId="{37C93799-841A-4741-BA79-DEBB97E07FE4}">
      <dgm:prSet/>
      <dgm:spPr/>
      <dgm:t>
        <a:bodyPr/>
        <a:lstStyle/>
        <a:p>
          <a:endParaRPr lang="tr-TR"/>
        </a:p>
      </dgm:t>
    </dgm:pt>
    <dgm:pt modelId="{0DCBB48F-BABD-4772-A775-8A1DDE1BDFD9}">
      <dgm:prSet custT="1"/>
      <dgm:spPr/>
      <dgm:t>
        <a:bodyPr/>
        <a:lstStyle/>
        <a:p>
          <a:pPr rtl="0"/>
          <a:r>
            <a:rPr lang="tr-TR" sz="1800" dirty="0" smtClean="0"/>
            <a:t>Amacı bilginin süratle ve sistemli şekilde öğrenciye aktarılmasıdır.</a:t>
          </a:r>
          <a:endParaRPr lang="tr-TR" sz="1800" dirty="0"/>
        </a:p>
      </dgm:t>
    </dgm:pt>
    <dgm:pt modelId="{2741380D-88B3-4ED5-9ED2-4C38F67393BE}" type="parTrans" cxnId="{B31AFAFC-BCB3-4DA4-9364-1D43BB7ECE27}">
      <dgm:prSet/>
      <dgm:spPr/>
      <dgm:t>
        <a:bodyPr/>
        <a:lstStyle/>
        <a:p>
          <a:endParaRPr lang="tr-TR"/>
        </a:p>
      </dgm:t>
    </dgm:pt>
    <dgm:pt modelId="{437D80F4-FD8E-4126-B83D-0C8269EC6D7B}" type="sibTrans" cxnId="{B31AFAFC-BCB3-4DA4-9364-1D43BB7ECE27}">
      <dgm:prSet/>
      <dgm:spPr/>
      <dgm:t>
        <a:bodyPr/>
        <a:lstStyle/>
        <a:p>
          <a:endParaRPr lang="tr-TR"/>
        </a:p>
      </dgm:t>
    </dgm:pt>
    <dgm:pt modelId="{4FD69744-205C-4E46-B31E-7B6808CC372E}">
      <dgm:prSet custT="1"/>
      <dgm:spPr/>
      <dgm:t>
        <a:bodyPr/>
        <a:lstStyle/>
        <a:p>
          <a:pPr rtl="0"/>
          <a:r>
            <a:rPr lang="tr-TR" sz="1800" dirty="0" smtClean="0"/>
            <a:t>Sözel iletişim ön plandadır.</a:t>
          </a:r>
          <a:endParaRPr lang="tr-TR" sz="1800" dirty="0"/>
        </a:p>
      </dgm:t>
    </dgm:pt>
    <dgm:pt modelId="{E4DE5B32-71B5-4C12-AE20-26833BA2F198}" type="parTrans" cxnId="{6E22F49B-B1C7-4C71-9175-A3466D5ADF31}">
      <dgm:prSet/>
      <dgm:spPr/>
      <dgm:t>
        <a:bodyPr/>
        <a:lstStyle/>
        <a:p>
          <a:endParaRPr lang="tr-TR"/>
        </a:p>
      </dgm:t>
    </dgm:pt>
    <dgm:pt modelId="{D9E0570D-5DA6-475B-A014-185899197797}" type="sibTrans" cxnId="{6E22F49B-B1C7-4C71-9175-A3466D5ADF31}">
      <dgm:prSet/>
      <dgm:spPr/>
      <dgm:t>
        <a:bodyPr/>
        <a:lstStyle/>
        <a:p>
          <a:endParaRPr lang="tr-TR"/>
        </a:p>
      </dgm:t>
    </dgm:pt>
    <dgm:pt modelId="{6125CC08-DB60-4984-87E4-9D4ED772E899}">
      <dgm:prSet custT="1"/>
      <dgm:spPr/>
      <dgm:t>
        <a:bodyPr/>
        <a:lstStyle/>
        <a:p>
          <a:pPr rtl="0"/>
          <a:r>
            <a:rPr lang="tr-TR" sz="1800" dirty="0" smtClean="0"/>
            <a:t>Özellikle Giriş(Güdüleme- Dikkat Çekme) ve Sonuç (Özetleme) bölümlerinde yararlanılmaktadır.</a:t>
          </a:r>
          <a:endParaRPr lang="tr-TR" sz="1800" dirty="0"/>
        </a:p>
      </dgm:t>
    </dgm:pt>
    <dgm:pt modelId="{6A8666AB-B634-41A2-857D-FCEFB5702D76}" type="parTrans" cxnId="{0FA15B0A-199F-40E7-A43B-292D466B3047}">
      <dgm:prSet/>
      <dgm:spPr/>
      <dgm:t>
        <a:bodyPr/>
        <a:lstStyle/>
        <a:p>
          <a:endParaRPr lang="tr-TR"/>
        </a:p>
      </dgm:t>
    </dgm:pt>
    <dgm:pt modelId="{B4B9E01E-5DE3-4F26-AD22-9250681E827A}" type="sibTrans" cxnId="{0FA15B0A-199F-40E7-A43B-292D466B3047}">
      <dgm:prSet/>
      <dgm:spPr/>
      <dgm:t>
        <a:bodyPr/>
        <a:lstStyle/>
        <a:p>
          <a:endParaRPr lang="tr-TR"/>
        </a:p>
      </dgm:t>
    </dgm:pt>
    <dgm:pt modelId="{25FCCF30-41EE-4104-9E19-D1510A02F78B}">
      <dgm:prSet custT="1"/>
      <dgm:spPr/>
      <dgm:t>
        <a:bodyPr/>
        <a:lstStyle/>
        <a:p>
          <a:pPr rtl="0"/>
          <a:r>
            <a:rPr lang="tr-TR" sz="1800" dirty="0" smtClean="0"/>
            <a:t>Genelde öğretmen aktif, öğrenci pasif konumdadır.</a:t>
          </a:r>
          <a:endParaRPr lang="tr-TR" sz="1800" dirty="0"/>
        </a:p>
      </dgm:t>
    </dgm:pt>
    <dgm:pt modelId="{5811ED70-B807-4D53-9B95-8025B55ED126}" type="parTrans" cxnId="{DB42CDF4-7E88-4084-88FB-E8F047364708}">
      <dgm:prSet/>
      <dgm:spPr/>
      <dgm:t>
        <a:bodyPr/>
        <a:lstStyle/>
        <a:p>
          <a:endParaRPr lang="tr-TR"/>
        </a:p>
      </dgm:t>
    </dgm:pt>
    <dgm:pt modelId="{08E4AE82-6B55-44F8-96E1-7FD145E3E3C6}" type="sibTrans" cxnId="{DB42CDF4-7E88-4084-88FB-E8F047364708}">
      <dgm:prSet/>
      <dgm:spPr/>
      <dgm:t>
        <a:bodyPr/>
        <a:lstStyle/>
        <a:p>
          <a:endParaRPr lang="tr-TR"/>
        </a:p>
      </dgm:t>
    </dgm:pt>
    <dgm:pt modelId="{59005646-FBB8-48C0-AB3D-72EA0411A56B}">
      <dgm:prSet custT="1"/>
      <dgm:spPr/>
      <dgm:t>
        <a:bodyPr/>
        <a:lstStyle/>
        <a:p>
          <a:pPr rtl="0"/>
          <a:r>
            <a:rPr lang="tr-TR" sz="1800" dirty="0" smtClean="0"/>
            <a:t>Sürenin sınırlı ve hedefin bilgi düzeyinde olduğu durumlarda etkin olarak kullanılır.</a:t>
          </a:r>
          <a:endParaRPr lang="tr-TR" sz="1800" dirty="0"/>
        </a:p>
      </dgm:t>
    </dgm:pt>
    <dgm:pt modelId="{A6416D0A-79F5-4A01-85FF-B8F101771198}" type="parTrans" cxnId="{B539ABF0-D910-4BDD-9F4F-ADA076C13EC2}">
      <dgm:prSet/>
      <dgm:spPr/>
      <dgm:t>
        <a:bodyPr/>
        <a:lstStyle/>
        <a:p>
          <a:endParaRPr lang="tr-TR"/>
        </a:p>
      </dgm:t>
    </dgm:pt>
    <dgm:pt modelId="{D2A33C3C-A239-4438-8C60-75BF514C26BD}" type="sibTrans" cxnId="{B539ABF0-D910-4BDD-9F4F-ADA076C13EC2}">
      <dgm:prSet/>
      <dgm:spPr/>
      <dgm:t>
        <a:bodyPr/>
        <a:lstStyle/>
        <a:p>
          <a:endParaRPr lang="tr-TR"/>
        </a:p>
      </dgm:t>
    </dgm:pt>
    <dgm:pt modelId="{C4A6B61F-0D60-4DC7-98B0-C02718CC188D}" type="pres">
      <dgm:prSet presAssocID="{2F913B36-6DCD-4695-B750-A0F1CE72F2C6}" presName="Name0" presStyleCnt="0">
        <dgm:presLayoutVars>
          <dgm:dir/>
          <dgm:resizeHandles/>
        </dgm:presLayoutVars>
      </dgm:prSet>
      <dgm:spPr/>
      <dgm:t>
        <a:bodyPr/>
        <a:lstStyle/>
        <a:p>
          <a:endParaRPr lang="tr-TR"/>
        </a:p>
      </dgm:t>
    </dgm:pt>
    <dgm:pt modelId="{554D5B1D-B649-4964-BB39-FF8067013518}" type="pres">
      <dgm:prSet presAssocID="{73927F2A-E9DE-4A7E-A0E3-5791BA35DC5D}" presName="compNode" presStyleCnt="0"/>
      <dgm:spPr/>
    </dgm:pt>
    <dgm:pt modelId="{1B3CA7B7-81E9-41A2-BB48-6418DAF0308C}" type="pres">
      <dgm:prSet presAssocID="{73927F2A-E9DE-4A7E-A0E3-5791BA35DC5D}" presName="dummyConnPt" presStyleCnt="0"/>
      <dgm:spPr/>
    </dgm:pt>
    <dgm:pt modelId="{C98E1618-8992-4C95-89F0-934FC566DC02}" type="pres">
      <dgm:prSet presAssocID="{73927F2A-E9DE-4A7E-A0E3-5791BA35DC5D}" presName="node" presStyleLbl="node1" presStyleIdx="0" presStyleCnt="7" custScaleX="294166" custScaleY="267246">
        <dgm:presLayoutVars>
          <dgm:bulletEnabled val="1"/>
        </dgm:presLayoutVars>
      </dgm:prSet>
      <dgm:spPr/>
      <dgm:t>
        <a:bodyPr/>
        <a:lstStyle/>
        <a:p>
          <a:endParaRPr lang="tr-TR"/>
        </a:p>
      </dgm:t>
    </dgm:pt>
    <dgm:pt modelId="{D49FD141-DE8B-4DB9-9253-47D47A9EFBAE}" type="pres">
      <dgm:prSet presAssocID="{C2CE0D8F-2954-442E-A708-4D8207A83B8C}" presName="sibTrans" presStyleLbl="bgSibTrans2D1" presStyleIdx="0" presStyleCnt="6"/>
      <dgm:spPr/>
      <dgm:t>
        <a:bodyPr/>
        <a:lstStyle/>
        <a:p>
          <a:endParaRPr lang="tr-TR"/>
        </a:p>
      </dgm:t>
    </dgm:pt>
    <dgm:pt modelId="{32D46CA8-313F-4712-89E8-A5084B643F6C}" type="pres">
      <dgm:prSet presAssocID="{AFB34F2B-9EA0-48D6-B2B8-6BE0C383018E}" presName="compNode" presStyleCnt="0"/>
      <dgm:spPr/>
    </dgm:pt>
    <dgm:pt modelId="{A05B6824-552C-4FCE-845D-5629CD5A0263}" type="pres">
      <dgm:prSet presAssocID="{AFB34F2B-9EA0-48D6-B2B8-6BE0C383018E}" presName="dummyConnPt" presStyleCnt="0"/>
      <dgm:spPr/>
    </dgm:pt>
    <dgm:pt modelId="{93152BD2-B34D-48F8-92FE-8ED9C3B39BEE}" type="pres">
      <dgm:prSet presAssocID="{AFB34F2B-9EA0-48D6-B2B8-6BE0C383018E}" presName="node" presStyleLbl="node1" presStyleIdx="1" presStyleCnt="7" custScaleX="269729" custScaleY="255763" custLinFactY="100000" custLinFactNeighborX="11274" custLinFactNeighborY="117414">
        <dgm:presLayoutVars>
          <dgm:bulletEnabled val="1"/>
        </dgm:presLayoutVars>
      </dgm:prSet>
      <dgm:spPr/>
      <dgm:t>
        <a:bodyPr/>
        <a:lstStyle/>
        <a:p>
          <a:endParaRPr lang="tr-TR"/>
        </a:p>
      </dgm:t>
    </dgm:pt>
    <dgm:pt modelId="{869A75EE-B67A-4AED-B24A-92F69718EA7A}" type="pres">
      <dgm:prSet presAssocID="{7F809121-E152-49CE-90BD-1D98BBEEE0CB}" presName="sibTrans" presStyleLbl="bgSibTrans2D1" presStyleIdx="1" presStyleCnt="6"/>
      <dgm:spPr/>
      <dgm:t>
        <a:bodyPr/>
        <a:lstStyle/>
        <a:p>
          <a:endParaRPr lang="tr-TR"/>
        </a:p>
      </dgm:t>
    </dgm:pt>
    <dgm:pt modelId="{40C8A924-9959-49BA-A486-18403B8EE212}" type="pres">
      <dgm:prSet presAssocID="{0DCBB48F-BABD-4772-A775-8A1DDE1BDFD9}" presName="compNode" presStyleCnt="0"/>
      <dgm:spPr/>
    </dgm:pt>
    <dgm:pt modelId="{6DF3948A-3CBE-490F-8204-7EAE7E3E3529}" type="pres">
      <dgm:prSet presAssocID="{0DCBB48F-BABD-4772-A775-8A1DDE1BDFD9}" presName="dummyConnPt" presStyleCnt="0"/>
      <dgm:spPr/>
    </dgm:pt>
    <dgm:pt modelId="{DCF17709-64E4-4F92-9B23-5FEBC9B23E06}" type="pres">
      <dgm:prSet presAssocID="{0DCBB48F-BABD-4772-A775-8A1DDE1BDFD9}" presName="node" presStyleLbl="node1" presStyleIdx="2" presStyleCnt="7" custScaleX="182341" custScaleY="215081" custLinFactX="200000" custLinFactNeighborX="272927" custLinFactNeighborY="-17408">
        <dgm:presLayoutVars>
          <dgm:bulletEnabled val="1"/>
        </dgm:presLayoutVars>
      </dgm:prSet>
      <dgm:spPr/>
      <dgm:t>
        <a:bodyPr/>
        <a:lstStyle/>
        <a:p>
          <a:endParaRPr lang="tr-TR"/>
        </a:p>
      </dgm:t>
    </dgm:pt>
    <dgm:pt modelId="{DA938610-AE8D-4F4E-B21B-0BB678F76731}" type="pres">
      <dgm:prSet presAssocID="{437D80F4-FD8E-4126-B83D-0C8269EC6D7B}" presName="sibTrans" presStyleLbl="bgSibTrans2D1" presStyleIdx="2" presStyleCnt="6"/>
      <dgm:spPr/>
      <dgm:t>
        <a:bodyPr/>
        <a:lstStyle/>
        <a:p>
          <a:endParaRPr lang="tr-TR"/>
        </a:p>
      </dgm:t>
    </dgm:pt>
    <dgm:pt modelId="{B6F1F5DF-3062-4309-91D1-F68D5842973D}" type="pres">
      <dgm:prSet presAssocID="{4FD69744-205C-4E46-B31E-7B6808CC372E}" presName="compNode" presStyleCnt="0"/>
      <dgm:spPr/>
    </dgm:pt>
    <dgm:pt modelId="{4FA6BA0F-205B-42EF-9EB2-57D4FB681F85}" type="pres">
      <dgm:prSet presAssocID="{4FD69744-205C-4E46-B31E-7B6808CC372E}" presName="dummyConnPt" presStyleCnt="0"/>
      <dgm:spPr/>
    </dgm:pt>
    <dgm:pt modelId="{918C6733-7E3F-485E-8F22-FF2AA132B6B5}" type="pres">
      <dgm:prSet presAssocID="{4FD69744-205C-4E46-B31E-7B6808CC372E}" presName="node" presStyleLbl="node1" presStyleIdx="3" presStyleCnt="7" custScaleX="139179" custScaleY="108807" custLinFactX="76541" custLinFactY="-300000" custLinFactNeighborX="100000" custLinFactNeighborY="-359365">
        <dgm:presLayoutVars>
          <dgm:bulletEnabled val="1"/>
        </dgm:presLayoutVars>
      </dgm:prSet>
      <dgm:spPr/>
      <dgm:t>
        <a:bodyPr/>
        <a:lstStyle/>
        <a:p>
          <a:endParaRPr lang="tr-TR"/>
        </a:p>
      </dgm:t>
    </dgm:pt>
    <dgm:pt modelId="{91ED49D8-EB6B-44AC-BF98-FC7FABD6075C}" type="pres">
      <dgm:prSet presAssocID="{D9E0570D-5DA6-475B-A014-185899197797}" presName="sibTrans" presStyleLbl="bgSibTrans2D1" presStyleIdx="3" presStyleCnt="6"/>
      <dgm:spPr/>
      <dgm:t>
        <a:bodyPr/>
        <a:lstStyle/>
        <a:p>
          <a:endParaRPr lang="tr-TR"/>
        </a:p>
      </dgm:t>
    </dgm:pt>
    <dgm:pt modelId="{2407D633-DB57-4D02-B747-56A181816DA2}" type="pres">
      <dgm:prSet presAssocID="{6125CC08-DB60-4984-87E4-9D4ED772E899}" presName="compNode" presStyleCnt="0"/>
      <dgm:spPr/>
    </dgm:pt>
    <dgm:pt modelId="{031D6E5A-6C49-4810-8810-4DB3151FA598}" type="pres">
      <dgm:prSet presAssocID="{6125CC08-DB60-4984-87E4-9D4ED772E899}" presName="dummyConnPt" presStyleCnt="0"/>
      <dgm:spPr/>
    </dgm:pt>
    <dgm:pt modelId="{32C5A8D6-7D54-4EEE-BA22-A15C312DBBDA}" type="pres">
      <dgm:prSet presAssocID="{6125CC08-DB60-4984-87E4-9D4ED772E899}" presName="node" presStyleLbl="node1" presStyleIdx="4" presStyleCnt="7" custScaleX="234716" custScaleY="166770" custLinFactY="-19093" custLinFactNeighborX="-15542" custLinFactNeighborY="-100000">
        <dgm:presLayoutVars>
          <dgm:bulletEnabled val="1"/>
        </dgm:presLayoutVars>
      </dgm:prSet>
      <dgm:spPr/>
      <dgm:t>
        <a:bodyPr/>
        <a:lstStyle/>
        <a:p>
          <a:endParaRPr lang="tr-TR"/>
        </a:p>
      </dgm:t>
    </dgm:pt>
    <dgm:pt modelId="{3AC47ED9-9C7A-4E62-839F-C81444A6587D}" type="pres">
      <dgm:prSet presAssocID="{B4B9E01E-5DE3-4F26-AD22-9250681E827A}" presName="sibTrans" presStyleLbl="bgSibTrans2D1" presStyleIdx="4" presStyleCnt="6"/>
      <dgm:spPr/>
      <dgm:t>
        <a:bodyPr/>
        <a:lstStyle/>
        <a:p>
          <a:endParaRPr lang="tr-TR"/>
        </a:p>
      </dgm:t>
    </dgm:pt>
    <dgm:pt modelId="{5002FA62-76EA-46DE-91D3-60C5A5AFDF9B}" type="pres">
      <dgm:prSet presAssocID="{25FCCF30-41EE-4104-9E19-D1510A02F78B}" presName="compNode" presStyleCnt="0"/>
      <dgm:spPr/>
    </dgm:pt>
    <dgm:pt modelId="{7248E93A-FC13-47F9-96A2-4F68CE5B9980}" type="pres">
      <dgm:prSet presAssocID="{25FCCF30-41EE-4104-9E19-D1510A02F78B}" presName="dummyConnPt" presStyleCnt="0"/>
      <dgm:spPr/>
    </dgm:pt>
    <dgm:pt modelId="{ABDA67D1-82BB-4491-8415-A40A1178855B}" type="pres">
      <dgm:prSet presAssocID="{25FCCF30-41EE-4104-9E19-D1510A02F78B}" presName="node" presStyleLbl="node1" presStyleIdx="5" presStyleCnt="7" custScaleX="121138" custScaleY="213441" custLinFactY="-77904" custLinFactNeighborX="-29281" custLinFactNeighborY="-100000">
        <dgm:presLayoutVars>
          <dgm:bulletEnabled val="1"/>
        </dgm:presLayoutVars>
      </dgm:prSet>
      <dgm:spPr/>
      <dgm:t>
        <a:bodyPr/>
        <a:lstStyle/>
        <a:p>
          <a:endParaRPr lang="tr-TR"/>
        </a:p>
      </dgm:t>
    </dgm:pt>
    <dgm:pt modelId="{DD2CFCCC-3537-4E54-80CB-9FFD7D6B6F6C}" type="pres">
      <dgm:prSet presAssocID="{08E4AE82-6B55-44F8-96E1-7FD145E3E3C6}" presName="sibTrans" presStyleLbl="bgSibTrans2D1" presStyleIdx="5" presStyleCnt="6"/>
      <dgm:spPr/>
      <dgm:t>
        <a:bodyPr/>
        <a:lstStyle/>
        <a:p>
          <a:endParaRPr lang="tr-TR"/>
        </a:p>
      </dgm:t>
    </dgm:pt>
    <dgm:pt modelId="{05F428A6-084C-4310-8705-B283C075278B}" type="pres">
      <dgm:prSet presAssocID="{59005646-FBB8-48C0-AB3D-72EA0411A56B}" presName="compNode" presStyleCnt="0"/>
      <dgm:spPr/>
    </dgm:pt>
    <dgm:pt modelId="{65453335-8A69-4581-96CE-3EC9EA5DEA63}" type="pres">
      <dgm:prSet presAssocID="{59005646-FBB8-48C0-AB3D-72EA0411A56B}" presName="dummyConnPt" presStyleCnt="0"/>
      <dgm:spPr/>
    </dgm:pt>
    <dgm:pt modelId="{3B44CA2F-3B59-484B-8D7A-925A9BB9B851}" type="pres">
      <dgm:prSet presAssocID="{59005646-FBB8-48C0-AB3D-72EA0411A56B}" presName="node" presStyleLbl="node1" presStyleIdx="6" presStyleCnt="7" custFlipHor="1" custScaleX="121500" custScaleY="325963" custLinFactNeighborX="-10273" custLinFactNeighborY="-87508">
        <dgm:presLayoutVars>
          <dgm:bulletEnabled val="1"/>
        </dgm:presLayoutVars>
      </dgm:prSet>
      <dgm:spPr/>
      <dgm:t>
        <a:bodyPr/>
        <a:lstStyle/>
        <a:p>
          <a:endParaRPr lang="tr-TR"/>
        </a:p>
      </dgm:t>
    </dgm:pt>
  </dgm:ptLst>
  <dgm:cxnLst>
    <dgm:cxn modelId="{0FA15B0A-199F-40E7-A43B-292D466B3047}" srcId="{2F913B36-6DCD-4695-B750-A0F1CE72F2C6}" destId="{6125CC08-DB60-4984-87E4-9D4ED772E899}" srcOrd="4" destOrd="0" parTransId="{6A8666AB-B634-41A2-857D-FCEFB5702D76}" sibTransId="{B4B9E01E-5DE3-4F26-AD22-9250681E827A}"/>
    <dgm:cxn modelId="{52B289B8-940B-4E04-BA8E-3BD2A433426A}" type="presOf" srcId="{7F809121-E152-49CE-90BD-1D98BBEEE0CB}" destId="{869A75EE-B67A-4AED-B24A-92F69718EA7A}" srcOrd="0" destOrd="0" presId="urn:microsoft.com/office/officeart/2005/8/layout/bProcess4"/>
    <dgm:cxn modelId="{E17AACFB-4D1C-4846-BB79-FAD2620FB263}" type="presOf" srcId="{D9E0570D-5DA6-475B-A014-185899197797}" destId="{91ED49D8-EB6B-44AC-BF98-FC7FABD6075C}" srcOrd="0" destOrd="0" presId="urn:microsoft.com/office/officeart/2005/8/layout/bProcess4"/>
    <dgm:cxn modelId="{DB42CDF4-7E88-4084-88FB-E8F047364708}" srcId="{2F913B36-6DCD-4695-B750-A0F1CE72F2C6}" destId="{25FCCF30-41EE-4104-9E19-D1510A02F78B}" srcOrd="5" destOrd="0" parTransId="{5811ED70-B807-4D53-9B95-8025B55ED126}" sibTransId="{08E4AE82-6B55-44F8-96E1-7FD145E3E3C6}"/>
    <dgm:cxn modelId="{0D9439C9-5EF9-4B22-8D81-81D9FB262E7A}" type="presOf" srcId="{437D80F4-FD8E-4126-B83D-0C8269EC6D7B}" destId="{DA938610-AE8D-4F4E-B21B-0BB678F76731}" srcOrd="0" destOrd="0" presId="urn:microsoft.com/office/officeart/2005/8/layout/bProcess4"/>
    <dgm:cxn modelId="{12D515A4-E0E0-4D1E-AC5A-8CD8A3802EFA}" type="presOf" srcId="{C2CE0D8F-2954-442E-A708-4D8207A83B8C}" destId="{D49FD141-DE8B-4DB9-9253-47D47A9EFBAE}" srcOrd="0" destOrd="0" presId="urn:microsoft.com/office/officeart/2005/8/layout/bProcess4"/>
    <dgm:cxn modelId="{C220A8F3-16C5-453E-BA54-CF5F71428ABE}" type="presOf" srcId="{25FCCF30-41EE-4104-9E19-D1510A02F78B}" destId="{ABDA67D1-82BB-4491-8415-A40A1178855B}" srcOrd="0" destOrd="0" presId="urn:microsoft.com/office/officeart/2005/8/layout/bProcess4"/>
    <dgm:cxn modelId="{BBC08AE9-B23A-46B1-9764-F0A34F8DC987}" srcId="{2F913B36-6DCD-4695-B750-A0F1CE72F2C6}" destId="{73927F2A-E9DE-4A7E-A0E3-5791BA35DC5D}" srcOrd="0" destOrd="0" parTransId="{2F59FAC1-533C-41BD-B3A4-9B07147E97FB}" sibTransId="{C2CE0D8F-2954-442E-A708-4D8207A83B8C}"/>
    <dgm:cxn modelId="{2F7C09E5-64C3-46BE-A197-D6CA0424ADDA}" type="presOf" srcId="{AFB34F2B-9EA0-48D6-B2B8-6BE0C383018E}" destId="{93152BD2-B34D-48F8-92FE-8ED9C3B39BEE}" srcOrd="0" destOrd="0" presId="urn:microsoft.com/office/officeart/2005/8/layout/bProcess4"/>
    <dgm:cxn modelId="{B31AFAFC-BCB3-4DA4-9364-1D43BB7ECE27}" srcId="{2F913B36-6DCD-4695-B750-A0F1CE72F2C6}" destId="{0DCBB48F-BABD-4772-A775-8A1DDE1BDFD9}" srcOrd="2" destOrd="0" parTransId="{2741380D-88B3-4ED5-9ED2-4C38F67393BE}" sibTransId="{437D80F4-FD8E-4126-B83D-0C8269EC6D7B}"/>
    <dgm:cxn modelId="{C1791272-1397-40C7-B8E5-718F50C5DCE6}" type="presOf" srcId="{2F913B36-6DCD-4695-B750-A0F1CE72F2C6}" destId="{C4A6B61F-0D60-4DC7-98B0-C02718CC188D}" srcOrd="0" destOrd="0" presId="urn:microsoft.com/office/officeart/2005/8/layout/bProcess4"/>
    <dgm:cxn modelId="{6E22F49B-B1C7-4C71-9175-A3466D5ADF31}" srcId="{2F913B36-6DCD-4695-B750-A0F1CE72F2C6}" destId="{4FD69744-205C-4E46-B31E-7B6808CC372E}" srcOrd="3" destOrd="0" parTransId="{E4DE5B32-71B5-4C12-AE20-26833BA2F198}" sibTransId="{D9E0570D-5DA6-475B-A014-185899197797}"/>
    <dgm:cxn modelId="{C95F6188-949B-41B2-9E4B-08E46222C450}" type="presOf" srcId="{6125CC08-DB60-4984-87E4-9D4ED772E899}" destId="{32C5A8D6-7D54-4EEE-BA22-A15C312DBBDA}" srcOrd="0" destOrd="0" presId="urn:microsoft.com/office/officeart/2005/8/layout/bProcess4"/>
    <dgm:cxn modelId="{B539ABF0-D910-4BDD-9F4F-ADA076C13EC2}" srcId="{2F913B36-6DCD-4695-B750-A0F1CE72F2C6}" destId="{59005646-FBB8-48C0-AB3D-72EA0411A56B}" srcOrd="6" destOrd="0" parTransId="{A6416D0A-79F5-4A01-85FF-B8F101771198}" sibTransId="{D2A33C3C-A239-4438-8C60-75BF514C26BD}"/>
    <dgm:cxn modelId="{7DEAE07A-834D-49BF-BBFF-8AFFDC35BD1F}" type="presOf" srcId="{59005646-FBB8-48C0-AB3D-72EA0411A56B}" destId="{3B44CA2F-3B59-484B-8D7A-925A9BB9B851}" srcOrd="0" destOrd="0" presId="urn:microsoft.com/office/officeart/2005/8/layout/bProcess4"/>
    <dgm:cxn modelId="{681DF48E-0BBE-4A40-B0D9-2BB8D4A6BE3E}" type="presOf" srcId="{08E4AE82-6B55-44F8-96E1-7FD145E3E3C6}" destId="{DD2CFCCC-3537-4E54-80CB-9FFD7D6B6F6C}" srcOrd="0" destOrd="0" presId="urn:microsoft.com/office/officeart/2005/8/layout/bProcess4"/>
    <dgm:cxn modelId="{C6F50DF9-4D48-4C98-A249-25CD7FFF5A3A}" type="presOf" srcId="{73927F2A-E9DE-4A7E-A0E3-5791BA35DC5D}" destId="{C98E1618-8992-4C95-89F0-934FC566DC02}" srcOrd="0" destOrd="0" presId="urn:microsoft.com/office/officeart/2005/8/layout/bProcess4"/>
    <dgm:cxn modelId="{4BCBA71B-6CA1-4D2A-A5DF-30D88FC08B07}" type="presOf" srcId="{B4B9E01E-5DE3-4F26-AD22-9250681E827A}" destId="{3AC47ED9-9C7A-4E62-839F-C81444A6587D}" srcOrd="0" destOrd="0" presId="urn:microsoft.com/office/officeart/2005/8/layout/bProcess4"/>
    <dgm:cxn modelId="{E73E6F3F-8EEF-4873-A5EC-53D310B0227D}" type="presOf" srcId="{0DCBB48F-BABD-4772-A775-8A1DDE1BDFD9}" destId="{DCF17709-64E4-4F92-9B23-5FEBC9B23E06}" srcOrd="0" destOrd="0" presId="urn:microsoft.com/office/officeart/2005/8/layout/bProcess4"/>
    <dgm:cxn modelId="{37C93799-841A-4741-BA79-DEBB97E07FE4}" srcId="{2F913B36-6DCD-4695-B750-A0F1CE72F2C6}" destId="{AFB34F2B-9EA0-48D6-B2B8-6BE0C383018E}" srcOrd="1" destOrd="0" parTransId="{1C879A8A-72E9-4729-B4B2-7CC67AA6BC6C}" sibTransId="{7F809121-E152-49CE-90BD-1D98BBEEE0CB}"/>
    <dgm:cxn modelId="{DFEF3EBE-21F2-4299-879D-B1938535731B}" type="presOf" srcId="{4FD69744-205C-4E46-B31E-7B6808CC372E}" destId="{918C6733-7E3F-485E-8F22-FF2AA132B6B5}" srcOrd="0" destOrd="0" presId="urn:microsoft.com/office/officeart/2005/8/layout/bProcess4"/>
    <dgm:cxn modelId="{2C8320E6-F4BD-4647-97AE-E7D106400065}" type="presParOf" srcId="{C4A6B61F-0D60-4DC7-98B0-C02718CC188D}" destId="{554D5B1D-B649-4964-BB39-FF8067013518}" srcOrd="0" destOrd="0" presId="urn:microsoft.com/office/officeart/2005/8/layout/bProcess4"/>
    <dgm:cxn modelId="{055AA35D-64B8-4DD1-BC85-9D2995235410}" type="presParOf" srcId="{554D5B1D-B649-4964-BB39-FF8067013518}" destId="{1B3CA7B7-81E9-41A2-BB48-6418DAF0308C}" srcOrd="0" destOrd="0" presId="urn:microsoft.com/office/officeart/2005/8/layout/bProcess4"/>
    <dgm:cxn modelId="{FAF1092A-3F84-4B8E-9A6A-0E1D9905AEC9}" type="presParOf" srcId="{554D5B1D-B649-4964-BB39-FF8067013518}" destId="{C98E1618-8992-4C95-89F0-934FC566DC02}" srcOrd="1" destOrd="0" presId="urn:microsoft.com/office/officeart/2005/8/layout/bProcess4"/>
    <dgm:cxn modelId="{1872F518-6A67-470E-BEDB-6867ED6EBE52}" type="presParOf" srcId="{C4A6B61F-0D60-4DC7-98B0-C02718CC188D}" destId="{D49FD141-DE8B-4DB9-9253-47D47A9EFBAE}" srcOrd="1" destOrd="0" presId="urn:microsoft.com/office/officeart/2005/8/layout/bProcess4"/>
    <dgm:cxn modelId="{282A1211-D11A-4D29-9C54-6106445EE96C}" type="presParOf" srcId="{C4A6B61F-0D60-4DC7-98B0-C02718CC188D}" destId="{32D46CA8-313F-4712-89E8-A5084B643F6C}" srcOrd="2" destOrd="0" presId="urn:microsoft.com/office/officeart/2005/8/layout/bProcess4"/>
    <dgm:cxn modelId="{AE81CC30-4BD8-4AE8-8053-D1B281FA5EF7}" type="presParOf" srcId="{32D46CA8-313F-4712-89E8-A5084B643F6C}" destId="{A05B6824-552C-4FCE-845D-5629CD5A0263}" srcOrd="0" destOrd="0" presId="urn:microsoft.com/office/officeart/2005/8/layout/bProcess4"/>
    <dgm:cxn modelId="{15E53409-AF62-43D8-9C3E-356B09A6FCC4}" type="presParOf" srcId="{32D46CA8-313F-4712-89E8-A5084B643F6C}" destId="{93152BD2-B34D-48F8-92FE-8ED9C3B39BEE}" srcOrd="1" destOrd="0" presId="urn:microsoft.com/office/officeart/2005/8/layout/bProcess4"/>
    <dgm:cxn modelId="{8C6B2D36-5E0E-4C73-B8C1-C20B2A287D47}" type="presParOf" srcId="{C4A6B61F-0D60-4DC7-98B0-C02718CC188D}" destId="{869A75EE-B67A-4AED-B24A-92F69718EA7A}" srcOrd="3" destOrd="0" presId="urn:microsoft.com/office/officeart/2005/8/layout/bProcess4"/>
    <dgm:cxn modelId="{12BF3FD6-EF41-40B7-B2BB-AC8D6F13BACA}" type="presParOf" srcId="{C4A6B61F-0D60-4DC7-98B0-C02718CC188D}" destId="{40C8A924-9959-49BA-A486-18403B8EE212}" srcOrd="4" destOrd="0" presId="urn:microsoft.com/office/officeart/2005/8/layout/bProcess4"/>
    <dgm:cxn modelId="{2FF601BB-2405-45AC-B452-15876D915A63}" type="presParOf" srcId="{40C8A924-9959-49BA-A486-18403B8EE212}" destId="{6DF3948A-3CBE-490F-8204-7EAE7E3E3529}" srcOrd="0" destOrd="0" presId="urn:microsoft.com/office/officeart/2005/8/layout/bProcess4"/>
    <dgm:cxn modelId="{7977183D-3C83-4535-A6EA-8363DEBC0E87}" type="presParOf" srcId="{40C8A924-9959-49BA-A486-18403B8EE212}" destId="{DCF17709-64E4-4F92-9B23-5FEBC9B23E06}" srcOrd="1" destOrd="0" presId="urn:microsoft.com/office/officeart/2005/8/layout/bProcess4"/>
    <dgm:cxn modelId="{CC1E8CFB-1126-43E2-B689-297A9FF7C936}" type="presParOf" srcId="{C4A6B61F-0D60-4DC7-98B0-C02718CC188D}" destId="{DA938610-AE8D-4F4E-B21B-0BB678F76731}" srcOrd="5" destOrd="0" presId="urn:microsoft.com/office/officeart/2005/8/layout/bProcess4"/>
    <dgm:cxn modelId="{81E71284-E514-4245-B0B5-8F997EFAF1F8}" type="presParOf" srcId="{C4A6B61F-0D60-4DC7-98B0-C02718CC188D}" destId="{B6F1F5DF-3062-4309-91D1-F68D5842973D}" srcOrd="6" destOrd="0" presId="urn:microsoft.com/office/officeart/2005/8/layout/bProcess4"/>
    <dgm:cxn modelId="{50D6EE0D-1B44-4E66-8127-877D08B1B9BF}" type="presParOf" srcId="{B6F1F5DF-3062-4309-91D1-F68D5842973D}" destId="{4FA6BA0F-205B-42EF-9EB2-57D4FB681F85}" srcOrd="0" destOrd="0" presId="urn:microsoft.com/office/officeart/2005/8/layout/bProcess4"/>
    <dgm:cxn modelId="{85D81BAB-3AA0-42EF-B0A3-8ECA93C18689}" type="presParOf" srcId="{B6F1F5DF-3062-4309-91D1-F68D5842973D}" destId="{918C6733-7E3F-485E-8F22-FF2AA132B6B5}" srcOrd="1" destOrd="0" presId="urn:microsoft.com/office/officeart/2005/8/layout/bProcess4"/>
    <dgm:cxn modelId="{71059DCB-8F9D-41CE-A7BF-7333E0B06AB1}" type="presParOf" srcId="{C4A6B61F-0D60-4DC7-98B0-C02718CC188D}" destId="{91ED49D8-EB6B-44AC-BF98-FC7FABD6075C}" srcOrd="7" destOrd="0" presId="urn:microsoft.com/office/officeart/2005/8/layout/bProcess4"/>
    <dgm:cxn modelId="{560ED3E2-1084-4695-951A-627E51037127}" type="presParOf" srcId="{C4A6B61F-0D60-4DC7-98B0-C02718CC188D}" destId="{2407D633-DB57-4D02-B747-56A181816DA2}" srcOrd="8" destOrd="0" presId="urn:microsoft.com/office/officeart/2005/8/layout/bProcess4"/>
    <dgm:cxn modelId="{7AD84ABF-3438-45FC-AB0F-DFE4B2B6DAB7}" type="presParOf" srcId="{2407D633-DB57-4D02-B747-56A181816DA2}" destId="{031D6E5A-6C49-4810-8810-4DB3151FA598}" srcOrd="0" destOrd="0" presId="urn:microsoft.com/office/officeart/2005/8/layout/bProcess4"/>
    <dgm:cxn modelId="{7382453A-C3A8-487E-91B9-8FAA2C2B65EB}" type="presParOf" srcId="{2407D633-DB57-4D02-B747-56A181816DA2}" destId="{32C5A8D6-7D54-4EEE-BA22-A15C312DBBDA}" srcOrd="1" destOrd="0" presId="urn:microsoft.com/office/officeart/2005/8/layout/bProcess4"/>
    <dgm:cxn modelId="{68FDB290-EC0F-4664-A565-35AEE957DF63}" type="presParOf" srcId="{C4A6B61F-0D60-4DC7-98B0-C02718CC188D}" destId="{3AC47ED9-9C7A-4E62-839F-C81444A6587D}" srcOrd="9" destOrd="0" presId="urn:microsoft.com/office/officeart/2005/8/layout/bProcess4"/>
    <dgm:cxn modelId="{51021F71-6955-4D5B-AD28-852A4266F646}" type="presParOf" srcId="{C4A6B61F-0D60-4DC7-98B0-C02718CC188D}" destId="{5002FA62-76EA-46DE-91D3-60C5A5AFDF9B}" srcOrd="10" destOrd="0" presId="urn:microsoft.com/office/officeart/2005/8/layout/bProcess4"/>
    <dgm:cxn modelId="{67FDA1A7-808B-4C61-94C5-3E543B3C412F}" type="presParOf" srcId="{5002FA62-76EA-46DE-91D3-60C5A5AFDF9B}" destId="{7248E93A-FC13-47F9-96A2-4F68CE5B9980}" srcOrd="0" destOrd="0" presId="urn:microsoft.com/office/officeart/2005/8/layout/bProcess4"/>
    <dgm:cxn modelId="{89542C8C-00DF-4311-A761-54E4FC8D1FDA}" type="presParOf" srcId="{5002FA62-76EA-46DE-91D3-60C5A5AFDF9B}" destId="{ABDA67D1-82BB-4491-8415-A40A1178855B}" srcOrd="1" destOrd="0" presId="urn:microsoft.com/office/officeart/2005/8/layout/bProcess4"/>
    <dgm:cxn modelId="{FE9F2D9D-6C41-43EA-AA87-65A0712D966F}" type="presParOf" srcId="{C4A6B61F-0D60-4DC7-98B0-C02718CC188D}" destId="{DD2CFCCC-3537-4E54-80CB-9FFD7D6B6F6C}" srcOrd="11" destOrd="0" presId="urn:microsoft.com/office/officeart/2005/8/layout/bProcess4"/>
    <dgm:cxn modelId="{96ADE823-3F9F-4F7C-8855-F870EA0DED3A}" type="presParOf" srcId="{C4A6B61F-0D60-4DC7-98B0-C02718CC188D}" destId="{05F428A6-084C-4310-8705-B283C075278B}" srcOrd="12" destOrd="0" presId="urn:microsoft.com/office/officeart/2005/8/layout/bProcess4"/>
    <dgm:cxn modelId="{728266F0-3AE0-4208-A761-15F505D2F94B}" type="presParOf" srcId="{05F428A6-084C-4310-8705-B283C075278B}" destId="{65453335-8A69-4581-96CE-3EC9EA5DEA63}" srcOrd="0" destOrd="0" presId="urn:microsoft.com/office/officeart/2005/8/layout/bProcess4"/>
    <dgm:cxn modelId="{105D70B5-8E41-49C8-878E-C2A0D3DC18BD}" type="presParOf" srcId="{05F428A6-084C-4310-8705-B283C075278B}" destId="{3B44CA2F-3B59-484B-8D7A-925A9BB9B851}" srcOrd="1" destOrd="0" presId="urn:microsoft.com/office/officeart/2005/8/layout/b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A72DBDB-98EA-4BD4-BE0D-CA14C5DDFD3D}" type="doc">
      <dgm:prSet loTypeId="urn:microsoft.com/office/officeart/2005/8/layout/vList5" loCatId="list" qsTypeId="urn:microsoft.com/office/officeart/2005/8/quickstyle/simple1" qsCatId="simple" csTypeId="urn:microsoft.com/office/officeart/2005/8/colors/accent5_1" csCatId="accent5" phldr="1"/>
      <dgm:spPr/>
      <dgm:t>
        <a:bodyPr/>
        <a:lstStyle/>
        <a:p>
          <a:endParaRPr lang="tr-TR"/>
        </a:p>
      </dgm:t>
    </dgm:pt>
    <dgm:pt modelId="{12B60041-D5CB-4CF1-B3DB-93E113113090}">
      <dgm:prSet/>
      <dgm:spPr/>
      <dgm:t>
        <a:bodyPr/>
        <a:lstStyle/>
        <a:p>
          <a:pPr rtl="0"/>
          <a:r>
            <a:rPr lang="tr-TR" dirty="0" smtClean="0">
              <a:latin typeface="Apple Chancery" panose="03020702040506060504" pitchFamily="66" charset="0"/>
            </a:rPr>
            <a:t>Anlatım Yöntemi </a:t>
          </a:r>
          <a:br>
            <a:rPr lang="tr-TR" dirty="0" smtClean="0">
              <a:latin typeface="Apple Chancery" panose="03020702040506060504" pitchFamily="66" charset="0"/>
            </a:rPr>
          </a:br>
          <a:r>
            <a:rPr lang="tr-TR" dirty="0" smtClean="0">
              <a:latin typeface="Apple Chancery" panose="03020702040506060504" pitchFamily="66" charset="0"/>
            </a:rPr>
            <a:t>Etkili Kullanım İlkeleri</a:t>
          </a:r>
          <a:endParaRPr lang="tr-TR" dirty="0">
            <a:latin typeface="Apple Chancery" panose="03020702040506060504" pitchFamily="66" charset="0"/>
          </a:endParaRPr>
        </a:p>
      </dgm:t>
    </dgm:pt>
    <dgm:pt modelId="{1ECE3738-B1CE-4CC6-9A4F-A5F2A7E63A30}" type="parTrans" cxnId="{0EEFC099-BFF5-4569-AE7F-0CDCB02C6AB9}">
      <dgm:prSet/>
      <dgm:spPr/>
      <dgm:t>
        <a:bodyPr/>
        <a:lstStyle/>
        <a:p>
          <a:endParaRPr lang="tr-TR"/>
        </a:p>
      </dgm:t>
    </dgm:pt>
    <dgm:pt modelId="{7D620007-83C2-4EE3-BB60-C67B78F10F3C}" type="sibTrans" cxnId="{0EEFC099-BFF5-4569-AE7F-0CDCB02C6AB9}">
      <dgm:prSet/>
      <dgm:spPr/>
      <dgm:t>
        <a:bodyPr/>
        <a:lstStyle/>
        <a:p>
          <a:endParaRPr lang="tr-TR"/>
        </a:p>
      </dgm:t>
    </dgm:pt>
    <dgm:pt modelId="{8AAF804E-ECF6-48A4-BB1F-251C7AD08967}" type="pres">
      <dgm:prSet presAssocID="{3A72DBDB-98EA-4BD4-BE0D-CA14C5DDFD3D}" presName="Name0" presStyleCnt="0">
        <dgm:presLayoutVars>
          <dgm:dir/>
          <dgm:animLvl val="lvl"/>
          <dgm:resizeHandles val="exact"/>
        </dgm:presLayoutVars>
      </dgm:prSet>
      <dgm:spPr/>
      <dgm:t>
        <a:bodyPr/>
        <a:lstStyle/>
        <a:p>
          <a:endParaRPr lang="tr-TR"/>
        </a:p>
      </dgm:t>
    </dgm:pt>
    <dgm:pt modelId="{20992583-BFAD-464E-8BAC-0FEDB7362584}" type="pres">
      <dgm:prSet presAssocID="{12B60041-D5CB-4CF1-B3DB-93E113113090}" presName="linNode" presStyleCnt="0"/>
      <dgm:spPr/>
    </dgm:pt>
    <dgm:pt modelId="{5A320EEE-E0B2-4049-BFD3-6A8AF9B57019}" type="pres">
      <dgm:prSet presAssocID="{12B60041-D5CB-4CF1-B3DB-93E113113090}" presName="parentText" presStyleLbl="node1" presStyleIdx="0" presStyleCnt="1" custScaleX="131248">
        <dgm:presLayoutVars>
          <dgm:chMax val="1"/>
          <dgm:bulletEnabled val="1"/>
        </dgm:presLayoutVars>
      </dgm:prSet>
      <dgm:spPr/>
      <dgm:t>
        <a:bodyPr/>
        <a:lstStyle/>
        <a:p>
          <a:endParaRPr lang="tr-TR"/>
        </a:p>
      </dgm:t>
    </dgm:pt>
  </dgm:ptLst>
  <dgm:cxnLst>
    <dgm:cxn modelId="{3DFEE7CC-A731-4876-A353-5A6AC6A4D2C1}" type="presOf" srcId="{12B60041-D5CB-4CF1-B3DB-93E113113090}" destId="{5A320EEE-E0B2-4049-BFD3-6A8AF9B57019}" srcOrd="0" destOrd="0" presId="urn:microsoft.com/office/officeart/2005/8/layout/vList5"/>
    <dgm:cxn modelId="{0EEFC099-BFF5-4569-AE7F-0CDCB02C6AB9}" srcId="{3A72DBDB-98EA-4BD4-BE0D-CA14C5DDFD3D}" destId="{12B60041-D5CB-4CF1-B3DB-93E113113090}" srcOrd="0" destOrd="0" parTransId="{1ECE3738-B1CE-4CC6-9A4F-A5F2A7E63A30}" sibTransId="{7D620007-83C2-4EE3-BB60-C67B78F10F3C}"/>
    <dgm:cxn modelId="{A1E72981-61BB-4B2E-8502-CB33C7D3A075}" type="presOf" srcId="{3A72DBDB-98EA-4BD4-BE0D-CA14C5DDFD3D}" destId="{8AAF804E-ECF6-48A4-BB1F-251C7AD08967}" srcOrd="0" destOrd="0" presId="urn:microsoft.com/office/officeart/2005/8/layout/vList5"/>
    <dgm:cxn modelId="{C3EEDE16-BE1C-468E-AD6B-7074C15A6621}" type="presParOf" srcId="{8AAF804E-ECF6-48A4-BB1F-251C7AD08967}" destId="{20992583-BFAD-464E-8BAC-0FEDB7362584}" srcOrd="0" destOrd="0" presId="urn:microsoft.com/office/officeart/2005/8/layout/vList5"/>
    <dgm:cxn modelId="{36F8565E-2EBE-4DAB-BAA8-4B22C8825B44}" type="presParOf" srcId="{20992583-BFAD-464E-8BAC-0FEDB7362584}" destId="{5A320EEE-E0B2-4049-BFD3-6A8AF9B5701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6586554-6443-41AF-988B-682141673AFB}"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tr-TR"/>
        </a:p>
      </dgm:t>
    </dgm:pt>
    <dgm:pt modelId="{941ED06B-9602-4D38-9FF7-23F6C29E32A8}">
      <dgm:prSet custT="1"/>
      <dgm:spPr/>
      <dgm:t>
        <a:bodyPr/>
        <a:lstStyle/>
        <a:p>
          <a:pPr rtl="0"/>
          <a:r>
            <a:rPr lang="tr-TR" sz="1800" smtClean="0">
              <a:latin typeface="Comic Sans MS" panose="030F0702030302020204" pitchFamily="66" charset="0"/>
            </a:rPr>
            <a:t>İçerik anlamlı bir sıra ile verilmelidir.</a:t>
          </a:r>
          <a:endParaRPr lang="tr-TR" sz="1800">
            <a:latin typeface="Comic Sans MS" panose="030F0702030302020204" pitchFamily="66" charset="0"/>
          </a:endParaRPr>
        </a:p>
      </dgm:t>
    </dgm:pt>
    <dgm:pt modelId="{0EA74BED-DAE3-438C-A48D-F70C7ED95068}" type="parTrans" cxnId="{74A280DC-8071-4FB9-B197-68DCC0F42271}">
      <dgm:prSet/>
      <dgm:spPr/>
      <dgm:t>
        <a:bodyPr/>
        <a:lstStyle/>
        <a:p>
          <a:endParaRPr lang="tr-TR"/>
        </a:p>
      </dgm:t>
    </dgm:pt>
    <dgm:pt modelId="{7266E773-65E0-4ED3-B42C-A9CB41C718A1}" type="sibTrans" cxnId="{74A280DC-8071-4FB9-B197-68DCC0F42271}">
      <dgm:prSet/>
      <dgm:spPr/>
      <dgm:t>
        <a:bodyPr/>
        <a:lstStyle/>
        <a:p>
          <a:endParaRPr lang="tr-TR"/>
        </a:p>
      </dgm:t>
    </dgm:pt>
    <dgm:pt modelId="{5334403E-0203-4238-A0FE-F2110F9390EB}">
      <dgm:prSet custT="1"/>
      <dgm:spPr/>
      <dgm:t>
        <a:bodyPr/>
        <a:lstStyle/>
        <a:p>
          <a:pPr rtl="0"/>
          <a:r>
            <a:rPr lang="tr-TR" sz="1800" smtClean="0">
              <a:latin typeface="Comic Sans MS" panose="030F0702030302020204" pitchFamily="66" charset="0"/>
            </a:rPr>
            <a:t>Konunun özel hedefleri ve gerekçesi öğrencilere önceden açıklanmalıdır.</a:t>
          </a:r>
          <a:endParaRPr lang="tr-TR" sz="1800">
            <a:latin typeface="Comic Sans MS" panose="030F0702030302020204" pitchFamily="66" charset="0"/>
          </a:endParaRPr>
        </a:p>
      </dgm:t>
    </dgm:pt>
    <dgm:pt modelId="{75CE065D-1FD3-4257-9DA3-CC465199651A}" type="parTrans" cxnId="{B1EDE527-EC6C-4D30-88BE-E71A4C237454}">
      <dgm:prSet/>
      <dgm:spPr/>
      <dgm:t>
        <a:bodyPr/>
        <a:lstStyle/>
        <a:p>
          <a:endParaRPr lang="tr-TR"/>
        </a:p>
      </dgm:t>
    </dgm:pt>
    <dgm:pt modelId="{842BB9AC-DA7D-4885-AAFE-191B3BFB911F}" type="sibTrans" cxnId="{B1EDE527-EC6C-4D30-88BE-E71A4C237454}">
      <dgm:prSet/>
      <dgm:spPr/>
      <dgm:t>
        <a:bodyPr/>
        <a:lstStyle/>
        <a:p>
          <a:endParaRPr lang="tr-TR"/>
        </a:p>
      </dgm:t>
    </dgm:pt>
    <dgm:pt modelId="{A77BBC90-FE7C-41A3-A01E-ED3D6543A652}">
      <dgm:prSet custT="1"/>
      <dgm:spPr/>
      <dgm:t>
        <a:bodyPr/>
        <a:lstStyle/>
        <a:p>
          <a:pPr rtl="0"/>
          <a:r>
            <a:rPr lang="tr-TR" sz="1800" smtClean="0">
              <a:latin typeface="Comic Sans MS" panose="030F0702030302020204" pitchFamily="66" charset="0"/>
            </a:rPr>
            <a:t>Anlatım planında öğrencilerin hazırbulunuşluk düzeyi dikkate alınmalıdır.</a:t>
          </a:r>
          <a:endParaRPr lang="tr-TR" sz="1800">
            <a:latin typeface="Comic Sans MS" panose="030F0702030302020204" pitchFamily="66" charset="0"/>
          </a:endParaRPr>
        </a:p>
      </dgm:t>
    </dgm:pt>
    <dgm:pt modelId="{F3206DF5-8DAC-4778-BBCC-C7CF6814E4B0}" type="parTrans" cxnId="{8B7F3153-5267-43B6-B2FA-6487B915263F}">
      <dgm:prSet/>
      <dgm:spPr/>
      <dgm:t>
        <a:bodyPr/>
        <a:lstStyle/>
        <a:p>
          <a:endParaRPr lang="tr-TR"/>
        </a:p>
      </dgm:t>
    </dgm:pt>
    <dgm:pt modelId="{3DCBA58E-EACC-4651-967A-6785F6483294}" type="sibTrans" cxnId="{8B7F3153-5267-43B6-B2FA-6487B915263F}">
      <dgm:prSet/>
      <dgm:spPr/>
      <dgm:t>
        <a:bodyPr/>
        <a:lstStyle/>
        <a:p>
          <a:endParaRPr lang="tr-TR"/>
        </a:p>
      </dgm:t>
    </dgm:pt>
    <dgm:pt modelId="{2721D18F-5454-4FA7-8598-248A15ED883B}">
      <dgm:prSet custT="1"/>
      <dgm:spPr/>
      <dgm:t>
        <a:bodyPr/>
        <a:lstStyle/>
        <a:p>
          <a:pPr rtl="0"/>
          <a:r>
            <a:rPr lang="tr-TR" sz="1800" smtClean="0">
              <a:latin typeface="Comic Sans MS" panose="030F0702030302020204" pitchFamily="66" charset="0"/>
            </a:rPr>
            <a:t>Resim, grafik, şema ve görsel araçlarla sözel iletişim desteklenmelidir.</a:t>
          </a:r>
          <a:endParaRPr lang="tr-TR" sz="1800">
            <a:latin typeface="Comic Sans MS" panose="030F0702030302020204" pitchFamily="66" charset="0"/>
          </a:endParaRPr>
        </a:p>
      </dgm:t>
    </dgm:pt>
    <dgm:pt modelId="{9F19BA4A-6CE0-42B5-A2C9-294D46D0D671}" type="parTrans" cxnId="{BBE95C29-EDBE-40FE-A059-F26CFB8DC5D9}">
      <dgm:prSet/>
      <dgm:spPr/>
      <dgm:t>
        <a:bodyPr/>
        <a:lstStyle/>
        <a:p>
          <a:endParaRPr lang="tr-TR"/>
        </a:p>
      </dgm:t>
    </dgm:pt>
    <dgm:pt modelId="{BEE41F7A-EB93-410E-B0E2-DF145FCE6A23}" type="sibTrans" cxnId="{BBE95C29-EDBE-40FE-A059-F26CFB8DC5D9}">
      <dgm:prSet/>
      <dgm:spPr/>
      <dgm:t>
        <a:bodyPr/>
        <a:lstStyle/>
        <a:p>
          <a:endParaRPr lang="tr-TR"/>
        </a:p>
      </dgm:t>
    </dgm:pt>
    <dgm:pt modelId="{6D3CDCD3-B829-4E1F-9D93-75AE6F06992A}">
      <dgm:prSet custT="1"/>
      <dgm:spPr/>
      <dgm:t>
        <a:bodyPr/>
        <a:lstStyle/>
        <a:p>
          <a:pPr rtl="0"/>
          <a:r>
            <a:rPr lang="tr-TR" sz="1800" smtClean="0">
              <a:latin typeface="Comic Sans MS" panose="030F0702030302020204" pitchFamily="66" charset="0"/>
            </a:rPr>
            <a:t>Öğrenciye konunun ana hatları önceden sunulmalıdır.</a:t>
          </a:r>
          <a:endParaRPr lang="tr-TR" sz="1800">
            <a:latin typeface="Comic Sans MS" panose="030F0702030302020204" pitchFamily="66" charset="0"/>
          </a:endParaRPr>
        </a:p>
      </dgm:t>
    </dgm:pt>
    <dgm:pt modelId="{FD28CD47-4832-4CB4-8DED-8AF5714DD072}" type="parTrans" cxnId="{E0988AAE-4B70-4807-ADB1-D3F462C26259}">
      <dgm:prSet/>
      <dgm:spPr/>
      <dgm:t>
        <a:bodyPr/>
        <a:lstStyle/>
        <a:p>
          <a:endParaRPr lang="tr-TR"/>
        </a:p>
      </dgm:t>
    </dgm:pt>
    <dgm:pt modelId="{06072E57-D62E-4A61-9304-A76DDD0BA182}" type="sibTrans" cxnId="{E0988AAE-4B70-4807-ADB1-D3F462C26259}">
      <dgm:prSet/>
      <dgm:spPr/>
      <dgm:t>
        <a:bodyPr/>
        <a:lstStyle/>
        <a:p>
          <a:endParaRPr lang="tr-TR"/>
        </a:p>
      </dgm:t>
    </dgm:pt>
    <dgm:pt modelId="{4888BE18-A9F5-49D0-AAB3-C30518BB42B6}">
      <dgm:prSet custT="1"/>
      <dgm:spPr/>
      <dgm:t>
        <a:bodyPr/>
        <a:lstStyle/>
        <a:p>
          <a:pPr rtl="0"/>
          <a:r>
            <a:rPr lang="tr-TR" sz="1800" smtClean="0">
              <a:latin typeface="Comic Sans MS" panose="030F0702030302020204" pitchFamily="66" charset="0"/>
            </a:rPr>
            <a:t>Anlatım sırasında öğrencileri düşündürecek sorular yöneltilmeli, onların da soru sormaları sağlanmalıdır.</a:t>
          </a:r>
          <a:endParaRPr lang="tr-TR" sz="1800">
            <a:latin typeface="Comic Sans MS" panose="030F0702030302020204" pitchFamily="66" charset="0"/>
          </a:endParaRPr>
        </a:p>
      </dgm:t>
    </dgm:pt>
    <dgm:pt modelId="{22AC6633-7A09-4429-A667-9E7149EEEBB6}" type="parTrans" cxnId="{38BC8AE9-90AF-41A3-A52E-3A438AFA1187}">
      <dgm:prSet/>
      <dgm:spPr/>
      <dgm:t>
        <a:bodyPr/>
        <a:lstStyle/>
        <a:p>
          <a:endParaRPr lang="tr-TR"/>
        </a:p>
      </dgm:t>
    </dgm:pt>
    <dgm:pt modelId="{F9C31B6C-F406-47B7-A9F6-01FE9E83D888}" type="sibTrans" cxnId="{38BC8AE9-90AF-41A3-A52E-3A438AFA1187}">
      <dgm:prSet/>
      <dgm:spPr/>
      <dgm:t>
        <a:bodyPr/>
        <a:lstStyle/>
        <a:p>
          <a:endParaRPr lang="tr-TR"/>
        </a:p>
      </dgm:t>
    </dgm:pt>
    <dgm:pt modelId="{7876FD3A-4F3A-4699-BE97-5E89D1A63E8D}">
      <dgm:prSet custT="1"/>
      <dgm:spPr/>
      <dgm:t>
        <a:bodyPr/>
        <a:lstStyle/>
        <a:p>
          <a:pPr rtl="0"/>
          <a:r>
            <a:rPr lang="tr-TR" sz="1800" smtClean="0">
              <a:latin typeface="Comic Sans MS" panose="030F0702030302020204" pitchFamily="66" charset="0"/>
            </a:rPr>
            <a:t>Anlatılan konu çok iyi bilinmelidir.</a:t>
          </a:r>
          <a:endParaRPr lang="tr-TR" sz="1800">
            <a:latin typeface="Comic Sans MS" panose="030F0702030302020204" pitchFamily="66" charset="0"/>
          </a:endParaRPr>
        </a:p>
      </dgm:t>
    </dgm:pt>
    <dgm:pt modelId="{038BEEBB-40BC-4CAD-B733-E6EE862C01FB}" type="parTrans" cxnId="{2050AF4A-D142-454C-95F2-0EDB47000CAD}">
      <dgm:prSet/>
      <dgm:spPr/>
      <dgm:t>
        <a:bodyPr/>
        <a:lstStyle/>
        <a:p>
          <a:endParaRPr lang="tr-TR"/>
        </a:p>
      </dgm:t>
    </dgm:pt>
    <dgm:pt modelId="{F0E565A1-17F0-4141-9111-A03F00D0DFE4}" type="sibTrans" cxnId="{2050AF4A-D142-454C-95F2-0EDB47000CAD}">
      <dgm:prSet/>
      <dgm:spPr/>
      <dgm:t>
        <a:bodyPr/>
        <a:lstStyle/>
        <a:p>
          <a:endParaRPr lang="tr-TR"/>
        </a:p>
      </dgm:t>
    </dgm:pt>
    <dgm:pt modelId="{AC63BA0A-47E7-4F34-B529-738B1D5DE643}">
      <dgm:prSet custT="1"/>
      <dgm:spPr/>
      <dgm:t>
        <a:bodyPr/>
        <a:lstStyle/>
        <a:p>
          <a:pPr rtl="0"/>
          <a:r>
            <a:rPr lang="tr-TR" sz="1800" dirty="0" smtClean="0">
              <a:latin typeface="Comic Sans MS" panose="030F0702030302020204" pitchFamily="66" charset="0"/>
            </a:rPr>
            <a:t>Anlatım sonrasında bir değerlendirme yapılmalıdır.</a:t>
          </a:r>
          <a:endParaRPr lang="tr-TR" sz="1800" dirty="0">
            <a:latin typeface="Comic Sans MS" panose="030F0702030302020204" pitchFamily="66" charset="0"/>
          </a:endParaRPr>
        </a:p>
      </dgm:t>
    </dgm:pt>
    <dgm:pt modelId="{EFA7731C-FCAA-4410-A7CC-8B2973B8EFF7}" type="parTrans" cxnId="{6069D407-A744-409E-AE52-8A06AEF10E9C}">
      <dgm:prSet/>
      <dgm:spPr/>
      <dgm:t>
        <a:bodyPr/>
        <a:lstStyle/>
        <a:p>
          <a:endParaRPr lang="tr-TR"/>
        </a:p>
      </dgm:t>
    </dgm:pt>
    <dgm:pt modelId="{4F35748C-9FB5-4B86-A417-9735D3E9645A}" type="sibTrans" cxnId="{6069D407-A744-409E-AE52-8A06AEF10E9C}">
      <dgm:prSet/>
      <dgm:spPr/>
      <dgm:t>
        <a:bodyPr/>
        <a:lstStyle/>
        <a:p>
          <a:endParaRPr lang="tr-TR"/>
        </a:p>
      </dgm:t>
    </dgm:pt>
    <dgm:pt modelId="{1FAA5518-C84D-4A88-A5E4-0A766A99617C}" type="pres">
      <dgm:prSet presAssocID="{86586554-6443-41AF-988B-682141673AFB}" presName="vert0" presStyleCnt="0">
        <dgm:presLayoutVars>
          <dgm:dir/>
          <dgm:animOne val="branch"/>
          <dgm:animLvl val="lvl"/>
        </dgm:presLayoutVars>
      </dgm:prSet>
      <dgm:spPr/>
      <dgm:t>
        <a:bodyPr/>
        <a:lstStyle/>
        <a:p>
          <a:endParaRPr lang="tr-TR"/>
        </a:p>
      </dgm:t>
    </dgm:pt>
    <dgm:pt modelId="{65287101-BDF4-43AE-8956-2903A6D7FD41}" type="pres">
      <dgm:prSet presAssocID="{941ED06B-9602-4D38-9FF7-23F6C29E32A8}" presName="thickLine" presStyleLbl="alignNode1" presStyleIdx="0" presStyleCnt="8"/>
      <dgm:spPr/>
    </dgm:pt>
    <dgm:pt modelId="{501D9C3E-FC27-4943-AC90-37E91FB562DE}" type="pres">
      <dgm:prSet presAssocID="{941ED06B-9602-4D38-9FF7-23F6C29E32A8}" presName="horz1" presStyleCnt="0"/>
      <dgm:spPr/>
    </dgm:pt>
    <dgm:pt modelId="{9D2BF4B2-696E-45B2-93EA-CD308E1C4654}" type="pres">
      <dgm:prSet presAssocID="{941ED06B-9602-4D38-9FF7-23F6C29E32A8}" presName="tx1" presStyleLbl="revTx" presStyleIdx="0" presStyleCnt="8"/>
      <dgm:spPr/>
      <dgm:t>
        <a:bodyPr/>
        <a:lstStyle/>
        <a:p>
          <a:endParaRPr lang="tr-TR"/>
        </a:p>
      </dgm:t>
    </dgm:pt>
    <dgm:pt modelId="{7D456B72-7395-4C22-927A-D1646BC79776}" type="pres">
      <dgm:prSet presAssocID="{941ED06B-9602-4D38-9FF7-23F6C29E32A8}" presName="vert1" presStyleCnt="0"/>
      <dgm:spPr/>
    </dgm:pt>
    <dgm:pt modelId="{07CDDD35-B007-4249-B7CD-C9130F292308}" type="pres">
      <dgm:prSet presAssocID="{5334403E-0203-4238-A0FE-F2110F9390EB}" presName="thickLine" presStyleLbl="alignNode1" presStyleIdx="1" presStyleCnt="8"/>
      <dgm:spPr/>
    </dgm:pt>
    <dgm:pt modelId="{84FBC588-1C64-439A-84C1-73CB4F188050}" type="pres">
      <dgm:prSet presAssocID="{5334403E-0203-4238-A0FE-F2110F9390EB}" presName="horz1" presStyleCnt="0"/>
      <dgm:spPr/>
    </dgm:pt>
    <dgm:pt modelId="{4D8C5D71-1068-4C79-8563-DB9355C49EEA}" type="pres">
      <dgm:prSet presAssocID="{5334403E-0203-4238-A0FE-F2110F9390EB}" presName="tx1" presStyleLbl="revTx" presStyleIdx="1" presStyleCnt="8"/>
      <dgm:spPr/>
      <dgm:t>
        <a:bodyPr/>
        <a:lstStyle/>
        <a:p>
          <a:endParaRPr lang="tr-TR"/>
        </a:p>
      </dgm:t>
    </dgm:pt>
    <dgm:pt modelId="{DF548165-653A-440A-BBBD-DF49BEF9E4CA}" type="pres">
      <dgm:prSet presAssocID="{5334403E-0203-4238-A0FE-F2110F9390EB}" presName="vert1" presStyleCnt="0"/>
      <dgm:spPr/>
    </dgm:pt>
    <dgm:pt modelId="{4A05C8FB-36E9-4651-8AE1-0D3358BA3D52}" type="pres">
      <dgm:prSet presAssocID="{A77BBC90-FE7C-41A3-A01E-ED3D6543A652}" presName="thickLine" presStyleLbl="alignNode1" presStyleIdx="2" presStyleCnt="8"/>
      <dgm:spPr/>
    </dgm:pt>
    <dgm:pt modelId="{E0E08F89-4D01-4A2E-9709-15E2174F39BD}" type="pres">
      <dgm:prSet presAssocID="{A77BBC90-FE7C-41A3-A01E-ED3D6543A652}" presName="horz1" presStyleCnt="0"/>
      <dgm:spPr/>
    </dgm:pt>
    <dgm:pt modelId="{E253B093-C2A6-4237-BC09-25972200D2C9}" type="pres">
      <dgm:prSet presAssocID="{A77BBC90-FE7C-41A3-A01E-ED3D6543A652}" presName="tx1" presStyleLbl="revTx" presStyleIdx="2" presStyleCnt="8"/>
      <dgm:spPr/>
      <dgm:t>
        <a:bodyPr/>
        <a:lstStyle/>
        <a:p>
          <a:endParaRPr lang="tr-TR"/>
        </a:p>
      </dgm:t>
    </dgm:pt>
    <dgm:pt modelId="{5B1062D3-02A4-45B9-A055-4889CB660C9C}" type="pres">
      <dgm:prSet presAssocID="{A77BBC90-FE7C-41A3-A01E-ED3D6543A652}" presName="vert1" presStyleCnt="0"/>
      <dgm:spPr/>
    </dgm:pt>
    <dgm:pt modelId="{D207A8D3-A1D9-47B5-A98E-442F1A2F655C}" type="pres">
      <dgm:prSet presAssocID="{2721D18F-5454-4FA7-8598-248A15ED883B}" presName="thickLine" presStyleLbl="alignNode1" presStyleIdx="3" presStyleCnt="8"/>
      <dgm:spPr/>
    </dgm:pt>
    <dgm:pt modelId="{2A96163B-A3AD-4F94-AA5F-2F0FF5163E99}" type="pres">
      <dgm:prSet presAssocID="{2721D18F-5454-4FA7-8598-248A15ED883B}" presName="horz1" presStyleCnt="0"/>
      <dgm:spPr/>
    </dgm:pt>
    <dgm:pt modelId="{35DDAFE2-0FC8-4EB0-9ECC-8F0098B4775D}" type="pres">
      <dgm:prSet presAssocID="{2721D18F-5454-4FA7-8598-248A15ED883B}" presName="tx1" presStyleLbl="revTx" presStyleIdx="3" presStyleCnt="8"/>
      <dgm:spPr/>
      <dgm:t>
        <a:bodyPr/>
        <a:lstStyle/>
        <a:p>
          <a:endParaRPr lang="tr-TR"/>
        </a:p>
      </dgm:t>
    </dgm:pt>
    <dgm:pt modelId="{5131ED94-688C-48DA-82C2-52A3DD3EF1B2}" type="pres">
      <dgm:prSet presAssocID="{2721D18F-5454-4FA7-8598-248A15ED883B}" presName="vert1" presStyleCnt="0"/>
      <dgm:spPr/>
    </dgm:pt>
    <dgm:pt modelId="{2052E265-112D-40CF-99D6-E35F8EA56B2F}" type="pres">
      <dgm:prSet presAssocID="{6D3CDCD3-B829-4E1F-9D93-75AE6F06992A}" presName="thickLine" presStyleLbl="alignNode1" presStyleIdx="4" presStyleCnt="8"/>
      <dgm:spPr/>
    </dgm:pt>
    <dgm:pt modelId="{E031CE92-D6C2-4BD9-98D3-3A9851D0E3F1}" type="pres">
      <dgm:prSet presAssocID="{6D3CDCD3-B829-4E1F-9D93-75AE6F06992A}" presName="horz1" presStyleCnt="0"/>
      <dgm:spPr/>
    </dgm:pt>
    <dgm:pt modelId="{F2784129-0F9C-49CE-AE47-621726CB74B7}" type="pres">
      <dgm:prSet presAssocID="{6D3CDCD3-B829-4E1F-9D93-75AE6F06992A}" presName="tx1" presStyleLbl="revTx" presStyleIdx="4" presStyleCnt="8"/>
      <dgm:spPr/>
      <dgm:t>
        <a:bodyPr/>
        <a:lstStyle/>
        <a:p>
          <a:endParaRPr lang="tr-TR"/>
        </a:p>
      </dgm:t>
    </dgm:pt>
    <dgm:pt modelId="{765A8769-C7B6-4F9D-B375-640C661C128A}" type="pres">
      <dgm:prSet presAssocID="{6D3CDCD3-B829-4E1F-9D93-75AE6F06992A}" presName="vert1" presStyleCnt="0"/>
      <dgm:spPr/>
    </dgm:pt>
    <dgm:pt modelId="{01AC24B0-5B69-4047-B6A6-FAAE44CEDE5F}" type="pres">
      <dgm:prSet presAssocID="{4888BE18-A9F5-49D0-AAB3-C30518BB42B6}" presName="thickLine" presStyleLbl="alignNode1" presStyleIdx="5" presStyleCnt="8"/>
      <dgm:spPr/>
    </dgm:pt>
    <dgm:pt modelId="{73BB1F30-DF69-42F5-93A7-31BCD3EA0DE1}" type="pres">
      <dgm:prSet presAssocID="{4888BE18-A9F5-49D0-AAB3-C30518BB42B6}" presName="horz1" presStyleCnt="0"/>
      <dgm:spPr/>
    </dgm:pt>
    <dgm:pt modelId="{72474747-B279-4ED1-990D-26BD0C0D080F}" type="pres">
      <dgm:prSet presAssocID="{4888BE18-A9F5-49D0-AAB3-C30518BB42B6}" presName="tx1" presStyleLbl="revTx" presStyleIdx="5" presStyleCnt="8"/>
      <dgm:spPr/>
      <dgm:t>
        <a:bodyPr/>
        <a:lstStyle/>
        <a:p>
          <a:endParaRPr lang="tr-TR"/>
        </a:p>
      </dgm:t>
    </dgm:pt>
    <dgm:pt modelId="{083BAF42-EB6E-4C21-8777-D10041641C8D}" type="pres">
      <dgm:prSet presAssocID="{4888BE18-A9F5-49D0-AAB3-C30518BB42B6}" presName="vert1" presStyleCnt="0"/>
      <dgm:spPr/>
    </dgm:pt>
    <dgm:pt modelId="{70CF846C-A5C7-460C-AA96-8511B8CAF9B6}" type="pres">
      <dgm:prSet presAssocID="{7876FD3A-4F3A-4699-BE97-5E89D1A63E8D}" presName="thickLine" presStyleLbl="alignNode1" presStyleIdx="6" presStyleCnt="8"/>
      <dgm:spPr/>
    </dgm:pt>
    <dgm:pt modelId="{D56ADC8F-10A7-4F5C-B11F-6C5C6BCE1C47}" type="pres">
      <dgm:prSet presAssocID="{7876FD3A-4F3A-4699-BE97-5E89D1A63E8D}" presName="horz1" presStyleCnt="0"/>
      <dgm:spPr/>
    </dgm:pt>
    <dgm:pt modelId="{2AFCB97E-44E8-4EC4-8693-30A911E331C0}" type="pres">
      <dgm:prSet presAssocID="{7876FD3A-4F3A-4699-BE97-5E89D1A63E8D}" presName="tx1" presStyleLbl="revTx" presStyleIdx="6" presStyleCnt="8"/>
      <dgm:spPr/>
      <dgm:t>
        <a:bodyPr/>
        <a:lstStyle/>
        <a:p>
          <a:endParaRPr lang="tr-TR"/>
        </a:p>
      </dgm:t>
    </dgm:pt>
    <dgm:pt modelId="{DC49C893-98FA-4FDA-8093-2525BFA8327C}" type="pres">
      <dgm:prSet presAssocID="{7876FD3A-4F3A-4699-BE97-5E89D1A63E8D}" presName="vert1" presStyleCnt="0"/>
      <dgm:spPr/>
    </dgm:pt>
    <dgm:pt modelId="{061234D8-D305-48D6-9F76-62E37B528579}" type="pres">
      <dgm:prSet presAssocID="{AC63BA0A-47E7-4F34-B529-738B1D5DE643}" presName="thickLine" presStyleLbl="alignNode1" presStyleIdx="7" presStyleCnt="8"/>
      <dgm:spPr/>
    </dgm:pt>
    <dgm:pt modelId="{5A3CF96C-A7BC-4A3F-963B-C8410393BD70}" type="pres">
      <dgm:prSet presAssocID="{AC63BA0A-47E7-4F34-B529-738B1D5DE643}" presName="horz1" presStyleCnt="0"/>
      <dgm:spPr/>
    </dgm:pt>
    <dgm:pt modelId="{05888909-7DD8-4E17-B481-8BFB1A84EDF5}" type="pres">
      <dgm:prSet presAssocID="{AC63BA0A-47E7-4F34-B529-738B1D5DE643}" presName="tx1" presStyleLbl="revTx" presStyleIdx="7" presStyleCnt="8"/>
      <dgm:spPr/>
      <dgm:t>
        <a:bodyPr/>
        <a:lstStyle/>
        <a:p>
          <a:endParaRPr lang="tr-TR"/>
        </a:p>
      </dgm:t>
    </dgm:pt>
    <dgm:pt modelId="{9BCEC0B5-59EA-4A08-A7AC-34F9E73D7D7C}" type="pres">
      <dgm:prSet presAssocID="{AC63BA0A-47E7-4F34-B529-738B1D5DE643}" presName="vert1" presStyleCnt="0"/>
      <dgm:spPr/>
    </dgm:pt>
  </dgm:ptLst>
  <dgm:cxnLst>
    <dgm:cxn modelId="{10B462D3-582A-436F-8209-BAC531246492}" type="presOf" srcId="{A77BBC90-FE7C-41A3-A01E-ED3D6543A652}" destId="{E253B093-C2A6-4237-BC09-25972200D2C9}" srcOrd="0" destOrd="0" presId="urn:microsoft.com/office/officeart/2008/layout/LinedList"/>
    <dgm:cxn modelId="{74A280DC-8071-4FB9-B197-68DCC0F42271}" srcId="{86586554-6443-41AF-988B-682141673AFB}" destId="{941ED06B-9602-4D38-9FF7-23F6C29E32A8}" srcOrd="0" destOrd="0" parTransId="{0EA74BED-DAE3-438C-A48D-F70C7ED95068}" sibTransId="{7266E773-65E0-4ED3-B42C-A9CB41C718A1}"/>
    <dgm:cxn modelId="{C64E9C34-1F90-40D0-B003-0EFBEC398D0C}" type="presOf" srcId="{7876FD3A-4F3A-4699-BE97-5E89D1A63E8D}" destId="{2AFCB97E-44E8-4EC4-8693-30A911E331C0}" srcOrd="0" destOrd="0" presId="urn:microsoft.com/office/officeart/2008/layout/LinedList"/>
    <dgm:cxn modelId="{27DE1AE8-8FE5-4436-A715-DA518DC4CB23}" type="presOf" srcId="{941ED06B-9602-4D38-9FF7-23F6C29E32A8}" destId="{9D2BF4B2-696E-45B2-93EA-CD308E1C4654}" srcOrd="0" destOrd="0" presId="urn:microsoft.com/office/officeart/2008/layout/LinedList"/>
    <dgm:cxn modelId="{A5096EFB-0CBA-4B25-B885-AB06AA8E6D0E}" type="presOf" srcId="{4888BE18-A9F5-49D0-AAB3-C30518BB42B6}" destId="{72474747-B279-4ED1-990D-26BD0C0D080F}" srcOrd="0" destOrd="0" presId="urn:microsoft.com/office/officeart/2008/layout/LinedList"/>
    <dgm:cxn modelId="{6069D407-A744-409E-AE52-8A06AEF10E9C}" srcId="{86586554-6443-41AF-988B-682141673AFB}" destId="{AC63BA0A-47E7-4F34-B529-738B1D5DE643}" srcOrd="7" destOrd="0" parTransId="{EFA7731C-FCAA-4410-A7CC-8B2973B8EFF7}" sibTransId="{4F35748C-9FB5-4B86-A417-9735D3E9645A}"/>
    <dgm:cxn modelId="{E0988AAE-4B70-4807-ADB1-D3F462C26259}" srcId="{86586554-6443-41AF-988B-682141673AFB}" destId="{6D3CDCD3-B829-4E1F-9D93-75AE6F06992A}" srcOrd="4" destOrd="0" parTransId="{FD28CD47-4832-4CB4-8DED-8AF5714DD072}" sibTransId="{06072E57-D62E-4A61-9304-A76DDD0BA182}"/>
    <dgm:cxn modelId="{2050AF4A-D142-454C-95F2-0EDB47000CAD}" srcId="{86586554-6443-41AF-988B-682141673AFB}" destId="{7876FD3A-4F3A-4699-BE97-5E89D1A63E8D}" srcOrd="6" destOrd="0" parTransId="{038BEEBB-40BC-4CAD-B733-E6EE862C01FB}" sibTransId="{F0E565A1-17F0-4141-9111-A03F00D0DFE4}"/>
    <dgm:cxn modelId="{38BC8AE9-90AF-41A3-A52E-3A438AFA1187}" srcId="{86586554-6443-41AF-988B-682141673AFB}" destId="{4888BE18-A9F5-49D0-AAB3-C30518BB42B6}" srcOrd="5" destOrd="0" parTransId="{22AC6633-7A09-4429-A667-9E7149EEEBB6}" sibTransId="{F9C31B6C-F406-47B7-A9F6-01FE9E83D888}"/>
    <dgm:cxn modelId="{5EDA068C-7068-4F0F-B6CE-1E60A5A8758A}" type="presOf" srcId="{86586554-6443-41AF-988B-682141673AFB}" destId="{1FAA5518-C84D-4A88-A5E4-0A766A99617C}" srcOrd="0" destOrd="0" presId="urn:microsoft.com/office/officeart/2008/layout/LinedList"/>
    <dgm:cxn modelId="{884467A0-B7C2-4CE1-86B7-94EF14A85897}" type="presOf" srcId="{6D3CDCD3-B829-4E1F-9D93-75AE6F06992A}" destId="{F2784129-0F9C-49CE-AE47-621726CB74B7}" srcOrd="0" destOrd="0" presId="urn:microsoft.com/office/officeart/2008/layout/LinedList"/>
    <dgm:cxn modelId="{6CE790AF-ECE9-4261-B92E-6633940B3A8B}" type="presOf" srcId="{2721D18F-5454-4FA7-8598-248A15ED883B}" destId="{35DDAFE2-0FC8-4EB0-9ECC-8F0098B4775D}" srcOrd="0" destOrd="0" presId="urn:microsoft.com/office/officeart/2008/layout/LinedList"/>
    <dgm:cxn modelId="{8B7F3153-5267-43B6-B2FA-6487B915263F}" srcId="{86586554-6443-41AF-988B-682141673AFB}" destId="{A77BBC90-FE7C-41A3-A01E-ED3D6543A652}" srcOrd="2" destOrd="0" parTransId="{F3206DF5-8DAC-4778-BBCC-C7CF6814E4B0}" sibTransId="{3DCBA58E-EACC-4651-967A-6785F6483294}"/>
    <dgm:cxn modelId="{E8CAABE0-AD6C-4303-93FB-E06AE1E42466}" type="presOf" srcId="{AC63BA0A-47E7-4F34-B529-738B1D5DE643}" destId="{05888909-7DD8-4E17-B481-8BFB1A84EDF5}" srcOrd="0" destOrd="0" presId="urn:microsoft.com/office/officeart/2008/layout/LinedList"/>
    <dgm:cxn modelId="{B1EDE527-EC6C-4D30-88BE-E71A4C237454}" srcId="{86586554-6443-41AF-988B-682141673AFB}" destId="{5334403E-0203-4238-A0FE-F2110F9390EB}" srcOrd="1" destOrd="0" parTransId="{75CE065D-1FD3-4257-9DA3-CC465199651A}" sibTransId="{842BB9AC-DA7D-4885-AAFE-191B3BFB911F}"/>
    <dgm:cxn modelId="{F0F6B03D-BE0F-4D71-B826-0D7073A8868B}" type="presOf" srcId="{5334403E-0203-4238-A0FE-F2110F9390EB}" destId="{4D8C5D71-1068-4C79-8563-DB9355C49EEA}" srcOrd="0" destOrd="0" presId="urn:microsoft.com/office/officeart/2008/layout/LinedList"/>
    <dgm:cxn modelId="{BBE95C29-EDBE-40FE-A059-F26CFB8DC5D9}" srcId="{86586554-6443-41AF-988B-682141673AFB}" destId="{2721D18F-5454-4FA7-8598-248A15ED883B}" srcOrd="3" destOrd="0" parTransId="{9F19BA4A-6CE0-42B5-A2C9-294D46D0D671}" sibTransId="{BEE41F7A-EB93-410E-B0E2-DF145FCE6A23}"/>
    <dgm:cxn modelId="{4222038A-4286-4147-A5E0-A6F0C1B04FAB}" type="presParOf" srcId="{1FAA5518-C84D-4A88-A5E4-0A766A99617C}" destId="{65287101-BDF4-43AE-8956-2903A6D7FD41}" srcOrd="0" destOrd="0" presId="urn:microsoft.com/office/officeart/2008/layout/LinedList"/>
    <dgm:cxn modelId="{6AA4D94E-58C9-4E50-BA1F-273EC2E293EC}" type="presParOf" srcId="{1FAA5518-C84D-4A88-A5E4-0A766A99617C}" destId="{501D9C3E-FC27-4943-AC90-37E91FB562DE}" srcOrd="1" destOrd="0" presId="urn:microsoft.com/office/officeart/2008/layout/LinedList"/>
    <dgm:cxn modelId="{D24B7BB8-79D3-4CA8-8F03-81085A7EBBF0}" type="presParOf" srcId="{501D9C3E-FC27-4943-AC90-37E91FB562DE}" destId="{9D2BF4B2-696E-45B2-93EA-CD308E1C4654}" srcOrd="0" destOrd="0" presId="urn:microsoft.com/office/officeart/2008/layout/LinedList"/>
    <dgm:cxn modelId="{33044310-8964-4963-976C-F2962470F8B6}" type="presParOf" srcId="{501D9C3E-FC27-4943-AC90-37E91FB562DE}" destId="{7D456B72-7395-4C22-927A-D1646BC79776}" srcOrd="1" destOrd="0" presId="urn:microsoft.com/office/officeart/2008/layout/LinedList"/>
    <dgm:cxn modelId="{D40CDC56-868A-4E43-891D-24C499C98351}" type="presParOf" srcId="{1FAA5518-C84D-4A88-A5E4-0A766A99617C}" destId="{07CDDD35-B007-4249-B7CD-C9130F292308}" srcOrd="2" destOrd="0" presId="urn:microsoft.com/office/officeart/2008/layout/LinedList"/>
    <dgm:cxn modelId="{0218DB61-1C3A-4225-AA0E-ADC5480EAF42}" type="presParOf" srcId="{1FAA5518-C84D-4A88-A5E4-0A766A99617C}" destId="{84FBC588-1C64-439A-84C1-73CB4F188050}" srcOrd="3" destOrd="0" presId="urn:microsoft.com/office/officeart/2008/layout/LinedList"/>
    <dgm:cxn modelId="{16E14CAD-2711-4766-B0D3-66389C753616}" type="presParOf" srcId="{84FBC588-1C64-439A-84C1-73CB4F188050}" destId="{4D8C5D71-1068-4C79-8563-DB9355C49EEA}" srcOrd="0" destOrd="0" presId="urn:microsoft.com/office/officeart/2008/layout/LinedList"/>
    <dgm:cxn modelId="{E9A678EE-DBA6-481C-9706-8B44BF714F79}" type="presParOf" srcId="{84FBC588-1C64-439A-84C1-73CB4F188050}" destId="{DF548165-653A-440A-BBBD-DF49BEF9E4CA}" srcOrd="1" destOrd="0" presId="urn:microsoft.com/office/officeart/2008/layout/LinedList"/>
    <dgm:cxn modelId="{A4113AD9-5D13-42A0-9B36-26B35DE5AB49}" type="presParOf" srcId="{1FAA5518-C84D-4A88-A5E4-0A766A99617C}" destId="{4A05C8FB-36E9-4651-8AE1-0D3358BA3D52}" srcOrd="4" destOrd="0" presId="urn:microsoft.com/office/officeart/2008/layout/LinedList"/>
    <dgm:cxn modelId="{D8758F07-4DB5-41BF-8014-E910056176BB}" type="presParOf" srcId="{1FAA5518-C84D-4A88-A5E4-0A766A99617C}" destId="{E0E08F89-4D01-4A2E-9709-15E2174F39BD}" srcOrd="5" destOrd="0" presId="urn:microsoft.com/office/officeart/2008/layout/LinedList"/>
    <dgm:cxn modelId="{6FC1F738-E6FB-42FF-8B25-EFEDF0632BA6}" type="presParOf" srcId="{E0E08F89-4D01-4A2E-9709-15E2174F39BD}" destId="{E253B093-C2A6-4237-BC09-25972200D2C9}" srcOrd="0" destOrd="0" presId="urn:microsoft.com/office/officeart/2008/layout/LinedList"/>
    <dgm:cxn modelId="{FDC0F086-B6F7-415F-B002-AD811ABC6938}" type="presParOf" srcId="{E0E08F89-4D01-4A2E-9709-15E2174F39BD}" destId="{5B1062D3-02A4-45B9-A055-4889CB660C9C}" srcOrd="1" destOrd="0" presId="urn:microsoft.com/office/officeart/2008/layout/LinedList"/>
    <dgm:cxn modelId="{0433C969-50D7-420B-9B46-9E80F6DE0C5D}" type="presParOf" srcId="{1FAA5518-C84D-4A88-A5E4-0A766A99617C}" destId="{D207A8D3-A1D9-47B5-A98E-442F1A2F655C}" srcOrd="6" destOrd="0" presId="urn:microsoft.com/office/officeart/2008/layout/LinedList"/>
    <dgm:cxn modelId="{9A4B635C-27F2-4B94-A121-4C531CA395F8}" type="presParOf" srcId="{1FAA5518-C84D-4A88-A5E4-0A766A99617C}" destId="{2A96163B-A3AD-4F94-AA5F-2F0FF5163E99}" srcOrd="7" destOrd="0" presId="urn:microsoft.com/office/officeart/2008/layout/LinedList"/>
    <dgm:cxn modelId="{A3B7FE4F-204A-4962-940D-94F9DBFF08AD}" type="presParOf" srcId="{2A96163B-A3AD-4F94-AA5F-2F0FF5163E99}" destId="{35DDAFE2-0FC8-4EB0-9ECC-8F0098B4775D}" srcOrd="0" destOrd="0" presId="urn:microsoft.com/office/officeart/2008/layout/LinedList"/>
    <dgm:cxn modelId="{EA1AE5FF-6682-4284-B907-D22131F26740}" type="presParOf" srcId="{2A96163B-A3AD-4F94-AA5F-2F0FF5163E99}" destId="{5131ED94-688C-48DA-82C2-52A3DD3EF1B2}" srcOrd="1" destOrd="0" presId="urn:microsoft.com/office/officeart/2008/layout/LinedList"/>
    <dgm:cxn modelId="{69E789B9-EA2C-4182-BD93-794329D1236F}" type="presParOf" srcId="{1FAA5518-C84D-4A88-A5E4-0A766A99617C}" destId="{2052E265-112D-40CF-99D6-E35F8EA56B2F}" srcOrd="8" destOrd="0" presId="urn:microsoft.com/office/officeart/2008/layout/LinedList"/>
    <dgm:cxn modelId="{F344F1E0-F075-4A1A-A563-C87EAE8DAB66}" type="presParOf" srcId="{1FAA5518-C84D-4A88-A5E4-0A766A99617C}" destId="{E031CE92-D6C2-4BD9-98D3-3A9851D0E3F1}" srcOrd="9" destOrd="0" presId="urn:microsoft.com/office/officeart/2008/layout/LinedList"/>
    <dgm:cxn modelId="{03F9E78F-99F2-4295-A448-518D34ABCBB8}" type="presParOf" srcId="{E031CE92-D6C2-4BD9-98D3-3A9851D0E3F1}" destId="{F2784129-0F9C-49CE-AE47-621726CB74B7}" srcOrd="0" destOrd="0" presId="urn:microsoft.com/office/officeart/2008/layout/LinedList"/>
    <dgm:cxn modelId="{26EF52BC-0D2B-4598-BB57-FC6FCF362E45}" type="presParOf" srcId="{E031CE92-D6C2-4BD9-98D3-3A9851D0E3F1}" destId="{765A8769-C7B6-4F9D-B375-640C661C128A}" srcOrd="1" destOrd="0" presId="urn:microsoft.com/office/officeart/2008/layout/LinedList"/>
    <dgm:cxn modelId="{BE20C792-E58F-4C35-81C4-B332FB4200C1}" type="presParOf" srcId="{1FAA5518-C84D-4A88-A5E4-0A766A99617C}" destId="{01AC24B0-5B69-4047-B6A6-FAAE44CEDE5F}" srcOrd="10" destOrd="0" presId="urn:microsoft.com/office/officeart/2008/layout/LinedList"/>
    <dgm:cxn modelId="{CB4E9802-6BAD-4AE6-8AEE-44E2271CBBAB}" type="presParOf" srcId="{1FAA5518-C84D-4A88-A5E4-0A766A99617C}" destId="{73BB1F30-DF69-42F5-93A7-31BCD3EA0DE1}" srcOrd="11" destOrd="0" presId="urn:microsoft.com/office/officeart/2008/layout/LinedList"/>
    <dgm:cxn modelId="{A272CE47-6AD2-4608-9D30-0EFC9AE72AFF}" type="presParOf" srcId="{73BB1F30-DF69-42F5-93A7-31BCD3EA0DE1}" destId="{72474747-B279-4ED1-990D-26BD0C0D080F}" srcOrd="0" destOrd="0" presId="urn:microsoft.com/office/officeart/2008/layout/LinedList"/>
    <dgm:cxn modelId="{D26B8247-5C9B-45F7-9F54-A0B82D4E5AC5}" type="presParOf" srcId="{73BB1F30-DF69-42F5-93A7-31BCD3EA0DE1}" destId="{083BAF42-EB6E-4C21-8777-D10041641C8D}" srcOrd="1" destOrd="0" presId="urn:microsoft.com/office/officeart/2008/layout/LinedList"/>
    <dgm:cxn modelId="{8399EF4F-542A-4065-811A-BC9704ABD3AF}" type="presParOf" srcId="{1FAA5518-C84D-4A88-A5E4-0A766A99617C}" destId="{70CF846C-A5C7-460C-AA96-8511B8CAF9B6}" srcOrd="12" destOrd="0" presId="urn:microsoft.com/office/officeart/2008/layout/LinedList"/>
    <dgm:cxn modelId="{DE71EAA5-D9C4-4FC3-A1BA-858637A53752}" type="presParOf" srcId="{1FAA5518-C84D-4A88-A5E4-0A766A99617C}" destId="{D56ADC8F-10A7-4F5C-B11F-6C5C6BCE1C47}" srcOrd="13" destOrd="0" presId="urn:microsoft.com/office/officeart/2008/layout/LinedList"/>
    <dgm:cxn modelId="{9288AFFE-433F-4AA0-90C1-50356E03B23B}" type="presParOf" srcId="{D56ADC8F-10A7-4F5C-B11F-6C5C6BCE1C47}" destId="{2AFCB97E-44E8-4EC4-8693-30A911E331C0}" srcOrd="0" destOrd="0" presId="urn:microsoft.com/office/officeart/2008/layout/LinedList"/>
    <dgm:cxn modelId="{722A73D5-44CC-4AAB-9CF9-6DE194A1DA55}" type="presParOf" srcId="{D56ADC8F-10A7-4F5C-B11F-6C5C6BCE1C47}" destId="{DC49C893-98FA-4FDA-8093-2525BFA8327C}" srcOrd="1" destOrd="0" presId="urn:microsoft.com/office/officeart/2008/layout/LinedList"/>
    <dgm:cxn modelId="{ECAB5D37-B53C-4A93-9E2E-2FBBF5F23C39}" type="presParOf" srcId="{1FAA5518-C84D-4A88-A5E4-0A766A99617C}" destId="{061234D8-D305-48D6-9F76-62E37B528579}" srcOrd="14" destOrd="0" presId="urn:microsoft.com/office/officeart/2008/layout/LinedList"/>
    <dgm:cxn modelId="{8AAB06EA-9210-4C01-AF0B-2449E03A3C20}" type="presParOf" srcId="{1FAA5518-C84D-4A88-A5E4-0A766A99617C}" destId="{5A3CF96C-A7BC-4A3F-963B-C8410393BD70}" srcOrd="15" destOrd="0" presId="urn:microsoft.com/office/officeart/2008/layout/LinedList"/>
    <dgm:cxn modelId="{147A7622-32CB-4023-89B8-8E73A0C01612}" type="presParOf" srcId="{5A3CF96C-A7BC-4A3F-963B-C8410393BD70}" destId="{05888909-7DD8-4E17-B481-8BFB1A84EDF5}" srcOrd="0" destOrd="0" presId="urn:microsoft.com/office/officeart/2008/layout/LinedList"/>
    <dgm:cxn modelId="{4F5A3F73-B4AF-41C3-A0B3-EF32189DFFA4}" type="presParOf" srcId="{5A3CF96C-A7BC-4A3F-963B-C8410393BD70}" destId="{9BCEC0B5-59EA-4A08-A7AC-34F9E73D7D7C}"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4AB0D-504C-45CE-8848-335C4DBC2B4B}">
      <dsp:nvSpPr>
        <dsp:cNvPr id="0" name=""/>
        <dsp:cNvSpPr/>
      </dsp:nvSpPr>
      <dsp:spPr>
        <a:xfrm>
          <a:off x="0" y="3469"/>
          <a:ext cx="7772400" cy="146308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lvl="0" algn="l" defTabSz="2711450" rtl="0">
            <a:lnSpc>
              <a:spcPct val="90000"/>
            </a:lnSpc>
            <a:spcBef>
              <a:spcPct val="0"/>
            </a:spcBef>
            <a:spcAft>
              <a:spcPct val="35000"/>
            </a:spcAft>
          </a:pPr>
          <a:r>
            <a:rPr lang="tr-TR" sz="6100" kern="1200" smtClean="0"/>
            <a:t>Öğretim Yöntemleri</a:t>
          </a:r>
          <a:endParaRPr lang="tr-TR" sz="6100" kern="1200"/>
        </a:p>
      </dsp:txBody>
      <dsp:txXfrm>
        <a:off x="71422" y="74891"/>
        <a:ext cx="7629556" cy="13202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BE2B8C-899D-4C4F-A50A-B3C47E2A0EB7}">
      <dsp:nvSpPr>
        <dsp:cNvPr id="0" name=""/>
        <dsp:cNvSpPr/>
      </dsp:nvSpPr>
      <dsp:spPr>
        <a:xfrm>
          <a:off x="2016220" y="0"/>
          <a:ext cx="3970795" cy="56152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dirty="0" smtClean="0">
              <a:latin typeface="Comic Sans MS" panose="030F0702030302020204" pitchFamily="66" charset="0"/>
            </a:rPr>
            <a:t>Anlatım Yöntemi</a:t>
          </a:r>
          <a:endParaRPr lang="tr-TR" sz="3200" kern="1200" dirty="0">
            <a:latin typeface="Comic Sans MS" panose="030F0702030302020204" pitchFamily="66" charset="0"/>
          </a:endParaRPr>
        </a:p>
      </dsp:txBody>
      <dsp:txXfrm>
        <a:off x="2043631" y="27411"/>
        <a:ext cx="3915973" cy="50670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B9A82E-C2CA-404F-9899-C54F8E24840B}">
      <dsp:nvSpPr>
        <dsp:cNvPr id="0" name=""/>
        <dsp:cNvSpPr/>
      </dsp:nvSpPr>
      <dsp:spPr>
        <a:xfrm>
          <a:off x="618029" y="771684"/>
          <a:ext cx="3356826" cy="32979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sp>
    <dsp:sp modelId="{DFB655CB-34C5-4DB1-8B76-4F359A5B3D29}">
      <dsp:nvSpPr>
        <dsp:cNvPr id="0" name=""/>
        <dsp:cNvSpPr/>
      </dsp:nvSpPr>
      <dsp:spPr>
        <a:xfrm>
          <a:off x="601013" y="936104"/>
          <a:ext cx="194397" cy="194397"/>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D97D07-BC36-4B08-BC07-AAF1EF2602D1}">
      <dsp:nvSpPr>
        <dsp:cNvPr id="0" name=""/>
        <dsp:cNvSpPr/>
      </dsp:nvSpPr>
      <dsp:spPr>
        <a:xfrm>
          <a:off x="1470030" y="71891"/>
          <a:ext cx="4105877" cy="559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55880" rIns="83820" bIns="55880" numCol="1" spcCol="1270" anchor="ctr" anchorCtr="0">
          <a:noAutofit/>
        </a:bodyPr>
        <a:lstStyle/>
        <a:p>
          <a:pPr lvl="0" algn="l" defTabSz="1955800" rtl="0">
            <a:lnSpc>
              <a:spcPct val="90000"/>
            </a:lnSpc>
            <a:spcBef>
              <a:spcPct val="0"/>
            </a:spcBef>
            <a:spcAft>
              <a:spcPct val="35000"/>
            </a:spcAft>
          </a:pPr>
          <a:r>
            <a:rPr lang="tr-TR" sz="4400" kern="1200" dirty="0" smtClean="0">
              <a:latin typeface="Times New Roman" panose="02020603050405020304" pitchFamily="18" charset="0"/>
              <a:cs typeface="Times New Roman" panose="02020603050405020304" pitchFamily="18" charset="0"/>
            </a:rPr>
            <a:t>Avantajları</a:t>
          </a:r>
          <a:endParaRPr lang="tr-TR" sz="4400" kern="1200" dirty="0">
            <a:latin typeface="Times New Roman" panose="02020603050405020304" pitchFamily="18" charset="0"/>
            <a:cs typeface="Times New Roman" panose="02020603050405020304" pitchFamily="18" charset="0"/>
          </a:endParaRPr>
        </a:p>
      </dsp:txBody>
      <dsp:txXfrm>
        <a:off x="1470030" y="71891"/>
        <a:ext cx="4105877" cy="559251"/>
      </dsp:txXfrm>
    </dsp:sp>
    <dsp:sp modelId="{575D4AA1-F429-4C99-B049-4FEBDB2B2FF4}">
      <dsp:nvSpPr>
        <dsp:cNvPr id="0" name=""/>
        <dsp:cNvSpPr/>
      </dsp:nvSpPr>
      <dsp:spPr>
        <a:xfrm>
          <a:off x="2990292" y="1231401"/>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9C70EE-3DF3-4454-8A04-6DF80FE2FEDB}">
      <dsp:nvSpPr>
        <dsp:cNvPr id="0" name=""/>
        <dsp:cNvSpPr/>
      </dsp:nvSpPr>
      <dsp:spPr>
        <a:xfrm>
          <a:off x="3924891" y="1015724"/>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Eğitsel mesajların kalabalık dinleyici grubuna ulaştırılmasında etkilidir.</a:t>
          </a:r>
          <a:endParaRPr lang="tr-TR" sz="2000" kern="1200" dirty="0">
            <a:latin typeface="Times New Roman" panose="02020603050405020304" pitchFamily="18" charset="0"/>
            <a:cs typeface="Times New Roman" panose="02020603050405020304" pitchFamily="18" charset="0"/>
          </a:endParaRPr>
        </a:p>
      </dsp:txBody>
      <dsp:txXfrm>
        <a:off x="3924891" y="1015724"/>
        <a:ext cx="4903223" cy="678429"/>
      </dsp:txXfrm>
    </dsp:sp>
    <dsp:sp modelId="{E929424B-B53D-41CC-8B17-36E27C6A2B85}">
      <dsp:nvSpPr>
        <dsp:cNvPr id="0" name=""/>
        <dsp:cNvSpPr/>
      </dsp:nvSpPr>
      <dsp:spPr>
        <a:xfrm>
          <a:off x="2990292" y="1950319"/>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25929B9-9238-4028-9682-B86AF64CC69B}">
      <dsp:nvSpPr>
        <dsp:cNvPr id="0" name=""/>
        <dsp:cNvSpPr/>
      </dsp:nvSpPr>
      <dsp:spPr>
        <a:xfrm>
          <a:off x="3924891" y="1806534"/>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İşitsel öğrenciler için etkili öğrenmeler sağlar.</a:t>
          </a:r>
          <a:endParaRPr lang="tr-TR" sz="2000" kern="1200" dirty="0">
            <a:latin typeface="Times New Roman" panose="02020603050405020304" pitchFamily="18" charset="0"/>
            <a:cs typeface="Times New Roman" panose="02020603050405020304" pitchFamily="18" charset="0"/>
          </a:endParaRPr>
        </a:p>
      </dsp:txBody>
      <dsp:txXfrm>
        <a:off x="3924891" y="1806534"/>
        <a:ext cx="4903223" cy="678429"/>
      </dsp:txXfrm>
    </dsp:sp>
    <dsp:sp modelId="{EE9D8A50-17AE-4151-BD31-1026B0E68FF3}">
      <dsp:nvSpPr>
        <dsp:cNvPr id="0" name=""/>
        <dsp:cNvSpPr/>
      </dsp:nvSpPr>
      <dsp:spPr>
        <a:xfrm>
          <a:off x="2990292" y="2597345"/>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25E0D7-6667-4FEC-867A-54B41192A731}">
      <dsp:nvSpPr>
        <dsp:cNvPr id="0" name=""/>
        <dsp:cNvSpPr/>
      </dsp:nvSpPr>
      <dsp:spPr>
        <a:xfrm>
          <a:off x="3924891" y="2453562"/>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Dinleyenler konuyla ilgili organize görüş kazanırlar.</a:t>
          </a:r>
          <a:endParaRPr lang="tr-TR" sz="2000" kern="1200" dirty="0">
            <a:latin typeface="Times New Roman" panose="02020603050405020304" pitchFamily="18" charset="0"/>
            <a:cs typeface="Times New Roman" panose="02020603050405020304" pitchFamily="18" charset="0"/>
          </a:endParaRPr>
        </a:p>
      </dsp:txBody>
      <dsp:txXfrm>
        <a:off x="3924891" y="2453562"/>
        <a:ext cx="4903223" cy="678429"/>
      </dsp:txXfrm>
    </dsp:sp>
    <dsp:sp modelId="{70B6928B-0ACC-4887-A9CF-78B2232CBCD9}">
      <dsp:nvSpPr>
        <dsp:cNvPr id="0" name=""/>
        <dsp:cNvSpPr/>
      </dsp:nvSpPr>
      <dsp:spPr>
        <a:xfrm>
          <a:off x="2990292" y="3316262"/>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C71FCEF-7655-40C5-AECB-4D6B356FB404}">
      <dsp:nvSpPr>
        <dsp:cNvPr id="0" name=""/>
        <dsp:cNvSpPr/>
      </dsp:nvSpPr>
      <dsp:spPr>
        <a:xfrm>
          <a:off x="3924891" y="3172479"/>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Konuların belli bir sıra ve düzende sunulmasını sağlar.</a:t>
          </a:r>
          <a:endParaRPr lang="tr-TR" sz="2000" kern="1200" dirty="0">
            <a:latin typeface="Times New Roman" panose="02020603050405020304" pitchFamily="18" charset="0"/>
            <a:cs typeface="Times New Roman" panose="02020603050405020304" pitchFamily="18" charset="0"/>
          </a:endParaRPr>
        </a:p>
      </dsp:txBody>
      <dsp:txXfrm>
        <a:off x="3924891" y="3172479"/>
        <a:ext cx="4903223" cy="678429"/>
      </dsp:txXfrm>
    </dsp:sp>
    <dsp:sp modelId="{54A17B80-0106-4B5A-9E4C-24244656DA1E}">
      <dsp:nvSpPr>
        <dsp:cNvPr id="0" name=""/>
        <dsp:cNvSpPr/>
      </dsp:nvSpPr>
      <dsp:spPr>
        <a:xfrm>
          <a:off x="2990292" y="3963290"/>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F709D10-0282-42C0-8703-4DEC28873059}">
      <dsp:nvSpPr>
        <dsp:cNvPr id="0" name=""/>
        <dsp:cNvSpPr/>
      </dsp:nvSpPr>
      <dsp:spPr>
        <a:xfrm>
          <a:off x="3924891" y="3819507"/>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Hazırlanması ve uygulanması kolay ve ekonomiktir.</a:t>
          </a:r>
          <a:endParaRPr lang="tr-TR" sz="2000" kern="1200" dirty="0">
            <a:latin typeface="Times New Roman" panose="02020603050405020304" pitchFamily="18" charset="0"/>
            <a:cs typeface="Times New Roman" panose="02020603050405020304" pitchFamily="18" charset="0"/>
          </a:endParaRPr>
        </a:p>
      </dsp:txBody>
      <dsp:txXfrm>
        <a:off x="3924891" y="3819507"/>
        <a:ext cx="4903223" cy="678429"/>
      </dsp:txXfrm>
    </dsp:sp>
    <dsp:sp modelId="{C435E61D-DDAB-47E6-8C39-B680B6AE5CCA}">
      <dsp:nvSpPr>
        <dsp:cNvPr id="0" name=""/>
        <dsp:cNvSpPr/>
      </dsp:nvSpPr>
      <dsp:spPr>
        <a:xfrm>
          <a:off x="2990292" y="4610318"/>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8C060C-9C14-41C2-8D70-70FE34FAC483}">
      <dsp:nvSpPr>
        <dsp:cNvPr id="0" name=""/>
        <dsp:cNvSpPr/>
      </dsp:nvSpPr>
      <dsp:spPr>
        <a:xfrm>
          <a:off x="3924891" y="4466535"/>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Soyut kavramların açıklanmasında etkilidir.</a:t>
          </a:r>
          <a:endParaRPr lang="tr-TR" sz="2000" kern="1200" dirty="0">
            <a:latin typeface="Times New Roman" panose="02020603050405020304" pitchFamily="18" charset="0"/>
            <a:cs typeface="Times New Roman" panose="02020603050405020304" pitchFamily="18" charset="0"/>
          </a:endParaRPr>
        </a:p>
      </dsp:txBody>
      <dsp:txXfrm>
        <a:off x="3924891" y="4466535"/>
        <a:ext cx="4903223" cy="678429"/>
      </dsp:txXfrm>
    </dsp:sp>
    <dsp:sp modelId="{1CE7D3C6-1F4B-4037-91B0-2ABA38DE81CD}">
      <dsp:nvSpPr>
        <dsp:cNvPr id="0" name=""/>
        <dsp:cNvSpPr/>
      </dsp:nvSpPr>
      <dsp:spPr>
        <a:xfrm>
          <a:off x="2990292" y="5329235"/>
          <a:ext cx="194392" cy="1943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E69CFD-5528-465A-BC61-7902E1F749C4}">
      <dsp:nvSpPr>
        <dsp:cNvPr id="0" name=""/>
        <dsp:cNvSpPr/>
      </dsp:nvSpPr>
      <dsp:spPr>
        <a:xfrm>
          <a:off x="3924891" y="5041669"/>
          <a:ext cx="4903223" cy="6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Zaman, emek ve maliyet yönlerinden ekonomiktir.</a:t>
          </a:r>
          <a:endParaRPr lang="tr-TR" sz="2000" kern="1200" dirty="0">
            <a:latin typeface="Times New Roman" panose="02020603050405020304" pitchFamily="18" charset="0"/>
            <a:cs typeface="Times New Roman" panose="02020603050405020304" pitchFamily="18" charset="0"/>
          </a:endParaRPr>
        </a:p>
      </dsp:txBody>
      <dsp:txXfrm>
        <a:off x="3924891" y="5041669"/>
        <a:ext cx="4903223" cy="67842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714D0B-ED71-4EF5-BFEF-07D02C385FE6}">
      <dsp:nvSpPr>
        <dsp:cNvPr id="0" name=""/>
        <dsp:cNvSpPr/>
      </dsp:nvSpPr>
      <dsp:spPr>
        <a:xfrm>
          <a:off x="1944219" y="0"/>
          <a:ext cx="3970777" cy="48958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tr-TR" sz="2800" kern="1200" dirty="0" smtClean="0">
              <a:latin typeface="Comic Sans MS" panose="030F0702030302020204" pitchFamily="66" charset="0"/>
            </a:rPr>
            <a:t>Anlatım Yöntemi</a:t>
          </a:r>
          <a:endParaRPr lang="tr-TR" sz="2800" kern="1200" dirty="0">
            <a:latin typeface="Comic Sans MS" panose="030F0702030302020204" pitchFamily="66" charset="0"/>
          </a:endParaRPr>
        </a:p>
      </dsp:txBody>
      <dsp:txXfrm>
        <a:off x="1968119" y="23900"/>
        <a:ext cx="3922977" cy="44178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9F15C5-A6E8-4010-9EC0-B13855EF21AB}">
      <dsp:nvSpPr>
        <dsp:cNvPr id="0" name=""/>
        <dsp:cNvSpPr/>
      </dsp:nvSpPr>
      <dsp:spPr>
        <a:xfrm>
          <a:off x="4289" y="1083469"/>
          <a:ext cx="2194099" cy="3593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vert270" wrap="square" lIns="341376" tIns="121920" rIns="341376" bIns="121920" numCol="1" spcCol="1270" anchor="ctr" anchorCtr="0">
          <a:noAutofit/>
        </a:bodyPr>
        <a:lstStyle/>
        <a:p>
          <a:pPr lvl="0" algn="r" defTabSz="2133600" rtl="0">
            <a:lnSpc>
              <a:spcPct val="90000"/>
            </a:lnSpc>
            <a:spcBef>
              <a:spcPct val="0"/>
            </a:spcBef>
            <a:spcAft>
              <a:spcPct val="35000"/>
            </a:spcAft>
          </a:pPr>
          <a:r>
            <a:rPr lang="tr-TR" sz="4800" kern="1200" dirty="0" smtClean="0">
              <a:latin typeface="Comic Sans MS" panose="030F0702030302020204" pitchFamily="66" charset="0"/>
            </a:rPr>
            <a:t>Sınırlılıkları</a:t>
          </a:r>
          <a:endParaRPr lang="tr-TR" sz="3600" kern="1200" dirty="0">
            <a:latin typeface="Comic Sans MS" panose="030F0702030302020204" pitchFamily="66" charset="0"/>
          </a:endParaRPr>
        </a:p>
      </dsp:txBody>
      <dsp:txXfrm>
        <a:off x="4289" y="1083469"/>
        <a:ext cx="2194099" cy="3593700"/>
      </dsp:txXfrm>
    </dsp:sp>
    <dsp:sp modelId="{6BCCADBD-78B7-4D26-B6FD-B5F75D2FBE70}">
      <dsp:nvSpPr>
        <dsp:cNvPr id="0" name=""/>
        <dsp:cNvSpPr/>
      </dsp:nvSpPr>
      <dsp:spPr>
        <a:xfrm>
          <a:off x="2198388" y="128893"/>
          <a:ext cx="438819" cy="5502853"/>
        </a:xfrm>
        <a:prstGeom prst="leftBrace">
          <a:avLst>
            <a:gd name="adj1" fmla="val 35000"/>
            <a:gd name="adj2" fmla="val 50000"/>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3657BA-84EB-4E7E-B023-89D93F4CBE29}">
      <dsp:nvSpPr>
        <dsp:cNvPr id="0" name=""/>
        <dsp:cNvSpPr/>
      </dsp:nvSpPr>
      <dsp:spPr>
        <a:xfrm>
          <a:off x="2812736" y="128893"/>
          <a:ext cx="5967949" cy="5502853"/>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l" defTabSz="977900" rtl="0">
            <a:lnSpc>
              <a:spcPct val="90000"/>
            </a:lnSpc>
            <a:spcBef>
              <a:spcPct val="0"/>
            </a:spcBef>
            <a:spcAft>
              <a:spcPct val="15000"/>
            </a:spcAft>
            <a:buChar char="••"/>
          </a:pPr>
          <a:r>
            <a:rPr lang="tr-TR" sz="2200" kern="1200" dirty="0" smtClean="0"/>
            <a:t>Sadece sözel sembollerle iletişim söz konusudur.</a:t>
          </a:r>
          <a:endParaRPr lang="tr-TR" sz="2200" kern="1200" dirty="0"/>
        </a:p>
        <a:p>
          <a:pPr marL="228600" lvl="1" indent="-228600" algn="l" defTabSz="977900" rtl="0">
            <a:lnSpc>
              <a:spcPct val="90000"/>
            </a:lnSpc>
            <a:spcBef>
              <a:spcPct val="0"/>
            </a:spcBef>
            <a:spcAft>
              <a:spcPct val="15000"/>
            </a:spcAft>
            <a:buChar char="••"/>
          </a:pPr>
          <a:r>
            <a:rPr lang="tr-TR" sz="2200" kern="1200" smtClean="0"/>
            <a:t>Öğrencinin aktif katılımının en az olduğu yöntemdir.</a:t>
          </a:r>
          <a:endParaRPr lang="tr-TR" sz="2200" kern="1200"/>
        </a:p>
        <a:p>
          <a:pPr marL="228600" lvl="1" indent="-228600" algn="l" defTabSz="977900" rtl="0">
            <a:lnSpc>
              <a:spcPct val="90000"/>
            </a:lnSpc>
            <a:spcBef>
              <a:spcPct val="0"/>
            </a:spcBef>
            <a:spcAft>
              <a:spcPct val="15000"/>
            </a:spcAft>
            <a:buChar char="••"/>
          </a:pPr>
          <a:r>
            <a:rPr lang="tr-TR" sz="2200" kern="1200" smtClean="0"/>
            <a:t>Öğrencilerin akıl yürütme ve problem çözme yeterliklerini etkileyebilir.</a:t>
          </a:r>
          <a:endParaRPr lang="tr-TR" sz="2200" kern="1200"/>
        </a:p>
        <a:p>
          <a:pPr marL="228600" lvl="1" indent="-228600" algn="l" defTabSz="977900" rtl="0">
            <a:lnSpc>
              <a:spcPct val="90000"/>
            </a:lnSpc>
            <a:spcBef>
              <a:spcPct val="0"/>
            </a:spcBef>
            <a:spcAft>
              <a:spcPct val="15000"/>
            </a:spcAft>
            <a:buChar char="••"/>
          </a:pPr>
          <a:r>
            <a:rPr lang="tr-TR" sz="2200" kern="1200" dirty="0" smtClean="0"/>
            <a:t>Bireysel fark, ilgi ve gereksinimlere cevap vermez.</a:t>
          </a:r>
          <a:endParaRPr lang="tr-TR" sz="2200" kern="1200" dirty="0"/>
        </a:p>
        <a:p>
          <a:pPr marL="228600" lvl="1" indent="-228600" algn="l" defTabSz="977900" rtl="0">
            <a:lnSpc>
              <a:spcPct val="90000"/>
            </a:lnSpc>
            <a:spcBef>
              <a:spcPct val="0"/>
            </a:spcBef>
            <a:spcAft>
              <a:spcPct val="15000"/>
            </a:spcAft>
            <a:buChar char="••"/>
          </a:pPr>
          <a:r>
            <a:rPr lang="tr-TR" sz="2200" kern="1200" dirty="0" smtClean="0"/>
            <a:t>Çocuk psikolojisine uygun değildir.</a:t>
          </a:r>
          <a:endParaRPr lang="tr-TR" sz="2200" kern="1200" dirty="0"/>
        </a:p>
        <a:p>
          <a:pPr marL="228600" lvl="1" indent="-228600" algn="l" defTabSz="977900" rtl="0">
            <a:lnSpc>
              <a:spcPct val="90000"/>
            </a:lnSpc>
            <a:spcBef>
              <a:spcPct val="0"/>
            </a:spcBef>
            <a:spcAft>
              <a:spcPct val="15000"/>
            </a:spcAft>
            <a:buChar char="••"/>
          </a:pPr>
          <a:r>
            <a:rPr lang="tr-TR" sz="2200" kern="1200" dirty="0" smtClean="0"/>
            <a:t>Öğrencileri ezberciliğe yöneltir.</a:t>
          </a:r>
          <a:endParaRPr lang="tr-TR" sz="2200" kern="1200" dirty="0"/>
        </a:p>
        <a:p>
          <a:pPr marL="228600" lvl="1" indent="-228600" algn="l" defTabSz="977900" rtl="0">
            <a:lnSpc>
              <a:spcPct val="90000"/>
            </a:lnSpc>
            <a:spcBef>
              <a:spcPct val="0"/>
            </a:spcBef>
            <a:spcAft>
              <a:spcPct val="15000"/>
            </a:spcAft>
            <a:buChar char="••"/>
          </a:pPr>
          <a:r>
            <a:rPr lang="tr-TR" sz="2200" kern="1200" dirty="0" smtClean="0"/>
            <a:t>Öğretimde sıkıcılığa ve motivasyon düşmesine neden olur.</a:t>
          </a:r>
          <a:endParaRPr lang="tr-TR" sz="2200" kern="1200" dirty="0"/>
        </a:p>
        <a:p>
          <a:pPr marL="228600" lvl="1" indent="-228600" algn="l" defTabSz="977900" rtl="0">
            <a:lnSpc>
              <a:spcPct val="90000"/>
            </a:lnSpc>
            <a:spcBef>
              <a:spcPct val="0"/>
            </a:spcBef>
            <a:spcAft>
              <a:spcPct val="15000"/>
            </a:spcAft>
            <a:buChar char="••"/>
          </a:pPr>
          <a:r>
            <a:rPr lang="tr-TR" sz="2200" kern="1200" smtClean="0"/>
            <a:t>Pekiştirme- İpucu- Katılım ve Dönüt-Düzeltme minimum düzeydedir.</a:t>
          </a:r>
          <a:endParaRPr lang="tr-TR" sz="2200" kern="1200"/>
        </a:p>
        <a:p>
          <a:pPr marL="228600" lvl="1" indent="-228600" algn="l" defTabSz="977900" rtl="0">
            <a:lnSpc>
              <a:spcPct val="90000"/>
            </a:lnSpc>
            <a:spcBef>
              <a:spcPct val="0"/>
            </a:spcBef>
            <a:spcAft>
              <a:spcPct val="15000"/>
            </a:spcAft>
            <a:buChar char="••"/>
          </a:pPr>
          <a:r>
            <a:rPr lang="tr-TR" sz="2200" kern="1200" smtClean="0"/>
            <a:t>Duyuşsal ve devinişsel alan hedefleri ile bilişsel alanın bilgi düzeyi üstündeki hedeflerin gerçekleşmesinde yetersizdir.</a:t>
          </a:r>
          <a:endParaRPr lang="tr-TR" sz="2200" kern="1200"/>
        </a:p>
      </dsp:txBody>
      <dsp:txXfrm>
        <a:off x="2812736" y="128893"/>
        <a:ext cx="5967949" cy="550285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2EBD00-E02D-4103-A823-2CAA2552DE91}">
      <dsp:nvSpPr>
        <dsp:cNvPr id="0" name=""/>
        <dsp:cNvSpPr/>
      </dsp:nvSpPr>
      <dsp:spPr>
        <a:xfrm>
          <a:off x="2633471" y="1988"/>
          <a:ext cx="2962656" cy="86961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rtl="0">
            <a:lnSpc>
              <a:spcPct val="90000"/>
            </a:lnSpc>
            <a:spcBef>
              <a:spcPct val="0"/>
            </a:spcBef>
            <a:spcAft>
              <a:spcPct val="35000"/>
            </a:spcAft>
          </a:pPr>
          <a:r>
            <a:rPr lang="tr-TR" sz="3500" kern="1200" smtClean="0"/>
            <a:t>Panel </a:t>
          </a:r>
          <a:endParaRPr lang="tr-TR" sz="3500" kern="1200"/>
        </a:p>
      </dsp:txBody>
      <dsp:txXfrm>
        <a:off x="2675922" y="44439"/>
        <a:ext cx="2877754" cy="784710"/>
      </dsp:txXfrm>
    </dsp:sp>
    <dsp:sp modelId="{F52AD3F2-EC1C-4051-A2CE-EC9B0F01BFB2}">
      <dsp:nvSpPr>
        <dsp:cNvPr id="0" name=""/>
        <dsp:cNvSpPr/>
      </dsp:nvSpPr>
      <dsp:spPr>
        <a:xfrm>
          <a:off x="2633471" y="915082"/>
          <a:ext cx="2962656" cy="86961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rtl="0">
            <a:lnSpc>
              <a:spcPct val="90000"/>
            </a:lnSpc>
            <a:spcBef>
              <a:spcPct val="0"/>
            </a:spcBef>
            <a:spcAft>
              <a:spcPct val="35000"/>
            </a:spcAft>
          </a:pPr>
          <a:r>
            <a:rPr lang="tr-TR" sz="3500" kern="1200" smtClean="0"/>
            <a:t>Konferans</a:t>
          </a:r>
          <a:endParaRPr lang="tr-TR" sz="3500" kern="1200"/>
        </a:p>
      </dsp:txBody>
      <dsp:txXfrm>
        <a:off x="2675922" y="957533"/>
        <a:ext cx="2877754" cy="784710"/>
      </dsp:txXfrm>
    </dsp:sp>
    <dsp:sp modelId="{6304D278-E50D-4F86-9A0B-FB9301331A6F}">
      <dsp:nvSpPr>
        <dsp:cNvPr id="0" name=""/>
        <dsp:cNvSpPr/>
      </dsp:nvSpPr>
      <dsp:spPr>
        <a:xfrm>
          <a:off x="2633471" y="1828175"/>
          <a:ext cx="2962656" cy="86961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rtl="0">
            <a:lnSpc>
              <a:spcPct val="90000"/>
            </a:lnSpc>
            <a:spcBef>
              <a:spcPct val="0"/>
            </a:spcBef>
            <a:spcAft>
              <a:spcPct val="35000"/>
            </a:spcAft>
          </a:pPr>
          <a:r>
            <a:rPr lang="tr-TR" sz="3500" kern="1200" smtClean="0"/>
            <a:t>Brifing</a:t>
          </a:r>
          <a:endParaRPr lang="tr-TR" sz="3500" kern="1200"/>
        </a:p>
      </dsp:txBody>
      <dsp:txXfrm>
        <a:off x="2675922" y="1870626"/>
        <a:ext cx="2877754" cy="784710"/>
      </dsp:txXfrm>
    </dsp:sp>
    <dsp:sp modelId="{DEC705F2-6D57-485D-ABD6-FE52B98A48A3}">
      <dsp:nvSpPr>
        <dsp:cNvPr id="0" name=""/>
        <dsp:cNvSpPr/>
      </dsp:nvSpPr>
      <dsp:spPr>
        <a:xfrm>
          <a:off x="2633471" y="2741268"/>
          <a:ext cx="2962656" cy="86961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rtl="0">
            <a:lnSpc>
              <a:spcPct val="90000"/>
            </a:lnSpc>
            <a:spcBef>
              <a:spcPct val="0"/>
            </a:spcBef>
            <a:spcAft>
              <a:spcPct val="35000"/>
            </a:spcAft>
          </a:pPr>
          <a:r>
            <a:rPr lang="tr-TR" sz="3500" kern="1200" smtClean="0"/>
            <a:t>Söylev/ Nutuk</a:t>
          </a:r>
          <a:endParaRPr lang="tr-TR" sz="3500" kern="1200"/>
        </a:p>
      </dsp:txBody>
      <dsp:txXfrm>
        <a:off x="2675922" y="2783719"/>
        <a:ext cx="2877754" cy="784710"/>
      </dsp:txXfrm>
    </dsp:sp>
    <dsp:sp modelId="{9F38D2CB-EC3D-43E9-BA84-4E22FCDEB2DC}">
      <dsp:nvSpPr>
        <dsp:cNvPr id="0" name=""/>
        <dsp:cNvSpPr/>
      </dsp:nvSpPr>
      <dsp:spPr>
        <a:xfrm>
          <a:off x="2633471" y="3654361"/>
          <a:ext cx="2962656" cy="86961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rtl="0">
            <a:lnSpc>
              <a:spcPct val="90000"/>
            </a:lnSpc>
            <a:spcBef>
              <a:spcPct val="0"/>
            </a:spcBef>
            <a:spcAft>
              <a:spcPct val="35000"/>
            </a:spcAft>
          </a:pPr>
          <a:r>
            <a:rPr lang="tr-TR" sz="3500" kern="1200" smtClean="0"/>
            <a:t>Demeç</a:t>
          </a:r>
          <a:endParaRPr lang="tr-TR" sz="3500" kern="1200"/>
        </a:p>
      </dsp:txBody>
      <dsp:txXfrm>
        <a:off x="2675922" y="3696812"/>
        <a:ext cx="2877754" cy="78471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83FEA-5C6C-435F-A112-80294843279C}">
      <dsp:nvSpPr>
        <dsp:cNvPr id="0" name=""/>
        <dsp:cNvSpPr/>
      </dsp:nvSpPr>
      <dsp:spPr>
        <a:xfrm>
          <a:off x="1080125" y="0"/>
          <a:ext cx="6275048" cy="778065"/>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lvl="0" algn="ctr" defTabSz="2266950" rtl="0">
            <a:lnSpc>
              <a:spcPct val="90000"/>
            </a:lnSpc>
            <a:spcBef>
              <a:spcPct val="0"/>
            </a:spcBef>
            <a:spcAft>
              <a:spcPct val="35000"/>
            </a:spcAft>
          </a:pPr>
          <a:r>
            <a:rPr lang="tr-TR" sz="5100" kern="1200" dirty="0" smtClean="0"/>
            <a:t>Tartışma Yöntemi</a:t>
          </a:r>
          <a:endParaRPr lang="tr-TR" sz="5100" kern="1200" dirty="0"/>
        </a:p>
      </dsp:txBody>
      <dsp:txXfrm>
        <a:off x="1080125" y="0"/>
        <a:ext cx="6275048" cy="77806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03359-80D3-4BBE-8324-A69DD5CF8102}">
      <dsp:nvSpPr>
        <dsp:cNvPr id="0" name=""/>
        <dsp:cNvSpPr/>
      </dsp:nvSpPr>
      <dsp:spPr>
        <a:xfrm rot="5400000">
          <a:off x="-587977" y="1768094"/>
          <a:ext cx="2760689" cy="33311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FB0254-AC38-406F-AAC6-B539C8520C62}">
      <dsp:nvSpPr>
        <dsp:cNvPr id="0" name=""/>
        <dsp:cNvSpPr/>
      </dsp:nvSpPr>
      <dsp:spPr>
        <a:xfrm>
          <a:off x="44458" y="2325"/>
          <a:ext cx="3701309" cy="2220785"/>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İki yada daha fazla kişinin belli bir konuyu açıklığa kavuşturmak, kendi düşüncelerini belirterek bir problemin çözüm yollarını aramak ve değerlendirme yapmak için fikir alışverişinde bulunmalarını sağlamak amacıyla gerçekleştirilen yöntemdir.</a:t>
          </a:r>
          <a:endParaRPr lang="tr-TR" sz="1800" kern="1200"/>
        </a:p>
      </dsp:txBody>
      <dsp:txXfrm>
        <a:off x="109503" y="67370"/>
        <a:ext cx="3571219" cy="2090695"/>
      </dsp:txXfrm>
    </dsp:sp>
    <dsp:sp modelId="{AA8E665E-757F-4D1C-AF88-E7E7BF9A1A2C}">
      <dsp:nvSpPr>
        <dsp:cNvPr id="0" name=""/>
        <dsp:cNvSpPr/>
      </dsp:nvSpPr>
      <dsp:spPr>
        <a:xfrm>
          <a:off x="800013" y="3156085"/>
          <a:ext cx="4907448" cy="33311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A78A6C-4E66-4480-B3D9-42BA4B7FC895}">
      <dsp:nvSpPr>
        <dsp:cNvPr id="0" name=""/>
        <dsp:cNvSpPr/>
      </dsp:nvSpPr>
      <dsp:spPr>
        <a:xfrm>
          <a:off x="44458" y="2778307"/>
          <a:ext cx="3701309" cy="2220785"/>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Bir konu üzerinde öğrencileri düşünmeye yöneltmek ve bilgilerin kalıcılığını sağlamak amacıyla kullanılır.</a:t>
          </a:r>
          <a:endParaRPr lang="tr-TR" sz="1800" kern="1200" dirty="0"/>
        </a:p>
      </dsp:txBody>
      <dsp:txXfrm>
        <a:off x="109503" y="2843352"/>
        <a:ext cx="3571219" cy="2090695"/>
      </dsp:txXfrm>
    </dsp:sp>
    <dsp:sp modelId="{AD72E49C-D2C3-48FC-8AEC-7FE3357E71E2}">
      <dsp:nvSpPr>
        <dsp:cNvPr id="0" name=""/>
        <dsp:cNvSpPr/>
      </dsp:nvSpPr>
      <dsp:spPr>
        <a:xfrm rot="16200000">
          <a:off x="4334763" y="1768094"/>
          <a:ext cx="2760689" cy="33311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7A5B96-31EF-4AEE-96EA-364022B5F33E}">
      <dsp:nvSpPr>
        <dsp:cNvPr id="0" name=""/>
        <dsp:cNvSpPr/>
      </dsp:nvSpPr>
      <dsp:spPr>
        <a:xfrm>
          <a:off x="4967200" y="2778307"/>
          <a:ext cx="3701309" cy="2220785"/>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Buluş yoluyla öğretim stratejisi ve kavrama düzeyindeki hedefler için uygundur.</a:t>
          </a:r>
          <a:endParaRPr lang="tr-TR" sz="1800" kern="1200"/>
        </a:p>
      </dsp:txBody>
      <dsp:txXfrm>
        <a:off x="5032245" y="2843352"/>
        <a:ext cx="3571219" cy="2090695"/>
      </dsp:txXfrm>
    </dsp:sp>
    <dsp:sp modelId="{F2724A54-7DD1-48B6-BECA-2406BA9283D0}">
      <dsp:nvSpPr>
        <dsp:cNvPr id="0" name=""/>
        <dsp:cNvSpPr/>
      </dsp:nvSpPr>
      <dsp:spPr>
        <a:xfrm>
          <a:off x="4967200" y="2325"/>
          <a:ext cx="3701309" cy="2220785"/>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Kavrama düzeyi üstünde kazanımların yanı sıra duyuşsal alan kazanımlarının  gerçekleştirilmesinde kullanılır.</a:t>
          </a:r>
          <a:endParaRPr lang="tr-TR" sz="1800" kern="1200"/>
        </a:p>
      </dsp:txBody>
      <dsp:txXfrm>
        <a:off x="5032245" y="67370"/>
        <a:ext cx="3571219" cy="209069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67D12-89E1-483D-8A63-E5C62218E23D}">
      <dsp:nvSpPr>
        <dsp:cNvPr id="0" name=""/>
        <dsp:cNvSpPr/>
      </dsp:nvSpPr>
      <dsp:spPr>
        <a:xfrm>
          <a:off x="322633" y="572"/>
          <a:ext cx="7635652" cy="862951"/>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tr-TR" sz="2800" kern="1200" dirty="0" smtClean="0">
              <a:latin typeface="Apple Chancery" panose="03020702040506060504" pitchFamily="66" charset="0"/>
            </a:rPr>
            <a:t>Tartışma Yöntemi</a:t>
          </a:r>
          <a:br>
            <a:rPr lang="tr-TR" sz="2800" kern="1200" dirty="0" smtClean="0">
              <a:latin typeface="Apple Chancery" panose="03020702040506060504" pitchFamily="66" charset="0"/>
            </a:rPr>
          </a:br>
          <a:r>
            <a:rPr lang="tr-TR" sz="2800" kern="1200" dirty="0" smtClean="0">
              <a:latin typeface="Apple Chancery" panose="03020702040506060504" pitchFamily="66" charset="0"/>
            </a:rPr>
            <a:t>Etkili Kullanım İlkeleri</a:t>
          </a:r>
          <a:endParaRPr lang="tr-TR" sz="2800" kern="1200" dirty="0">
            <a:latin typeface="Apple Chancery" panose="03020702040506060504" pitchFamily="66" charset="0"/>
          </a:endParaRPr>
        </a:p>
      </dsp:txBody>
      <dsp:txXfrm>
        <a:off x="322633" y="572"/>
        <a:ext cx="7635652" cy="86295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33025-0EF9-4C83-AF40-C6AC73CC3FA6}">
      <dsp:nvSpPr>
        <dsp:cNvPr id="0" name=""/>
        <dsp:cNvSpPr/>
      </dsp:nvSpPr>
      <dsp:spPr>
        <a:xfrm>
          <a:off x="108018" y="73787"/>
          <a:ext cx="8059101" cy="736132"/>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Tartışmanın amaç ve kapsamı iyi belirlenmelidir.</a:t>
          </a:r>
          <a:endParaRPr lang="tr-TR" sz="1800" kern="1200" dirty="0"/>
        </a:p>
      </dsp:txBody>
      <dsp:txXfrm>
        <a:off x="108018" y="73787"/>
        <a:ext cx="8059101" cy="736132"/>
      </dsp:txXfrm>
    </dsp:sp>
    <dsp:sp modelId="{4E7B258D-670B-4470-8E7C-AA5BD4D587B5}">
      <dsp:nvSpPr>
        <dsp:cNvPr id="0" name=""/>
        <dsp:cNvSpPr/>
      </dsp:nvSpPr>
      <dsp:spPr>
        <a:xfrm>
          <a:off x="1764201" y="787746"/>
          <a:ext cx="6965908" cy="519189"/>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Tartışmaya dersin tümü ayrılmamalıdır.</a:t>
          </a:r>
          <a:endParaRPr lang="tr-TR" sz="1800" kern="1200" dirty="0"/>
        </a:p>
      </dsp:txBody>
      <dsp:txXfrm>
        <a:off x="1764201" y="787746"/>
        <a:ext cx="6965908" cy="519189"/>
      </dsp:txXfrm>
    </dsp:sp>
    <dsp:sp modelId="{0A5CD2D3-D3B2-42E4-A3EC-96316FE3A2D9}">
      <dsp:nvSpPr>
        <dsp:cNvPr id="0" name=""/>
        <dsp:cNvSpPr/>
      </dsp:nvSpPr>
      <dsp:spPr>
        <a:xfrm>
          <a:off x="72018" y="1296144"/>
          <a:ext cx="7467602" cy="701213"/>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Konu ve sorun seçiminde öğrencilerin gelişim seviyesi dikkate alınmalı, eğitsel değer taşımasına dikkat edilmelidir.</a:t>
          </a:r>
          <a:endParaRPr lang="tr-TR" sz="1800" kern="1200" dirty="0"/>
        </a:p>
      </dsp:txBody>
      <dsp:txXfrm>
        <a:off x="72018" y="1296144"/>
        <a:ext cx="7467602" cy="701213"/>
      </dsp:txXfrm>
    </dsp:sp>
    <dsp:sp modelId="{6C06DA35-EBF7-4CF0-8099-FBDA9D0685BA}">
      <dsp:nvSpPr>
        <dsp:cNvPr id="0" name=""/>
        <dsp:cNvSpPr/>
      </dsp:nvSpPr>
      <dsp:spPr>
        <a:xfrm>
          <a:off x="4392491" y="2016224"/>
          <a:ext cx="4062627" cy="594456"/>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Tartışma soruları ve kuralları önceden belirlenmelidir.</a:t>
          </a:r>
          <a:endParaRPr lang="tr-TR" sz="1800" kern="1200" dirty="0"/>
        </a:p>
      </dsp:txBody>
      <dsp:txXfrm>
        <a:off x="4392491" y="2016224"/>
        <a:ext cx="4062627" cy="594456"/>
      </dsp:txXfrm>
    </dsp:sp>
    <dsp:sp modelId="{2DC1393B-8CF0-48D4-BC68-04FFEAD425F2}">
      <dsp:nvSpPr>
        <dsp:cNvPr id="0" name=""/>
        <dsp:cNvSpPr/>
      </dsp:nvSpPr>
      <dsp:spPr>
        <a:xfrm>
          <a:off x="72018" y="2592290"/>
          <a:ext cx="7662121" cy="499283"/>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Öncelikle önkoşul öğrenmelerdeki eksiklikler giderilmelidir.</a:t>
          </a:r>
          <a:endParaRPr lang="tr-TR" sz="1800" kern="1200" dirty="0"/>
        </a:p>
      </dsp:txBody>
      <dsp:txXfrm>
        <a:off x="72018" y="2592290"/>
        <a:ext cx="7662121" cy="499283"/>
      </dsp:txXfrm>
    </dsp:sp>
    <dsp:sp modelId="{0738DB99-70C2-40E9-9254-7757892D9083}">
      <dsp:nvSpPr>
        <dsp:cNvPr id="0" name=""/>
        <dsp:cNvSpPr/>
      </dsp:nvSpPr>
      <dsp:spPr>
        <a:xfrm>
          <a:off x="4081454" y="3096346"/>
          <a:ext cx="4775529" cy="705796"/>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Bütün öğrencilerin tartışmaya katılımı sağlanmalıdır.</a:t>
          </a:r>
          <a:endParaRPr lang="tr-TR" sz="1800" kern="1200" dirty="0"/>
        </a:p>
      </dsp:txBody>
      <dsp:txXfrm>
        <a:off x="4081454" y="3096346"/>
        <a:ext cx="4775529" cy="705796"/>
      </dsp:txXfrm>
    </dsp:sp>
    <dsp:sp modelId="{999A65EF-23D5-4E28-8B0B-799DAD5B6341}">
      <dsp:nvSpPr>
        <dsp:cNvPr id="0" name=""/>
        <dsp:cNvSpPr/>
      </dsp:nvSpPr>
      <dsp:spPr>
        <a:xfrm>
          <a:off x="35996" y="3693389"/>
          <a:ext cx="5524650" cy="828729"/>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Tartışmanın bireyler ve onların kişiliğiyle değil fikir ve sorunlarla ilgili olduğu unutulmamalıdır.</a:t>
          </a:r>
          <a:endParaRPr lang="tr-TR" sz="1800" kern="1200" dirty="0"/>
        </a:p>
      </dsp:txBody>
      <dsp:txXfrm>
        <a:off x="35996" y="3693389"/>
        <a:ext cx="5524650" cy="828729"/>
      </dsp:txXfrm>
    </dsp:sp>
    <dsp:sp modelId="{5F3E4E21-7915-4643-9574-F9BC08365543}">
      <dsp:nvSpPr>
        <dsp:cNvPr id="0" name=""/>
        <dsp:cNvSpPr/>
      </dsp:nvSpPr>
      <dsp:spPr>
        <a:xfrm>
          <a:off x="2399781" y="4543907"/>
          <a:ext cx="6395986" cy="923533"/>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tr-TR" sz="1800" kern="1200" dirty="0" smtClean="0"/>
            <a:t>Sonuç ve değerlendirme kısmıyla tartışma bitirilmelidir. Tartışma sonunda genel bir değerlendirme ve özet yapılmalıdır.</a:t>
          </a:r>
          <a:endParaRPr lang="tr-TR" sz="1800" kern="1200" dirty="0"/>
        </a:p>
      </dsp:txBody>
      <dsp:txXfrm>
        <a:off x="2399781" y="4543907"/>
        <a:ext cx="6395986" cy="92353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A5AF02-6B7D-49E0-AEB6-4CE1EC42FF4F}">
      <dsp:nvSpPr>
        <dsp:cNvPr id="0" name=""/>
        <dsp:cNvSpPr/>
      </dsp:nvSpPr>
      <dsp:spPr>
        <a:xfrm>
          <a:off x="2016223" y="21"/>
          <a:ext cx="3826768" cy="77805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rtl="0">
            <a:lnSpc>
              <a:spcPct val="90000"/>
            </a:lnSpc>
            <a:spcBef>
              <a:spcPct val="0"/>
            </a:spcBef>
            <a:spcAft>
              <a:spcPct val="35000"/>
            </a:spcAft>
          </a:pPr>
          <a:r>
            <a:rPr lang="tr-TR" sz="4000" kern="1200" smtClean="0"/>
            <a:t>Tartışma Yöntemi</a:t>
          </a:r>
          <a:endParaRPr lang="tr-TR" sz="4000" kern="1200"/>
        </a:p>
      </dsp:txBody>
      <dsp:txXfrm>
        <a:off x="2039011" y="22809"/>
        <a:ext cx="3781192" cy="7324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9FD77-3D08-4BE0-A8DE-63581E17A1FF}">
      <dsp:nvSpPr>
        <dsp:cNvPr id="0" name=""/>
        <dsp:cNvSpPr/>
      </dsp:nvSpPr>
      <dsp:spPr>
        <a:xfrm>
          <a:off x="0" y="228704"/>
          <a:ext cx="6400800" cy="129519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l" defTabSz="2400300" rtl="0">
            <a:lnSpc>
              <a:spcPct val="90000"/>
            </a:lnSpc>
            <a:spcBef>
              <a:spcPct val="0"/>
            </a:spcBef>
            <a:spcAft>
              <a:spcPct val="35000"/>
            </a:spcAft>
          </a:pPr>
          <a:r>
            <a:rPr lang="tr-TR" sz="5400" kern="1200" smtClean="0"/>
            <a:t>Prof. Dr. Recai Doğan</a:t>
          </a:r>
          <a:endParaRPr lang="tr-TR" sz="5400" kern="1200"/>
        </a:p>
      </dsp:txBody>
      <dsp:txXfrm>
        <a:off x="63226" y="291930"/>
        <a:ext cx="6274348" cy="116873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EA7271-06AE-47E0-A237-433EB6BF049B}">
      <dsp:nvSpPr>
        <dsp:cNvPr id="0" name=""/>
        <dsp:cNvSpPr/>
      </dsp:nvSpPr>
      <dsp:spPr>
        <a:xfrm>
          <a:off x="4999" y="306596"/>
          <a:ext cx="2517152" cy="514744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vert270" wrap="square" lIns="0" tIns="0" rIns="0" bIns="0" numCol="1" spcCol="1270" anchor="ctr" anchorCtr="0">
          <a:noAutofit/>
        </a:bodyPr>
        <a:lstStyle/>
        <a:p>
          <a:pPr lvl="0" algn="just" defTabSz="1955800" rtl="0">
            <a:lnSpc>
              <a:spcPct val="90000"/>
            </a:lnSpc>
            <a:spcBef>
              <a:spcPct val="0"/>
            </a:spcBef>
            <a:spcAft>
              <a:spcPct val="35000"/>
            </a:spcAft>
          </a:pPr>
          <a:r>
            <a:rPr lang="tr-TR" sz="4400" kern="1200" dirty="0" smtClean="0">
              <a:latin typeface="Comic Sans MS" panose="030F0702030302020204" pitchFamily="66" charset="0"/>
            </a:rPr>
            <a:t>Avantajları</a:t>
          </a:r>
          <a:endParaRPr lang="tr-TR" sz="4400" kern="1200" dirty="0">
            <a:latin typeface="Comic Sans MS" panose="030F0702030302020204" pitchFamily="66" charset="0"/>
          </a:endParaRPr>
        </a:p>
      </dsp:txBody>
      <dsp:txXfrm>
        <a:off x="373627" y="1060422"/>
        <a:ext cx="1779896" cy="3639794"/>
      </dsp:txXfrm>
    </dsp:sp>
    <dsp:sp modelId="{A5F79220-FE4C-4BBA-88D0-FD91A2955D29}">
      <dsp:nvSpPr>
        <dsp:cNvPr id="0" name=""/>
        <dsp:cNvSpPr/>
      </dsp:nvSpPr>
      <dsp:spPr>
        <a:xfrm rot="17932745">
          <a:off x="2012931" y="1481824"/>
          <a:ext cx="2561132" cy="0"/>
        </a:xfrm>
        <a:custGeom>
          <a:avLst/>
          <a:gdLst/>
          <a:ahLst/>
          <a:cxnLst/>
          <a:rect l="0" t="0" r="0" b="0"/>
          <a:pathLst>
            <a:path>
              <a:moveTo>
                <a:pt x="0" y="0"/>
              </a:moveTo>
              <a:lnTo>
                <a:pt x="256113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24AEAE-B512-4AFA-BE81-E9F9D14D8B35}">
      <dsp:nvSpPr>
        <dsp:cNvPr id="0" name=""/>
        <dsp:cNvSpPr/>
      </dsp:nvSpPr>
      <dsp:spPr>
        <a:xfrm>
          <a:off x="3911963" y="360508"/>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25C050-EB7F-4E94-9BDC-F4E6AC115E4F}">
      <dsp:nvSpPr>
        <dsp:cNvPr id="0" name=""/>
        <dsp:cNvSpPr/>
      </dsp:nvSpPr>
      <dsp:spPr>
        <a:xfrm>
          <a:off x="4513628" y="535"/>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dirty="0" smtClean="0"/>
            <a:t>Eleştirel düşünme becerisi kazandırır.</a:t>
          </a:r>
          <a:endParaRPr lang="tr-TR" sz="1800" kern="1200" dirty="0"/>
        </a:p>
      </dsp:txBody>
      <dsp:txXfrm>
        <a:off x="4513628" y="535"/>
        <a:ext cx="4266348" cy="719946"/>
      </dsp:txXfrm>
    </dsp:sp>
    <dsp:sp modelId="{7A61BF99-7371-4CD8-AD0D-97B8424048C4}">
      <dsp:nvSpPr>
        <dsp:cNvPr id="0" name=""/>
        <dsp:cNvSpPr/>
      </dsp:nvSpPr>
      <dsp:spPr>
        <a:xfrm rot="18460465">
          <a:off x="2281566" y="1881394"/>
          <a:ext cx="2023862" cy="0"/>
        </a:xfrm>
        <a:custGeom>
          <a:avLst/>
          <a:gdLst/>
          <a:ahLst/>
          <a:cxnLst/>
          <a:rect l="0" t="0" r="0" b="0"/>
          <a:pathLst>
            <a:path>
              <a:moveTo>
                <a:pt x="0" y="0"/>
              </a:moveTo>
              <a:lnTo>
                <a:pt x="202386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C2EF0A-7931-4864-A2AA-1B76FB25B003}">
      <dsp:nvSpPr>
        <dsp:cNvPr id="0" name=""/>
        <dsp:cNvSpPr/>
      </dsp:nvSpPr>
      <dsp:spPr>
        <a:xfrm>
          <a:off x="3911963" y="1080454"/>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F93824-CF3B-4B86-BAFA-3748C498FDAA}">
      <dsp:nvSpPr>
        <dsp:cNvPr id="0" name=""/>
        <dsp:cNvSpPr/>
      </dsp:nvSpPr>
      <dsp:spPr>
        <a:xfrm>
          <a:off x="4513628" y="720481"/>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endParaRPr lang="tr-TR" sz="1800" kern="1200" dirty="0" smtClean="0"/>
        </a:p>
        <a:p>
          <a:pPr lvl="0" algn="just" defTabSz="800100" rtl="0">
            <a:lnSpc>
              <a:spcPct val="90000"/>
            </a:lnSpc>
            <a:spcBef>
              <a:spcPct val="0"/>
            </a:spcBef>
            <a:spcAft>
              <a:spcPct val="35000"/>
            </a:spcAft>
          </a:pPr>
          <a:r>
            <a:rPr lang="tr-TR" sz="1800" kern="1200" dirty="0" smtClean="0"/>
            <a:t>Demokratik birey (hoşgörülü olma, eleştiriye açık olma, yanlış yapabileceğini düşünme, başkalarının fikirlerine saygı duyma) özellikleri kazandırır.</a:t>
          </a:r>
          <a:endParaRPr lang="tr-TR" sz="1800" kern="1200" dirty="0"/>
        </a:p>
      </dsp:txBody>
      <dsp:txXfrm>
        <a:off x="4513628" y="720481"/>
        <a:ext cx="4266348" cy="719946"/>
      </dsp:txXfrm>
    </dsp:sp>
    <dsp:sp modelId="{BAE3F226-5A21-4E94-AFA3-275176BCE98B}">
      <dsp:nvSpPr>
        <dsp:cNvPr id="0" name=""/>
        <dsp:cNvSpPr/>
      </dsp:nvSpPr>
      <dsp:spPr>
        <a:xfrm rot="19808827">
          <a:off x="2579423" y="2445116"/>
          <a:ext cx="1402029" cy="0"/>
        </a:xfrm>
        <a:custGeom>
          <a:avLst/>
          <a:gdLst/>
          <a:ahLst/>
          <a:cxnLst/>
          <a:rect l="0" t="0" r="0" b="0"/>
          <a:pathLst>
            <a:path>
              <a:moveTo>
                <a:pt x="0" y="0"/>
              </a:moveTo>
              <a:lnTo>
                <a:pt x="140202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67E60C-BA78-416C-A132-63E939A444F6}">
      <dsp:nvSpPr>
        <dsp:cNvPr id="0" name=""/>
        <dsp:cNvSpPr/>
      </dsp:nvSpPr>
      <dsp:spPr>
        <a:xfrm>
          <a:off x="3888432" y="2096168"/>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E7714B-7724-49E6-BC41-28AD5ABA625D}">
      <dsp:nvSpPr>
        <dsp:cNvPr id="0" name=""/>
        <dsp:cNvSpPr/>
      </dsp:nvSpPr>
      <dsp:spPr>
        <a:xfrm>
          <a:off x="4490096" y="1736195"/>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endParaRPr lang="tr-TR" sz="1800" kern="1200" dirty="0" smtClean="0"/>
        </a:p>
        <a:p>
          <a:pPr lvl="0" algn="just" defTabSz="800100" rtl="0">
            <a:lnSpc>
              <a:spcPct val="90000"/>
            </a:lnSpc>
            <a:spcBef>
              <a:spcPct val="0"/>
            </a:spcBef>
            <a:spcAft>
              <a:spcPct val="35000"/>
            </a:spcAft>
          </a:pPr>
          <a:r>
            <a:rPr lang="tr-TR" sz="1800" kern="1200" dirty="0" smtClean="0"/>
            <a:t>Analiz ve değerlendirme becerisi kazandırır.</a:t>
          </a:r>
          <a:endParaRPr lang="tr-TR" sz="1800" kern="1200" dirty="0"/>
        </a:p>
      </dsp:txBody>
      <dsp:txXfrm>
        <a:off x="4490096" y="1736195"/>
        <a:ext cx="4266348" cy="719946"/>
      </dsp:txXfrm>
    </dsp:sp>
    <dsp:sp modelId="{E8496AEE-33B5-4BA7-A0C2-D060AB6D678D}">
      <dsp:nvSpPr>
        <dsp:cNvPr id="0" name=""/>
        <dsp:cNvSpPr/>
      </dsp:nvSpPr>
      <dsp:spPr>
        <a:xfrm rot="20728740">
          <a:off x="2654623" y="2680534"/>
          <a:ext cx="1277748" cy="0"/>
        </a:xfrm>
        <a:custGeom>
          <a:avLst/>
          <a:gdLst/>
          <a:ahLst/>
          <a:cxnLst/>
          <a:rect l="0" t="0" r="0" b="0"/>
          <a:pathLst>
            <a:path>
              <a:moveTo>
                <a:pt x="0" y="0"/>
              </a:moveTo>
              <a:lnTo>
                <a:pt x="127774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902740-7451-4109-87C7-1A8F059CE7E9}">
      <dsp:nvSpPr>
        <dsp:cNvPr id="0" name=""/>
        <dsp:cNvSpPr/>
      </dsp:nvSpPr>
      <dsp:spPr>
        <a:xfrm>
          <a:off x="3911963" y="2520346"/>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378923-D812-4C53-A4E5-AFBE93FD5DFD}">
      <dsp:nvSpPr>
        <dsp:cNvPr id="0" name=""/>
        <dsp:cNvSpPr/>
      </dsp:nvSpPr>
      <dsp:spPr>
        <a:xfrm>
          <a:off x="4513628" y="2160373"/>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smtClean="0"/>
            <a:t>Öğrenciyi sosyalleştirir.</a:t>
          </a:r>
          <a:endParaRPr lang="tr-TR" sz="1800" kern="1200"/>
        </a:p>
      </dsp:txBody>
      <dsp:txXfrm>
        <a:off x="4513628" y="2160373"/>
        <a:ext cx="4266348" cy="719946"/>
      </dsp:txXfrm>
    </dsp:sp>
    <dsp:sp modelId="{5D3BC695-4AC1-414E-97DD-D21B7961A960}">
      <dsp:nvSpPr>
        <dsp:cNvPr id="0" name=""/>
        <dsp:cNvSpPr/>
      </dsp:nvSpPr>
      <dsp:spPr>
        <a:xfrm rot="871260">
          <a:off x="2654623" y="3080105"/>
          <a:ext cx="1277748" cy="0"/>
        </a:xfrm>
        <a:custGeom>
          <a:avLst/>
          <a:gdLst/>
          <a:ahLst/>
          <a:cxnLst/>
          <a:rect l="0" t="0" r="0" b="0"/>
          <a:pathLst>
            <a:path>
              <a:moveTo>
                <a:pt x="0" y="0"/>
              </a:moveTo>
              <a:lnTo>
                <a:pt x="127774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CAB25C-017C-41BB-8738-5C5551415446}">
      <dsp:nvSpPr>
        <dsp:cNvPr id="0" name=""/>
        <dsp:cNvSpPr/>
      </dsp:nvSpPr>
      <dsp:spPr>
        <a:xfrm>
          <a:off x="3911963" y="3240293"/>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546594-F737-40C3-B397-00ED31B4795D}">
      <dsp:nvSpPr>
        <dsp:cNvPr id="0" name=""/>
        <dsp:cNvSpPr/>
      </dsp:nvSpPr>
      <dsp:spPr>
        <a:xfrm>
          <a:off x="4513628" y="2880320"/>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smtClean="0"/>
            <a:t>Düşüncesini savunma, soru sorma, sorulara hızlı cevap verme gibi sözel beceriler kazandırır.</a:t>
          </a:r>
          <a:endParaRPr lang="tr-TR" sz="1800" kern="1200"/>
        </a:p>
      </dsp:txBody>
      <dsp:txXfrm>
        <a:off x="4513628" y="2880320"/>
        <a:ext cx="4266348" cy="719946"/>
      </dsp:txXfrm>
    </dsp:sp>
    <dsp:sp modelId="{185BA953-B5D6-4E0F-9EF7-92E396D79849}">
      <dsp:nvSpPr>
        <dsp:cNvPr id="0" name=""/>
        <dsp:cNvSpPr/>
      </dsp:nvSpPr>
      <dsp:spPr>
        <a:xfrm rot="2270889">
          <a:off x="2510272" y="3479675"/>
          <a:ext cx="1566450" cy="0"/>
        </a:xfrm>
        <a:custGeom>
          <a:avLst/>
          <a:gdLst/>
          <a:ahLst/>
          <a:cxnLst/>
          <a:rect l="0" t="0" r="0" b="0"/>
          <a:pathLst>
            <a:path>
              <a:moveTo>
                <a:pt x="0" y="0"/>
              </a:moveTo>
              <a:lnTo>
                <a:pt x="156645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C20024-9C4E-4355-9330-0AD5A42BEB6D}">
      <dsp:nvSpPr>
        <dsp:cNvPr id="0" name=""/>
        <dsp:cNvSpPr/>
      </dsp:nvSpPr>
      <dsp:spPr>
        <a:xfrm>
          <a:off x="3911963" y="3960239"/>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CE89EC-9001-4083-84C6-5F941DCF04B1}">
      <dsp:nvSpPr>
        <dsp:cNvPr id="0" name=""/>
        <dsp:cNvSpPr/>
      </dsp:nvSpPr>
      <dsp:spPr>
        <a:xfrm>
          <a:off x="4513628" y="3600266"/>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smtClean="0"/>
            <a:t>Kendini kontrol etme ve disiplinli davranma becerileri kazandırır.</a:t>
          </a:r>
          <a:endParaRPr lang="tr-TR" sz="1800" kern="1200"/>
        </a:p>
      </dsp:txBody>
      <dsp:txXfrm>
        <a:off x="4513628" y="3600266"/>
        <a:ext cx="4266348" cy="719946"/>
      </dsp:txXfrm>
    </dsp:sp>
    <dsp:sp modelId="{54D5F7F9-B1E8-4704-8C6B-30EB081182D8}">
      <dsp:nvSpPr>
        <dsp:cNvPr id="0" name=""/>
        <dsp:cNvSpPr/>
      </dsp:nvSpPr>
      <dsp:spPr>
        <a:xfrm rot="3139535">
          <a:off x="2281566" y="3879245"/>
          <a:ext cx="2023862" cy="0"/>
        </a:xfrm>
        <a:custGeom>
          <a:avLst/>
          <a:gdLst/>
          <a:ahLst/>
          <a:cxnLst/>
          <a:rect l="0" t="0" r="0" b="0"/>
          <a:pathLst>
            <a:path>
              <a:moveTo>
                <a:pt x="0" y="0"/>
              </a:moveTo>
              <a:lnTo>
                <a:pt x="202386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F7F3CF-26A7-4818-BAB3-5C1A51C77887}">
      <dsp:nvSpPr>
        <dsp:cNvPr id="0" name=""/>
        <dsp:cNvSpPr/>
      </dsp:nvSpPr>
      <dsp:spPr>
        <a:xfrm>
          <a:off x="3911963" y="4680185"/>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76796F-1173-417E-A53F-C251AE2E76BC}">
      <dsp:nvSpPr>
        <dsp:cNvPr id="0" name=""/>
        <dsp:cNvSpPr/>
      </dsp:nvSpPr>
      <dsp:spPr>
        <a:xfrm>
          <a:off x="4513628" y="4320212"/>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smtClean="0"/>
            <a:t>Etkili dinleme ve etkili konuşma becerileri kazandırır.</a:t>
          </a:r>
          <a:endParaRPr lang="tr-TR" sz="1800" kern="1200"/>
        </a:p>
      </dsp:txBody>
      <dsp:txXfrm>
        <a:off x="4513628" y="4320212"/>
        <a:ext cx="4266348" cy="719946"/>
      </dsp:txXfrm>
    </dsp:sp>
    <dsp:sp modelId="{BD01222E-D501-4949-A586-65F9F9500E82}">
      <dsp:nvSpPr>
        <dsp:cNvPr id="0" name=""/>
        <dsp:cNvSpPr/>
      </dsp:nvSpPr>
      <dsp:spPr>
        <a:xfrm rot="3667255">
          <a:off x="2012931" y="4278815"/>
          <a:ext cx="2561132" cy="0"/>
        </a:xfrm>
        <a:custGeom>
          <a:avLst/>
          <a:gdLst/>
          <a:ahLst/>
          <a:cxnLst/>
          <a:rect l="0" t="0" r="0" b="0"/>
          <a:pathLst>
            <a:path>
              <a:moveTo>
                <a:pt x="0" y="0"/>
              </a:moveTo>
              <a:lnTo>
                <a:pt x="256113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BBB0B8-D611-41D8-8416-45AA71A409FB}">
      <dsp:nvSpPr>
        <dsp:cNvPr id="0" name=""/>
        <dsp:cNvSpPr/>
      </dsp:nvSpPr>
      <dsp:spPr>
        <a:xfrm>
          <a:off x="3911963" y="5400131"/>
          <a:ext cx="601664"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19212E-3AA9-49EE-A779-AAB51939B3D9}">
      <dsp:nvSpPr>
        <dsp:cNvPr id="0" name=""/>
        <dsp:cNvSpPr/>
      </dsp:nvSpPr>
      <dsp:spPr>
        <a:xfrm>
          <a:off x="4513628" y="5040158"/>
          <a:ext cx="4266348" cy="71994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just" defTabSz="800100" rtl="0">
            <a:lnSpc>
              <a:spcPct val="90000"/>
            </a:lnSpc>
            <a:spcBef>
              <a:spcPct val="0"/>
            </a:spcBef>
            <a:spcAft>
              <a:spcPct val="35000"/>
            </a:spcAft>
          </a:pPr>
          <a:r>
            <a:rPr lang="tr-TR" sz="1800" kern="1200" dirty="0" smtClean="0"/>
            <a:t>Bir sorunun değişik çözüm yolları olduğunu gösterir.</a:t>
          </a:r>
          <a:endParaRPr lang="tr-TR" sz="1800" kern="1200" dirty="0"/>
        </a:p>
      </dsp:txBody>
      <dsp:txXfrm>
        <a:off x="4513628" y="5040158"/>
        <a:ext cx="4266348" cy="71994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9ADEC9-39C4-412B-93AC-7198F1A86380}">
      <dsp:nvSpPr>
        <dsp:cNvPr id="0" name=""/>
        <dsp:cNvSpPr/>
      </dsp:nvSpPr>
      <dsp:spPr>
        <a:xfrm>
          <a:off x="1944215" y="0"/>
          <a:ext cx="4258817" cy="634082"/>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smtClean="0"/>
            <a:t>Tartışma Yöntemi</a:t>
          </a:r>
          <a:endParaRPr lang="tr-TR" sz="3200" kern="1200"/>
        </a:p>
      </dsp:txBody>
      <dsp:txXfrm>
        <a:off x="1975168" y="30953"/>
        <a:ext cx="4196911" cy="57217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F26CEF-9B70-430E-AA35-7D91A054AFB5}">
      <dsp:nvSpPr>
        <dsp:cNvPr id="0" name=""/>
        <dsp:cNvSpPr/>
      </dsp:nvSpPr>
      <dsp:spPr>
        <a:xfrm>
          <a:off x="2892763" y="1788693"/>
          <a:ext cx="3299926" cy="1966675"/>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tr-TR" sz="2800" b="1" kern="1200" dirty="0" smtClean="0">
              <a:latin typeface="Comic Sans MS" panose="030F0702030302020204" pitchFamily="66" charset="0"/>
            </a:rPr>
            <a:t>Sınırlılıkları</a:t>
          </a:r>
          <a:endParaRPr lang="tr-TR" sz="2800" b="1" kern="1200" dirty="0">
            <a:latin typeface="Comic Sans MS" panose="030F0702030302020204" pitchFamily="66" charset="0"/>
          </a:endParaRPr>
        </a:p>
      </dsp:txBody>
      <dsp:txXfrm>
        <a:off x="3355050" y="2064205"/>
        <a:ext cx="2375352" cy="1415651"/>
      </dsp:txXfrm>
    </dsp:sp>
    <dsp:sp modelId="{C71B7EAD-8DD4-4220-9DFD-980959E4140F}">
      <dsp:nvSpPr>
        <dsp:cNvPr id="0" name=""/>
        <dsp:cNvSpPr/>
      </dsp:nvSpPr>
      <dsp:spPr>
        <a:xfrm>
          <a:off x="4829625" y="847771"/>
          <a:ext cx="857787" cy="73909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E81592-E1BF-425A-8C29-B49FEC867A3F}">
      <dsp:nvSpPr>
        <dsp:cNvPr id="0" name=""/>
        <dsp:cNvSpPr/>
      </dsp:nvSpPr>
      <dsp:spPr>
        <a:xfrm>
          <a:off x="3240358" y="0"/>
          <a:ext cx="2613197"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t>Kapsamı iyi belirlenmezse tartışma konu dışına çıkar.</a:t>
          </a:r>
          <a:endParaRPr lang="tr-TR" sz="1800" kern="1200" dirty="0"/>
        </a:p>
      </dsp:txBody>
      <dsp:txXfrm>
        <a:off x="3611623" y="228996"/>
        <a:ext cx="1870667" cy="1153827"/>
      </dsp:txXfrm>
    </dsp:sp>
    <dsp:sp modelId="{6DBA4D94-A9FF-43B2-AA41-5DCEE070EE91}">
      <dsp:nvSpPr>
        <dsp:cNvPr id="0" name=""/>
        <dsp:cNvSpPr/>
      </dsp:nvSpPr>
      <dsp:spPr>
        <a:xfrm>
          <a:off x="5830729" y="2229490"/>
          <a:ext cx="857787" cy="73909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1A1663-A655-446F-9A26-C95F1B5D1EA3}">
      <dsp:nvSpPr>
        <dsp:cNvPr id="0" name=""/>
        <dsp:cNvSpPr/>
      </dsp:nvSpPr>
      <dsp:spPr>
        <a:xfrm>
          <a:off x="5309116" y="936108"/>
          <a:ext cx="2623351"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smtClean="0"/>
            <a:t>Ön koşul öğrenmelerin eksik olduğu öğrenci gruplarında etkisi zayıflar.</a:t>
          </a:r>
          <a:endParaRPr lang="tr-TR" sz="1800" kern="1200"/>
        </a:p>
      </dsp:txBody>
      <dsp:txXfrm>
        <a:off x="5681227" y="1164738"/>
        <a:ext cx="1879129" cy="1154559"/>
      </dsp:txXfrm>
    </dsp:sp>
    <dsp:sp modelId="{7FDF642C-C25E-44F8-92C5-C5BBAD4936B8}">
      <dsp:nvSpPr>
        <dsp:cNvPr id="0" name=""/>
        <dsp:cNvSpPr/>
      </dsp:nvSpPr>
      <dsp:spPr>
        <a:xfrm>
          <a:off x="5135297" y="3789190"/>
          <a:ext cx="857787" cy="73909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9D5FC8-AB9E-4A5D-91B7-D8CBD7FF0A35}">
      <dsp:nvSpPr>
        <dsp:cNvPr id="0" name=""/>
        <dsp:cNvSpPr/>
      </dsp:nvSpPr>
      <dsp:spPr>
        <a:xfrm>
          <a:off x="5324095" y="2940309"/>
          <a:ext cx="1863122"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smtClean="0"/>
            <a:t>Uzun zaman alır.</a:t>
          </a:r>
          <a:endParaRPr lang="tr-TR" sz="1800" kern="1200"/>
        </a:p>
      </dsp:txBody>
      <dsp:txXfrm>
        <a:off x="5632854" y="3207422"/>
        <a:ext cx="1245604" cy="1077593"/>
      </dsp:txXfrm>
    </dsp:sp>
    <dsp:sp modelId="{03F74CF8-26E9-47A7-AF87-A56329CAF4BA}">
      <dsp:nvSpPr>
        <dsp:cNvPr id="0" name=""/>
        <dsp:cNvSpPr/>
      </dsp:nvSpPr>
      <dsp:spPr>
        <a:xfrm>
          <a:off x="3410204" y="3951093"/>
          <a:ext cx="857787" cy="73909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1249DB-E0AB-458C-B52F-05DDE2A39382}">
      <dsp:nvSpPr>
        <dsp:cNvPr id="0" name=""/>
        <dsp:cNvSpPr/>
      </dsp:nvSpPr>
      <dsp:spPr>
        <a:xfrm>
          <a:off x="3292889" y="3932796"/>
          <a:ext cx="2508135"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t>Her öğrenci tartışmaya aynı oranda katılmayabilir.</a:t>
          </a:r>
          <a:endParaRPr lang="tr-TR" sz="1800" kern="1200" dirty="0"/>
        </a:p>
      </dsp:txBody>
      <dsp:txXfrm>
        <a:off x="3655399" y="4165758"/>
        <a:ext cx="1783115" cy="1145895"/>
      </dsp:txXfrm>
    </dsp:sp>
    <dsp:sp modelId="{AB9E8163-3806-4771-AEF5-2D96721F132C}">
      <dsp:nvSpPr>
        <dsp:cNvPr id="0" name=""/>
        <dsp:cNvSpPr/>
      </dsp:nvSpPr>
      <dsp:spPr>
        <a:xfrm>
          <a:off x="2392705" y="2569929"/>
          <a:ext cx="857787" cy="739097"/>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D2E7D9-6E98-4DA4-9E8B-C189935B89D7}">
      <dsp:nvSpPr>
        <dsp:cNvPr id="0" name=""/>
        <dsp:cNvSpPr/>
      </dsp:nvSpPr>
      <dsp:spPr>
        <a:xfrm>
          <a:off x="1001623" y="3024330"/>
          <a:ext cx="2675276"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t>Tartışma için öğrenciler hazırlık yapmazsa yöntem etkisiz olur.</a:t>
          </a:r>
          <a:endParaRPr lang="tr-TR" sz="1800" kern="1200" dirty="0"/>
        </a:p>
      </dsp:txBody>
      <dsp:txXfrm>
        <a:off x="1378062" y="3251129"/>
        <a:ext cx="1922398" cy="1158221"/>
      </dsp:txXfrm>
    </dsp:sp>
    <dsp:sp modelId="{B1E779C2-C6FA-49F2-9EC0-4438AD259F50}">
      <dsp:nvSpPr>
        <dsp:cNvPr id="0" name=""/>
        <dsp:cNvSpPr/>
      </dsp:nvSpPr>
      <dsp:spPr>
        <a:xfrm>
          <a:off x="576058" y="1008114"/>
          <a:ext cx="3225363" cy="1611819"/>
        </a:xfrm>
        <a:prstGeom prst="hexagon">
          <a:avLst>
            <a:gd name="adj" fmla="val 28570"/>
            <a:gd name="vf" fmla="val 11547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tr-TR" sz="1800" kern="1200" dirty="0" smtClean="0"/>
            <a:t>Kalabalık grupların yönetiminde sorun yaşanabilir.</a:t>
          </a:r>
          <a:endParaRPr lang="tr-TR" sz="1800" kern="1200" dirty="0"/>
        </a:p>
      </dsp:txBody>
      <dsp:txXfrm>
        <a:off x="998337" y="1219141"/>
        <a:ext cx="2380805" cy="1189765"/>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A18754-3902-4819-B705-0337FDE79DBE}">
      <dsp:nvSpPr>
        <dsp:cNvPr id="0" name=""/>
        <dsp:cNvSpPr/>
      </dsp:nvSpPr>
      <dsp:spPr>
        <a:xfrm>
          <a:off x="217883" y="3246"/>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Büyük Grup Tartışması</a:t>
          </a:r>
          <a:endParaRPr lang="tr-TR" sz="2100" kern="1200"/>
        </a:p>
      </dsp:txBody>
      <dsp:txXfrm>
        <a:off x="244917" y="30280"/>
        <a:ext cx="1484299" cy="868952"/>
      </dsp:txXfrm>
    </dsp:sp>
    <dsp:sp modelId="{98B4674E-893D-457B-A5AA-AF5D566CD971}">
      <dsp:nvSpPr>
        <dsp:cNvPr id="0" name=""/>
        <dsp:cNvSpPr/>
      </dsp:nvSpPr>
      <dsp:spPr>
        <a:xfrm>
          <a:off x="1891628" y="273998"/>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1891628" y="350301"/>
        <a:ext cx="228293" cy="228909"/>
      </dsp:txXfrm>
    </dsp:sp>
    <dsp:sp modelId="{F0043AFB-6B1A-4782-9FD9-ECA3E7C84F71}">
      <dsp:nvSpPr>
        <dsp:cNvPr id="0" name=""/>
        <dsp:cNvSpPr/>
      </dsp:nvSpPr>
      <dsp:spPr>
        <a:xfrm>
          <a:off x="2371598" y="3246"/>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Küçük Grup Tartışması</a:t>
          </a:r>
          <a:endParaRPr lang="tr-TR" sz="2100" kern="1200"/>
        </a:p>
      </dsp:txBody>
      <dsp:txXfrm>
        <a:off x="2398632" y="30280"/>
        <a:ext cx="1484299" cy="868952"/>
      </dsp:txXfrm>
    </dsp:sp>
    <dsp:sp modelId="{C98298A1-1DA1-403E-9392-CE7B4A2D41CD}">
      <dsp:nvSpPr>
        <dsp:cNvPr id="0" name=""/>
        <dsp:cNvSpPr/>
      </dsp:nvSpPr>
      <dsp:spPr>
        <a:xfrm>
          <a:off x="4045342" y="273998"/>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4045342" y="350301"/>
        <a:ext cx="228293" cy="228909"/>
      </dsp:txXfrm>
    </dsp:sp>
    <dsp:sp modelId="{B4A9FB94-3B4C-4910-A18C-EB908756279A}">
      <dsp:nvSpPr>
        <dsp:cNvPr id="0" name=""/>
        <dsp:cNvSpPr/>
      </dsp:nvSpPr>
      <dsp:spPr>
        <a:xfrm>
          <a:off x="4525313" y="3246"/>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Münazara </a:t>
          </a:r>
          <a:endParaRPr lang="tr-TR" sz="2100" kern="1200"/>
        </a:p>
      </dsp:txBody>
      <dsp:txXfrm>
        <a:off x="4552347" y="30280"/>
        <a:ext cx="1484299" cy="868952"/>
      </dsp:txXfrm>
    </dsp:sp>
    <dsp:sp modelId="{0EFBE3D6-9B44-4B0A-BBD2-7D4BF97E9E83}">
      <dsp:nvSpPr>
        <dsp:cNvPr id="0" name=""/>
        <dsp:cNvSpPr/>
      </dsp:nvSpPr>
      <dsp:spPr>
        <a:xfrm>
          <a:off x="6199057" y="273998"/>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6199057" y="350301"/>
        <a:ext cx="228293" cy="228909"/>
      </dsp:txXfrm>
    </dsp:sp>
    <dsp:sp modelId="{7B090398-AB2B-417A-BC3E-30FAC47B4238}">
      <dsp:nvSpPr>
        <dsp:cNvPr id="0" name=""/>
        <dsp:cNvSpPr/>
      </dsp:nvSpPr>
      <dsp:spPr>
        <a:xfrm>
          <a:off x="6679028" y="3246"/>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Sempozyum </a:t>
          </a:r>
          <a:endParaRPr lang="tr-TR" sz="2100" kern="1200"/>
        </a:p>
      </dsp:txBody>
      <dsp:txXfrm>
        <a:off x="6706062" y="30280"/>
        <a:ext cx="1484299" cy="868952"/>
      </dsp:txXfrm>
    </dsp:sp>
    <dsp:sp modelId="{5CCB5FFC-AA12-43C4-87CB-3B9EEF249381}">
      <dsp:nvSpPr>
        <dsp:cNvPr id="0" name=""/>
        <dsp:cNvSpPr/>
      </dsp:nvSpPr>
      <dsp:spPr>
        <a:xfrm rot="5400000">
          <a:off x="7285145" y="1033952"/>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5400000">
        <a:off x="7333757" y="1061643"/>
        <a:ext cx="228909" cy="228293"/>
      </dsp:txXfrm>
    </dsp:sp>
    <dsp:sp modelId="{F0088734-10A5-4701-9988-1C38B1F7BFBD}">
      <dsp:nvSpPr>
        <dsp:cNvPr id="0" name=""/>
        <dsp:cNvSpPr/>
      </dsp:nvSpPr>
      <dsp:spPr>
        <a:xfrm>
          <a:off x="6679028" y="1541613"/>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Forum </a:t>
          </a:r>
          <a:endParaRPr lang="tr-TR" sz="2100" kern="1200"/>
        </a:p>
      </dsp:txBody>
      <dsp:txXfrm>
        <a:off x="6706062" y="1568647"/>
        <a:ext cx="1484299" cy="868952"/>
      </dsp:txXfrm>
    </dsp:sp>
    <dsp:sp modelId="{107C0BE7-162A-42E8-B65B-9F6294405C03}">
      <dsp:nvSpPr>
        <dsp:cNvPr id="0" name=""/>
        <dsp:cNvSpPr/>
      </dsp:nvSpPr>
      <dsp:spPr>
        <a:xfrm rot="10800000">
          <a:off x="6217518" y="1812366"/>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6315358" y="1888669"/>
        <a:ext cx="228293" cy="228909"/>
      </dsp:txXfrm>
    </dsp:sp>
    <dsp:sp modelId="{81A3FEF0-33C3-4401-966F-3E7527332642}">
      <dsp:nvSpPr>
        <dsp:cNvPr id="0" name=""/>
        <dsp:cNvSpPr/>
      </dsp:nvSpPr>
      <dsp:spPr>
        <a:xfrm>
          <a:off x="4525313" y="1541613"/>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Açık Oturum</a:t>
          </a:r>
          <a:endParaRPr lang="tr-TR" sz="2100" kern="1200"/>
        </a:p>
      </dsp:txBody>
      <dsp:txXfrm>
        <a:off x="4552347" y="1568647"/>
        <a:ext cx="1484299" cy="868952"/>
      </dsp:txXfrm>
    </dsp:sp>
    <dsp:sp modelId="{4A4528C9-FC37-4AF3-9F5D-DA08AAB04C96}">
      <dsp:nvSpPr>
        <dsp:cNvPr id="0" name=""/>
        <dsp:cNvSpPr/>
      </dsp:nvSpPr>
      <dsp:spPr>
        <a:xfrm rot="10800000">
          <a:off x="4063803" y="1812366"/>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4161643" y="1888669"/>
        <a:ext cx="228293" cy="228909"/>
      </dsp:txXfrm>
    </dsp:sp>
    <dsp:sp modelId="{3D5762A2-7AC7-4A2E-BBF5-C819A7DE06E3}">
      <dsp:nvSpPr>
        <dsp:cNvPr id="0" name=""/>
        <dsp:cNvSpPr/>
      </dsp:nvSpPr>
      <dsp:spPr>
        <a:xfrm>
          <a:off x="2371598" y="1541613"/>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Seminer </a:t>
          </a:r>
          <a:endParaRPr lang="tr-TR" sz="2100" kern="1200"/>
        </a:p>
      </dsp:txBody>
      <dsp:txXfrm>
        <a:off x="2398632" y="1568647"/>
        <a:ext cx="1484299" cy="868952"/>
      </dsp:txXfrm>
    </dsp:sp>
    <dsp:sp modelId="{E995CE28-294A-4191-ABCD-6BD9E6C46AFB}">
      <dsp:nvSpPr>
        <dsp:cNvPr id="0" name=""/>
        <dsp:cNvSpPr/>
      </dsp:nvSpPr>
      <dsp:spPr>
        <a:xfrm rot="10800000">
          <a:off x="1910088" y="1812366"/>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2007928" y="1888669"/>
        <a:ext cx="228293" cy="228909"/>
      </dsp:txXfrm>
    </dsp:sp>
    <dsp:sp modelId="{D5728F33-A349-45A2-B0E8-8F79756A5B28}">
      <dsp:nvSpPr>
        <dsp:cNvPr id="0" name=""/>
        <dsp:cNvSpPr/>
      </dsp:nvSpPr>
      <dsp:spPr>
        <a:xfrm>
          <a:off x="217883" y="1541613"/>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Kollegyum </a:t>
          </a:r>
          <a:endParaRPr lang="tr-TR" sz="2100" kern="1200"/>
        </a:p>
      </dsp:txBody>
      <dsp:txXfrm>
        <a:off x="244917" y="1568647"/>
        <a:ext cx="1484299" cy="868952"/>
      </dsp:txXfrm>
    </dsp:sp>
    <dsp:sp modelId="{D0D7BAA0-DEB0-4F84-8035-41B154656735}">
      <dsp:nvSpPr>
        <dsp:cNvPr id="0" name=""/>
        <dsp:cNvSpPr/>
      </dsp:nvSpPr>
      <dsp:spPr>
        <a:xfrm rot="5400000">
          <a:off x="824000" y="2572320"/>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5400000">
        <a:off x="872612" y="2600011"/>
        <a:ext cx="228909" cy="228293"/>
      </dsp:txXfrm>
    </dsp:sp>
    <dsp:sp modelId="{BB208FD8-62F2-4FE9-95DD-3F2B82DB3413}">
      <dsp:nvSpPr>
        <dsp:cNvPr id="0" name=""/>
        <dsp:cNvSpPr/>
      </dsp:nvSpPr>
      <dsp:spPr>
        <a:xfrm>
          <a:off x="217883" y="3079981"/>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Zıt Panel</a:t>
          </a:r>
          <a:endParaRPr lang="tr-TR" sz="2100" kern="1200"/>
        </a:p>
      </dsp:txBody>
      <dsp:txXfrm>
        <a:off x="244917" y="3107015"/>
        <a:ext cx="1484299" cy="868952"/>
      </dsp:txXfrm>
    </dsp:sp>
    <dsp:sp modelId="{BDA289F4-000A-4804-AABD-8E9CF011B5FA}">
      <dsp:nvSpPr>
        <dsp:cNvPr id="0" name=""/>
        <dsp:cNvSpPr/>
      </dsp:nvSpPr>
      <dsp:spPr>
        <a:xfrm>
          <a:off x="1891628" y="3350734"/>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1891628" y="3427037"/>
        <a:ext cx="228293" cy="228909"/>
      </dsp:txXfrm>
    </dsp:sp>
    <dsp:sp modelId="{BB0E8486-2D32-4EDA-B6C1-E8CC02DE6DCB}">
      <dsp:nvSpPr>
        <dsp:cNvPr id="0" name=""/>
        <dsp:cNvSpPr/>
      </dsp:nvSpPr>
      <dsp:spPr>
        <a:xfrm>
          <a:off x="2371598" y="3079981"/>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Buzz Grup</a:t>
          </a:r>
          <a:endParaRPr lang="tr-TR" sz="2100" kern="1200"/>
        </a:p>
      </dsp:txBody>
      <dsp:txXfrm>
        <a:off x="2398632" y="3107015"/>
        <a:ext cx="1484299" cy="868952"/>
      </dsp:txXfrm>
    </dsp:sp>
    <dsp:sp modelId="{7DE0C7AF-F0D7-476D-A946-7413C9E44F5B}">
      <dsp:nvSpPr>
        <dsp:cNvPr id="0" name=""/>
        <dsp:cNvSpPr/>
      </dsp:nvSpPr>
      <dsp:spPr>
        <a:xfrm>
          <a:off x="4045342" y="3350734"/>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4045342" y="3427037"/>
        <a:ext cx="228293" cy="228909"/>
      </dsp:txXfrm>
    </dsp:sp>
    <dsp:sp modelId="{64BFE324-DA89-48E3-8F90-DF0308D56AFD}">
      <dsp:nvSpPr>
        <dsp:cNvPr id="0" name=""/>
        <dsp:cNvSpPr/>
      </dsp:nvSpPr>
      <dsp:spPr>
        <a:xfrm>
          <a:off x="4525313" y="3079981"/>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Vızıltı Grupları</a:t>
          </a:r>
          <a:endParaRPr lang="tr-TR" sz="2100" kern="1200"/>
        </a:p>
      </dsp:txBody>
      <dsp:txXfrm>
        <a:off x="4552347" y="3107015"/>
        <a:ext cx="1484299" cy="868952"/>
      </dsp:txXfrm>
    </dsp:sp>
    <dsp:sp modelId="{6DF02BFD-3560-4192-9A88-8D37F99E6244}">
      <dsp:nvSpPr>
        <dsp:cNvPr id="0" name=""/>
        <dsp:cNvSpPr/>
      </dsp:nvSpPr>
      <dsp:spPr>
        <a:xfrm>
          <a:off x="6199057" y="3350734"/>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a:off x="6199057" y="3427037"/>
        <a:ext cx="228293" cy="228909"/>
      </dsp:txXfrm>
    </dsp:sp>
    <dsp:sp modelId="{314AF6D6-7871-4663-A24F-7E474A408C26}">
      <dsp:nvSpPr>
        <dsp:cNvPr id="0" name=""/>
        <dsp:cNvSpPr/>
      </dsp:nvSpPr>
      <dsp:spPr>
        <a:xfrm>
          <a:off x="6679028" y="3079981"/>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Philips 66</a:t>
          </a:r>
          <a:endParaRPr lang="tr-TR" sz="2100" kern="1200"/>
        </a:p>
      </dsp:txBody>
      <dsp:txXfrm>
        <a:off x="6706062" y="3107015"/>
        <a:ext cx="1484299" cy="868952"/>
      </dsp:txXfrm>
    </dsp:sp>
    <dsp:sp modelId="{A297735D-D514-4AB1-9A1A-070A578E070C}">
      <dsp:nvSpPr>
        <dsp:cNvPr id="0" name=""/>
        <dsp:cNvSpPr/>
      </dsp:nvSpPr>
      <dsp:spPr>
        <a:xfrm rot="5400000">
          <a:off x="7285145" y="4110687"/>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5400000">
        <a:off x="7333757" y="4138378"/>
        <a:ext cx="228909" cy="228293"/>
      </dsp:txXfrm>
    </dsp:sp>
    <dsp:sp modelId="{3D1897AC-6700-4EE1-8DD8-2CBA96D0B893}">
      <dsp:nvSpPr>
        <dsp:cNvPr id="0" name=""/>
        <dsp:cNvSpPr/>
      </dsp:nvSpPr>
      <dsp:spPr>
        <a:xfrm>
          <a:off x="6679028" y="4618349"/>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Fikir Taraması</a:t>
          </a:r>
          <a:endParaRPr lang="tr-TR" sz="2100" kern="1200"/>
        </a:p>
      </dsp:txBody>
      <dsp:txXfrm>
        <a:off x="6706062" y="4645383"/>
        <a:ext cx="1484299" cy="868952"/>
      </dsp:txXfrm>
    </dsp:sp>
    <dsp:sp modelId="{CA2259CE-2C18-4608-912F-418366517107}">
      <dsp:nvSpPr>
        <dsp:cNvPr id="0" name=""/>
        <dsp:cNvSpPr/>
      </dsp:nvSpPr>
      <dsp:spPr>
        <a:xfrm rot="10800000">
          <a:off x="6217518" y="4889101"/>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6315358" y="4965404"/>
        <a:ext cx="228293" cy="228909"/>
      </dsp:txXfrm>
    </dsp:sp>
    <dsp:sp modelId="{81F267BC-EF6B-40B9-A818-A774C524B395}">
      <dsp:nvSpPr>
        <dsp:cNvPr id="0" name=""/>
        <dsp:cNvSpPr/>
      </dsp:nvSpPr>
      <dsp:spPr>
        <a:xfrm>
          <a:off x="4525313" y="4618349"/>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Çember</a:t>
          </a:r>
          <a:endParaRPr lang="tr-TR" sz="2100" kern="1200"/>
        </a:p>
      </dsp:txBody>
      <dsp:txXfrm>
        <a:off x="4552347" y="4645383"/>
        <a:ext cx="1484299" cy="868952"/>
      </dsp:txXfrm>
    </dsp:sp>
    <dsp:sp modelId="{DEC730C3-0B73-4A28-9210-4A8056113A89}">
      <dsp:nvSpPr>
        <dsp:cNvPr id="0" name=""/>
        <dsp:cNvSpPr/>
      </dsp:nvSpPr>
      <dsp:spPr>
        <a:xfrm rot="10800000">
          <a:off x="4063803" y="4889101"/>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4161643" y="4965404"/>
        <a:ext cx="228293" cy="228909"/>
      </dsp:txXfrm>
    </dsp:sp>
    <dsp:sp modelId="{0E655C2E-2468-4380-97CB-A370A525D032}">
      <dsp:nvSpPr>
        <dsp:cNvPr id="0" name=""/>
        <dsp:cNvSpPr/>
      </dsp:nvSpPr>
      <dsp:spPr>
        <a:xfrm>
          <a:off x="2371598" y="4618349"/>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Workshop (Çalıştay)</a:t>
          </a:r>
          <a:endParaRPr lang="tr-TR" sz="2100" kern="1200"/>
        </a:p>
      </dsp:txBody>
      <dsp:txXfrm>
        <a:off x="2398632" y="4645383"/>
        <a:ext cx="1484299" cy="868952"/>
      </dsp:txXfrm>
    </dsp:sp>
    <dsp:sp modelId="{2A75579A-25A8-4909-9BBD-AF793A75B9AD}">
      <dsp:nvSpPr>
        <dsp:cNvPr id="0" name=""/>
        <dsp:cNvSpPr/>
      </dsp:nvSpPr>
      <dsp:spPr>
        <a:xfrm rot="10800000">
          <a:off x="1910088" y="4889101"/>
          <a:ext cx="326133" cy="381515"/>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tr-TR" sz="1600" kern="1200"/>
        </a:p>
      </dsp:txBody>
      <dsp:txXfrm rot="10800000">
        <a:off x="2007928" y="4965404"/>
        <a:ext cx="228293" cy="228909"/>
      </dsp:txXfrm>
    </dsp:sp>
    <dsp:sp modelId="{2C70CC72-B1E4-4A04-B723-B61C9F40DB4B}">
      <dsp:nvSpPr>
        <dsp:cNvPr id="0" name=""/>
        <dsp:cNvSpPr/>
      </dsp:nvSpPr>
      <dsp:spPr>
        <a:xfrm>
          <a:off x="217883" y="4618349"/>
          <a:ext cx="1538367" cy="9230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Çalışma Grubu</a:t>
          </a:r>
          <a:endParaRPr lang="tr-TR" sz="2100" kern="1200"/>
        </a:p>
      </dsp:txBody>
      <dsp:txXfrm>
        <a:off x="244917" y="4645383"/>
        <a:ext cx="1484299" cy="868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80C4CC-36C4-47BD-80A7-8F8DEED4E294}">
      <dsp:nvSpPr>
        <dsp:cNvPr id="0" name=""/>
        <dsp:cNvSpPr/>
      </dsp:nvSpPr>
      <dsp:spPr>
        <a:xfrm>
          <a:off x="0" y="2777"/>
          <a:ext cx="8507288" cy="0"/>
        </a:xfrm>
        <a:prstGeom prst="line">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3A69D6-BB16-469F-86D2-93AAA28A1D93}">
      <dsp:nvSpPr>
        <dsp:cNvPr id="0" name=""/>
        <dsp:cNvSpPr/>
      </dsp:nvSpPr>
      <dsp:spPr>
        <a:xfrm>
          <a:off x="0" y="2777"/>
          <a:ext cx="1701457" cy="5683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smtClean="0">
              <a:latin typeface="Comic Sans MS" panose="030F0702030302020204" pitchFamily="66" charset="0"/>
            </a:rPr>
            <a:t>Öğretim Yöntemleri</a:t>
          </a:r>
          <a:endParaRPr lang="tr-TR" sz="2300" kern="1200">
            <a:latin typeface="Comic Sans MS" panose="030F0702030302020204" pitchFamily="66" charset="0"/>
          </a:endParaRPr>
        </a:p>
      </dsp:txBody>
      <dsp:txXfrm>
        <a:off x="0" y="2777"/>
        <a:ext cx="1701457" cy="5683076"/>
      </dsp:txXfrm>
    </dsp:sp>
    <dsp:sp modelId="{DA23E448-9687-40FD-86C8-1452F1F95A25}">
      <dsp:nvSpPr>
        <dsp:cNvPr id="0" name=""/>
        <dsp:cNvSpPr/>
      </dsp:nvSpPr>
      <dsp:spPr>
        <a:xfrm>
          <a:off x="1829066" y="16981"/>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Anlatım (Takrir)</a:t>
          </a:r>
          <a:endParaRPr lang="tr-TR" sz="1400" kern="1200" dirty="0">
            <a:latin typeface="Comic Sans MS" panose="030F0702030302020204" pitchFamily="66" charset="0"/>
          </a:endParaRPr>
        </a:p>
      </dsp:txBody>
      <dsp:txXfrm>
        <a:off x="1829066" y="16981"/>
        <a:ext cx="6678221" cy="284084"/>
      </dsp:txXfrm>
    </dsp:sp>
    <dsp:sp modelId="{E508D97F-1471-4750-BC2B-A2C0CBA63E7A}">
      <dsp:nvSpPr>
        <dsp:cNvPr id="0" name=""/>
        <dsp:cNvSpPr/>
      </dsp:nvSpPr>
      <dsp:spPr>
        <a:xfrm>
          <a:off x="1701457" y="301066"/>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BC287B-2B68-4FEE-A1FF-5CBADEABE8B8}">
      <dsp:nvSpPr>
        <dsp:cNvPr id="0" name=""/>
        <dsp:cNvSpPr/>
      </dsp:nvSpPr>
      <dsp:spPr>
        <a:xfrm>
          <a:off x="1829066" y="315270"/>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Soru-Cevap</a:t>
          </a:r>
          <a:endParaRPr lang="tr-TR" sz="1600" kern="1200" dirty="0">
            <a:latin typeface="Comic Sans MS" panose="030F0702030302020204" pitchFamily="66" charset="0"/>
          </a:endParaRPr>
        </a:p>
      </dsp:txBody>
      <dsp:txXfrm>
        <a:off x="1829066" y="315270"/>
        <a:ext cx="6678221" cy="284084"/>
      </dsp:txXfrm>
    </dsp:sp>
    <dsp:sp modelId="{265DB2EF-40AB-4407-B5E3-23D67215828E}">
      <dsp:nvSpPr>
        <dsp:cNvPr id="0" name=""/>
        <dsp:cNvSpPr/>
      </dsp:nvSpPr>
      <dsp:spPr>
        <a:xfrm>
          <a:off x="1701457" y="599355"/>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AABC20-248D-4ED1-A5FD-B676A3CFCE3B}">
      <dsp:nvSpPr>
        <dsp:cNvPr id="0" name=""/>
        <dsp:cNvSpPr/>
      </dsp:nvSpPr>
      <dsp:spPr>
        <a:xfrm>
          <a:off x="1829066" y="613559"/>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Tartışma</a:t>
          </a:r>
          <a:endParaRPr lang="tr-TR" sz="1000" kern="1200" dirty="0">
            <a:latin typeface="Comic Sans MS" panose="030F0702030302020204" pitchFamily="66" charset="0"/>
          </a:endParaRPr>
        </a:p>
      </dsp:txBody>
      <dsp:txXfrm>
        <a:off x="1829066" y="613559"/>
        <a:ext cx="6678221" cy="284084"/>
      </dsp:txXfrm>
    </dsp:sp>
    <dsp:sp modelId="{4157CCBD-9CCD-4BDA-8588-3B1A9AC677F5}">
      <dsp:nvSpPr>
        <dsp:cNvPr id="0" name=""/>
        <dsp:cNvSpPr/>
      </dsp:nvSpPr>
      <dsp:spPr>
        <a:xfrm>
          <a:off x="1701457" y="897643"/>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4C8001-6025-449C-8811-C9E9A7B6A0F7}">
      <dsp:nvSpPr>
        <dsp:cNvPr id="0" name=""/>
        <dsp:cNvSpPr/>
      </dsp:nvSpPr>
      <dsp:spPr>
        <a:xfrm>
          <a:off x="1829066" y="911847"/>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Örnek Olay</a:t>
          </a:r>
          <a:endParaRPr lang="tr-TR" sz="1400" kern="1200" dirty="0">
            <a:latin typeface="Comic Sans MS" panose="030F0702030302020204" pitchFamily="66" charset="0"/>
          </a:endParaRPr>
        </a:p>
      </dsp:txBody>
      <dsp:txXfrm>
        <a:off x="1829066" y="911847"/>
        <a:ext cx="6678221" cy="284084"/>
      </dsp:txXfrm>
    </dsp:sp>
    <dsp:sp modelId="{E40E9E7B-B876-407C-A2A4-3121BAE54EFD}">
      <dsp:nvSpPr>
        <dsp:cNvPr id="0" name=""/>
        <dsp:cNvSpPr/>
      </dsp:nvSpPr>
      <dsp:spPr>
        <a:xfrm>
          <a:off x="1701457" y="1195932"/>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F2ABCA-8225-474A-8A76-2EAED2917C48}">
      <dsp:nvSpPr>
        <dsp:cNvPr id="0" name=""/>
        <dsp:cNvSpPr/>
      </dsp:nvSpPr>
      <dsp:spPr>
        <a:xfrm>
          <a:off x="1829066" y="1210136"/>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Gösterip Yaptırma</a:t>
          </a:r>
          <a:endParaRPr lang="tr-TR" sz="1400" kern="1200" dirty="0">
            <a:latin typeface="Comic Sans MS" panose="030F0702030302020204" pitchFamily="66" charset="0"/>
          </a:endParaRPr>
        </a:p>
      </dsp:txBody>
      <dsp:txXfrm>
        <a:off x="1829066" y="1210136"/>
        <a:ext cx="6678221" cy="284084"/>
      </dsp:txXfrm>
    </dsp:sp>
    <dsp:sp modelId="{4BD3B573-FB0D-47E8-B951-A44EBB543328}">
      <dsp:nvSpPr>
        <dsp:cNvPr id="0" name=""/>
        <dsp:cNvSpPr/>
      </dsp:nvSpPr>
      <dsp:spPr>
        <a:xfrm>
          <a:off x="1701457" y="1494221"/>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E4F64E-F820-4EDB-9604-D716571E89ED}">
      <dsp:nvSpPr>
        <dsp:cNvPr id="0" name=""/>
        <dsp:cNvSpPr/>
      </dsp:nvSpPr>
      <dsp:spPr>
        <a:xfrm>
          <a:off x="1829066" y="1508425"/>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Problem Çözme</a:t>
          </a:r>
          <a:endParaRPr lang="tr-TR" sz="1400" kern="1200" dirty="0">
            <a:latin typeface="Comic Sans MS" panose="030F0702030302020204" pitchFamily="66" charset="0"/>
          </a:endParaRPr>
        </a:p>
      </dsp:txBody>
      <dsp:txXfrm>
        <a:off x="1829066" y="1508425"/>
        <a:ext cx="6678221" cy="284084"/>
      </dsp:txXfrm>
    </dsp:sp>
    <dsp:sp modelId="{25C35EC7-25DD-42FB-8250-21F17B63FD3F}">
      <dsp:nvSpPr>
        <dsp:cNvPr id="0" name=""/>
        <dsp:cNvSpPr/>
      </dsp:nvSpPr>
      <dsp:spPr>
        <a:xfrm>
          <a:off x="1701457" y="1792509"/>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EE7B823-5C34-4421-996C-FFC842D7AF4C}">
      <dsp:nvSpPr>
        <dsp:cNvPr id="0" name=""/>
        <dsp:cNvSpPr/>
      </dsp:nvSpPr>
      <dsp:spPr>
        <a:xfrm>
          <a:off x="1829066" y="1806713"/>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Bireysel Çalışma</a:t>
          </a:r>
          <a:endParaRPr lang="tr-TR" sz="1400" kern="1200" dirty="0">
            <a:latin typeface="Comic Sans MS" panose="030F0702030302020204" pitchFamily="66" charset="0"/>
          </a:endParaRPr>
        </a:p>
      </dsp:txBody>
      <dsp:txXfrm>
        <a:off x="1829066" y="1806713"/>
        <a:ext cx="6678221" cy="284084"/>
      </dsp:txXfrm>
    </dsp:sp>
    <dsp:sp modelId="{0E4F3AA0-ED22-4CCC-A596-6BB90687E181}">
      <dsp:nvSpPr>
        <dsp:cNvPr id="0" name=""/>
        <dsp:cNvSpPr/>
      </dsp:nvSpPr>
      <dsp:spPr>
        <a:xfrm>
          <a:off x="1701457" y="2090798"/>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9F2876-96E7-47A0-A671-7DC46F31A328}">
      <dsp:nvSpPr>
        <dsp:cNvPr id="0" name=""/>
        <dsp:cNvSpPr/>
      </dsp:nvSpPr>
      <dsp:spPr>
        <a:xfrm>
          <a:off x="1829066" y="2105002"/>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Proje</a:t>
          </a:r>
          <a:endParaRPr lang="tr-TR" sz="1000" kern="1200" dirty="0">
            <a:latin typeface="Comic Sans MS" panose="030F0702030302020204" pitchFamily="66" charset="0"/>
          </a:endParaRPr>
        </a:p>
      </dsp:txBody>
      <dsp:txXfrm>
        <a:off x="1829066" y="2105002"/>
        <a:ext cx="6678221" cy="284084"/>
      </dsp:txXfrm>
    </dsp:sp>
    <dsp:sp modelId="{68E600F7-128F-4C18-AD64-BF19FB2E31CA}">
      <dsp:nvSpPr>
        <dsp:cNvPr id="0" name=""/>
        <dsp:cNvSpPr/>
      </dsp:nvSpPr>
      <dsp:spPr>
        <a:xfrm>
          <a:off x="1701457" y="2389087"/>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3C6847-A73D-452E-A782-B5537DAE89CF}">
      <dsp:nvSpPr>
        <dsp:cNvPr id="0" name=""/>
        <dsp:cNvSpPr/>
      </dsp:nvSpPr>
      <dsp:spPr>
        <a:xfrm>
          <a:off x="1829066" y="2403291"/>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Deney</a:t>
          </a:r>
          <a:endParaRPr lang="tr-TR" sz="1000" kern="1200" dirty="0">
            <a:latin typeface="Comic Sans MS" panose="030F0702030302020204" pitchFamily="66" charset="0"/>
          </a:endParaRPr>
        </a:p>
      </dsp:txBody>
      <dsp:txXfrm>
        <a:off x="1829066" y="2403291"/>
        <a:ext cx="6678221" cy="284084"/>
      </dsp:txXfrm>
    </dsp:sp>
    <dsp:sp modelId="{6E41F10B-820F-4EEB-9F45-3D15C101E49E}">
      <dsp:nvSpPr>
        <dsp:cNvPr id="0" name=""/>
        <dsp:cNvSpPr/>
      </dsp:nvSpPr>
      <dsp:spPr>
        <a:xfrm>
          <a:off x="1701457" y="2687375"/>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6164CD-105D-48E0-AAE3-C760AEC20F33}">
      <dsp:nvSpPr>
        <dsp:cNvPr id="0" name=""/>
        <dsp:cNvSpPr/>
      </dsp:nvSpPr>
      <dsp:spPr>
        <a:xfrm>
          <a:off x="1829066" y="2701580"/>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Gözlem</a:t>
          </a:r>
          <a:endParaRPr lang="tr-TR" sz="1400" kern="1200" dirty="0">
            <a:latin typeface="Comic Sans MS" panose="030F0702030302020204" pitchFamily="66" charset="0"/>
          </a:endParaRPr>
        </a:p>
      </dsp:txBody>
      <dsp:txXfrm>
        <a:off x="1829066" y="2701580"/>
        <a:ext cx="6678221" cy="284084"/>
      </dsp:txXfrm>
    </dsp:sp>
    <dsp:sp modelId="{D31FD7C0-7A07-46EF-92E6-EBA68F4AB3A2}">
      <dsp:nvSpPr>
        <dsp:cNvPr id="0" name=""/>
        <dsp:cNvSpPr/>
      </dsp:nvSpPr>
      <dsp:spPr>
        <a:xfrm>
          <a:off x="1701457" y="2985664"/>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3484E91-C770-4428-A025-21EE650510C0}">
      <dsp:nvSpPr>
        <dsp:cNvPr id="0" name=""/>
        <dsp:cNvSpPr/>
      </dsp:nvSpPr>
      <dsp:spPr>
        <a:xfrm>
          <a:off x="1829066" y="2999868"/>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Rol Oynama</a:t>
          </a:r>
          <a:endParaRPr lang="tr-TR" sz="1400" kern="1200" dirty="0">
            <a:latin typeface="Comic Sans MS" panose="030F0702030302020204" pitchFamily="66" charset="0"/>
          </a:endParaRPr>
        </a:p>
      </dsp:txBody>
      <dsp:txXfrm>
        <a:off x="1829066" y="2999868"/>
        <a:ext cx="6678221" cy="284084"/>
      </dsp:txXfrm>
    </dsp:sp>
    <dsp:sp modelId="{CA20DF95-9044-4208-96C2-E19867E06454}">
      <dsp:nvSpPr>
        <dsp:cNvPr id="0" name=""/>
        <dsp:cNvSpPr/>
      </dsp:nvSpPr>
      <dsp:spPr>
        <a:xfrm>
          <a:off x="1701457" y="3283953"/>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00860E-EB8D-4734-BB10-EDAE228C40DF}">
      <dsp:nvSpPr>
        <dsp:cNvPr id="0" name=""/>
        <dsp:cNvSpPr/>
      </dsp:nvSpPr>
      <dsp:spPr>
        <a:xfrm>
          <a:off x="1829066" y="3298157"/>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Drama</a:t>
          </a:r>
          <a:endParaRPr lang="tr-TR" sz="1400" kern="1200" dirty="0">
            <a:latin typeface="Comic Sans MS" panose="030F0702030302020204" pitchFamily="66" charset="0"/>
          </a:endParaRPr>
        </a:p>
      </dsp:txBody>
      <dsp:txXfrm>
        <a:off x="1829066" y="3298157"/>
        <a:ext cx="6678221" cy="284084"/>
      </dsp:txXfrm>
    </dsp:sp>
    <dsp:sp modelId="{69ECAB41-EC31-4065-B426-C775723A4E5D}">
      <dsp:nvSpPr>
        <dsp:cNvPr id="0" name=""/>
        <dsp:cNvSpPr/>
      </dsp:nvSpPr>
      <dsp:spPr>
        <a:xfrm>
          <a:off x="1701457" y="3582241"/>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244D84-9581-4D3B-802E-D17DBA7B91CA}">
      <dsp:nvSpPr>
        <dsp:cNvPr id="0" name=""/>
        <dsp:cNvSpPr/>
      </dsp:nvSpPr>
      <dsp:spPr>
        <a:xfrm>
          <a:off x="1829066" y="3596446"/>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Eğitsel Oyunlar</a:t>
          </a:r>
          <a:endParaRPr lang="tr-TR" sz="1400" kern="1200" dirty="0">
            <a:latin typeface="Comic Sans MS" panose="030F0702030302020204" pitchFamily="66" charset="0"/>
          </a:endParaRPr>
        </a:p>
      </dsp:txBody>
      <dsp:txXfrm>
        <a:off x="1829066" y="3596446"/>
        <a:ext cx="6678221" cy="284084"/>
      </dsp:txXfrm>
    </dsp:sp>
    <dsp:sp modelId="{7E38C8CE-71B1-4232-9B81-B02668369CBE}">
      <dsp:nvSpPr>
        <dsp:cNvPr id="0" name=""/>
        <dsp:cNvSpPr/>
      </dsp:nvSpPr>
      <dsp:spPr>
        <a:xfrm>
          <a:off x="1701457" y="3880530"/>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7CD390-123F-4045-930D-30A4CA659CE8}">
      <dsp:nvSpPr>
        <dsp:cNvPr id="0" name=""/>
        <dsp:cNvSpPr/>
      </dsp:nvSpPr>
      <dsp:spPr>
        <a:xfrm>
          <a:off x="1829066" y="3894734"/>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Ekiple Öğretim</a:t>
          </a:r>
          <a:endParaRPr lang="tr-TR" sz="1400" kern="1200" dirty="0">
            <a:latin typeface="Comic Sans MS" panose="030F0702030302020204" pitchFamily="66" charset="0"/>
          </a:endParaRPr>
        </a:p>
      </dsp:txBody>
      <dsp:txXfrm>
        <a:off x="1829066" y="3894734"/>
        <a:ext cx="6678221" cy="284084"/>
      </dsp:txXfrm>
    </dsp:sp>
    <dsp:sp modelId="{D63DEFF5-DFB9-4505-8897-E4EA10686285}">
      <dsp:nvSpPr>
        <dsp:cNvPr id="0" name=""/>
        <dsp:cNvSpPr/>
      </dsp:nvSpPr>
      <dsp:spPr>
        <a:xfrm>
          <a:off x="1701457" y="4178819"/>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80B93C0-096A-4987-BA7B-1B17A3A71C53}">
      <dsp:nvSpPr>
        <dsp:cNvPr id="0" name=""/>
        <dsp:cNvSpPr/>
      </dsp:nvSpPr>
      <dsp:spPr>
        <a:xfrm>
          <a:off x="1829066" y="4193023"/>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Birey Odaklı Öğretim Yöntemleri</a:t>
          </a:r>
          <a:endParaRPr lang="tr-TR" sz="1400" kern="1200" dirty="0">
            <a:latin typeface="Comic Sans MS" panose="030F0702030302020204" pitchFamily="66" charset="0"/>
          </a:endParaRPr>
        </a:p>
      </dsp:txBody>
      <dsp:txXfrm>
        <a:off x="1829066" y="4193023"/>
        <a:ext cx="6678221" cy="284084"/>
      </dsp:txXfrm>
    </dsp:sp>
    <dsp:sp modelId="{C07BC16C-95B9-429F-BFFB-1BEB3FCA5FC3}">
      <dsp:nvSpPr>
        <dsp:cNvPr id="0" name=""/>
        <dsp:cNvSpPr/>
      </dsp:nvSpPr>
      <dsp:spPr>
        <a:xfrm>
          <a:off x="1701457" y="4477107"/>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4A806C-D970-4678-96D9-5E782C0D4072}">
      <dsp:nvSpPr>
        <dsp:cNvPr id="0" name=""/>
        <dsp:cNvSpPr/>
      </dsp:nvSpPr>
      <dsp:spPr>
        <a:xfrm>
          <a:off x="1829066" y="4491312"/>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Bireyselleştirilmiş Öğretim Sistemi (Keller Planı)</a:t>
          </a:r>
          <a:endParaRPr lang="tr-TR" sz="1400" kern="1200" dirty="0">
            <a:latin typeface="Comic Sans MS" panose="030F0702030302020204" pitchFamily="66" charset="0"/>
          </a:endParaRPr>
        </a:p>
      </dsp:txBody>
      <dsp:txXfrm>
        <a:off x="1829066" y="4491312"/>
        <a:ext cx="6678221" cy="284084"/>
      </dsp:txXfrm>
    </dsp:sp>
    <dsp:sp modelId="{ABAA9839-5832-4B43-8B3C-E97AA6A0A25F}">
      <dsp:nvSpPr>
        <dsp:cNvPr id="0" name=""/>
        <dsp:cNvSpPr/>
      </dsp:nvSpPr>
      <dsp:spPr>
        <a:xfrm>
          <a:off x="1701457" y="4775396"/>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35AC6C-0841-4497-BED4-16C9FF2B8E83}">
      <dsp:nvSpPr>
        <dsp:cNvPr id="0" name=""/>
        <dsp:cNvSpPr/>
      </dsp:nvSpPr>
      <dsp:spPr>
        <a:xfrm>
          <a:off x="1829066" y="4789600"/>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Programlı Öğretim</a:t>
          </a:r>
          <a:endParaRPr lang="tr-TR" sz="1400" kern="1200" dirty="0">
            <a:latin typeface="Comic Sans MS" panose="030F0702030302020204" pitchFamily="66" charset="0"/>
          </a:endParaRPr>
        </a:p>
      </dsp:txBody>
      <dsp:txXfrm>
        <a:off x="1829066" y="4789600"/>
        <a:ext cx="6678221" cy="284084"/>
      </dsp:txXfrm>
    </dsp:sp>
    <dsp:sp modelId="{1C750B74-48D6-4ACA-B863-73C395E38893}">
      <dsp:nvSpPr>
        <dsp:cNvPr id="0" name=""/>
        <dsp:cNvSpPr/>
      </dsp:nvSpPr>
      <dsp:spPr>
        <a:xfrm>
          <a:off x="1701457" y="5073685"/>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9A1DC2-2E96-4D12-9C7D-B2E31DB128F3}">
      <dsp:nvSpPr>
        <dsp:cNvPr id="0" name=""/>
        <dsp:cNvSpPr/>
      </dsp:nvSpPr>
      <dsp:spPr>
        <a:xfrm>
          <a:off x="1829066" y="5087889"/>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Bilgisayar Destekli Öğretim</a:t>
          </a:r>
          <a:endParaRPr lang="tr-TR" sz="1400" kern="1200" dirty="0">
            <a:latin typeface="Comic Sans MS" panose="030F0702030302020204" pitchFamily="66" charset="0"/>
          </a:endParaRPr>
        </a:p>
      </dsp:txBody>
      <dsp:txXfrm>
        <a:off x="1829066" y="5087889"/>
        <a:ext cx="6678221" cy="284084"/>
      </dsp:txXfrm>
    </dsp:sp>
    <dsp:sp modelId="{512B865F-6EFB-44AE-9E7C-41B66D3DBC8A}">
      <dsp:nvSpPr>
        <dsp:cNvPr id="0" name=""/>
        <dsp:cNvSpPr/>
      </dsp:nvSpPr>
      <dsp:spPr>
        <a:xfrm>
          <a:off x="1701457" y="5371973"/>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EC87CD-183F-4B9E-AC89-52F84339D9BB}">
      <dsp:nvSpPr>
        <dsp:cNvPr id="0" name=""/>
        <dsp:cNvSpPr/>
      </dsp:nvSpPr>
      <dsp:spPr>
        <a:xfrm>
          <a:off x="1829066" y="5386178"/>
          <a:ext cx="6678221" cy="2840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latin typeface="Comic Sans MS" panose="030F0702030302020204" pitchFamily="66" charset="0"/>
            </a:rPr>
            <a:t>Tutor</a:t>
          </a:r>
          <a:endParaRPr lang="tr-TR" sz="1000" kern="1200" dirty="0">
            <a:latin typeface="Comic Sans MS" panose="030F0702030302020204" pitchFamily="66" charset="0"/>
          </a:endParaRPr>
        </a:p>
      </dsp:txBody>
      <dsp:txXfrm>
        <a:off x="1829066" y="5386178"/>
        <a:ext cx="6678221" cy="284084"/>
      </dsp:txXfrm>
    </dsp:sp>
    <dsp:sp modelId="{89E0D28C-1CE9-4C91-8BB5-9B0CB800F837}">
      <dsp:nvSpPr>
        <dsp:cNvPr id="0" name=""/>
        <dsp:cNvSpPr/>
      </dsp:nvSpPr>
      <dsp:spPr>
        <a:xfrm>
          <a:off x="1701457" y="5670262"/>
          <a:ext cx="680583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A9E138-1E9F-447F-B3D7-C89C725D531C}">
      <dsp:nvSpPr>
        <dsp:cNvPr id="0" name=""/>
        <dsp:cNvSpPr/>
      </dsp:nvSpPr>
      <dsp:spPr>
        <a:xfrm>
          <a:off x="4018" y="0"/>
          <a:ext cx="8221563" cy="4525963"/>
        </a:xfrm>
        <a:prstGeom prst="roundRect">
          <a:avLst>
            <a:gd name="adj" fmla="val 10000"/>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4310" tIns="194310" rIns="194310" bIns="194310" numCol="1" spcCol="1270" anchor="ctr" anchorCtr="0">
          <a:noAutofit/>
        </a:bodyPr>
        <a:lstStyle/>
        <a:p>
          <a:pPr lvl="0" algn="ctr" defTabSz="2266950" rtl="0">
            <a:lnSpc>
              <a:spcPct val="90000"/>
            </a:lnSpc>
            <a:spcBef>
              <a:spcPct val="0"/>
            </a:spcBef>
            <a:spcAft>
              <a:spcPct val="35000"/>
            </a:spcAft>
          </a:pPr>
          <a:r>
            <a:rPr lang="tr-TR" sz="5100" kern="1200" dirty="0" smtClean="0"/>
            <a:t>Öğretim Yöntemi: </a:t>
          </a:r>
        </a:p>
        <a:p>
          <a:pPr lvl="0" algn="ctr" defTabSz="2266950" rtl="0">
            <a:lnSpc>
              <a:spcPct val="90000"/>
            </a:lnSpc>
            <a:spcBef>
              <a:spcPct val="0"/>
            </a:spcBef>
            <a:spcAft>
              <a:spcPct val="35000"/>
            </a:spcAft>
          </a:pPr>
          <a:r>
            <a:rPr lang="tr-TR" sz="5100" kern="1200" dirty="0" smtClean="0"/>
            <a:t>Dersin kazanımlarına öğrenciyi ulaştırmak üzere seçilen en kısa, en etkili ve ekonomik yoldur.</a:t>
          </a:r>
          <a:endParaRPr lang="tr-TR" sz="5100" kern="1200" dirty="0"/>
        </a:p>
      </dsp:txBody>
      <dsp:txXfrm>
        <a:off x="136579" y="132561"/>
        <a:ext cx="7956441" cy="42608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71451-5025-4264-B033-7664D320E75B}">
      <dsp:nvSpPr>
        <dsp:cNvPr id="0" name=""/>
        <dsp:cNvSpPr/>
      </dsp:nvSpPr>
      <dsp:spPr>
        <a:xfrm>
          <a:off x="399202" y="0"/>
          <a:ext cx="7636875" cy="5217443"/>
        </a:xfrm>
        <a:prstGeom prst="ellipse">
          <a:avLst/>
        </a:prstGeom>
        <a:solidFill>
          <a:schemeClr val="lt1">
            <a:alpha val="50000"/>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lvl="0" algn="l" defTabSz="889000" rtl="0">
            <a:lnSpc>
              <a:spcPct val="90000"/>
            </a:lnSpc>
            <a:spcBef>
              <a:spcPct val="0"/>
            </a:spcBef>
            <a:spcAft>
              <a:spcPct val="35000"/>
            </a:spcAft>
          </a:pPr>
          <a:r>
            <a:rPr lang="tr-TR" sz="2000" kern="1200" dirty="0" smtClean="0">
              <a:latin typeface="Comic Sans MS" panose="030F0702030302020204" pitchFamily="66" charset="0"/>
            </a:rPr>
            <a:t>Öğretim yöntemi seçimini etkileyen faktörler</a:t>
          </a:r>
          <a:endParaRPr lang="tr-TR" sz="2000" kern="1200" dirty="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Hedeflerin niteliği</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Konunun özelliği</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Öğrencilerin özellikleri</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Öğretmenin yöntem konusundaki bilgi ve becerisi</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Öğrenme-öğretme ortamının fiziksel özellikleri</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Konu ve etkinliklere ayrılan süre</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Maliyet</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smtClean="0">
              <a:latin typeface="Comic Sans MS" panose="030F0702030302020204" pitchFamily="66" charset="0"/>
            </a:rPr>
            <a:t>Kullanma kolaylığı</a:t>
          </a:r>
          <a:endParaRPr lang="tr-TR" sz="1600" kern="1200">
            <a:latin typeface="Comic Sans MS" panose="030F0702030302020204" pitchFamily="66" charset="0"/>
          </a:endParaRPr>
        </a:p>
        <a:p>
          <a:pPr marL="171450" lvl="1" indent="-171450" algn="l" defTabSz="711200" rtl="0">
            <a:lnSpc>
              <a:spcPct val="90000"/>
            </a:lnSpc>
            <a:spcBef>
              <a:spcPct val="0"/>
            </a:spcBef>
            <a:spcAft>
              <a:spcPct val="15000"/>
            </a:spcAft>
            <a:buChar char="••"/>
          </a:pPr>
          <a:r>
            <a:rPr lang="tr-TR" sz="1600" kern="1200" dirty="0" smtClean="0">
              <a:latin typeface="Comic Sans MS" panose="030F0702030302020204" pitchFamily="66" charset="0"/>
            </a:rPr>
            <a:t>Öğrenci grubunun büyüklüğü</a:t>
          </a:r>
          <a:endParaRPr lang="tr-TR" sz="1600" kern="1200" dirty="0">
            <a:latin typeface="Comic Sans MS" panose="030F0702030302020204" pitchFamily="66" charset="0"/>
          </a:endParaRPr>
        </a:p>
      </dsp:txBody>
      <dsp:txXfrm>
        <a:off x="1517596" y="764077"/>
        <a:ext cx="5400087" cy="36892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2FF73D-49CB-476B-9286-03D5A0FD569E}">
      <dsp:nvSpPr>
        <dsp:cNvPr id="0" name=""/>
        <dsp:cNvSpPr/>
      </dsp:nvSpPr>
      <dsp:spPr>
        <a:xfrm>
          <a:off x="3767" y="0"/>
          <a:ext cx="7707665" cy="634082"/>
        </a:xfrm>
        <a:prstGeom prst="roundRect">
          <a:avLst>
            <a:gd name="adj" fmla="val 10000"/>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tr-TR" sz="2800" kern="1200" dirty="0" smtClean="0">
              <a:latin typeface="Comic Sans MS" panose="030F0702030302020204" pitchFamily="66" charset="0"/>
            </a:rPr>
            <a:t>Anlatım Yöntemi</a:t>
          </a:r>
          <a:endParaRPr lang="tr-TR" sz="2800" kern="1200" dirty="0">
            <a:latin typeface="Comic Sans MS" panose="030F0702030302020204" pitchFamily="66" charset="0"/>
          </a:endParaRPr>
        </a:p>
      </dsp:txBody>
      <dsp:txXfrm>
        <a:off x="22339" y="18572"/>
        <a:ext cx="7670521" cy="5969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9FD141-DE8B-4DB9-9253-47D47A9EFBAE}">
      <dsp:nvSpPr>
        <dsp:cNvPr id="0" name=""/>
        <dsp:cNvSpPr/>
      </dsp:nvSpPr>
      <dsp:spPr>
        <a:xfrm rot="5285308">
          <a:off x="-235655" y="2481141"/>
          <a:ext cx="3542067"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8E1618-8992-4C95-89F0-934FC566DC02}">
      <dsp:nvSpPr>
        <dsp:cNvPr id="0" name=""/>
        <dsp:cNvSpPr/>
      </dsp:nvSpPr>
      <dsp:spPr>
        <a:xfrm>
          <a:off x="95746" y="4088"/>
          <a:ext cx="3444260" cy="1877439"/>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Öğretim yöntemleri içinde en sık kullanılanıdır. Sunuş yoluyla öğretim stratejisinde ve bilgi düzeyindeki hedeflerin kazandırılmasında kullanılır.</a:t>
          </a:r>
          <a:endParaRPr lang="tr-TR" sz="1800" kern="1200" dirty="0"/>
        </a:p>
      </dsp:txBody>
      <dsp:txXfrm>
        <a:off x="150734" y="59076"/>
        <a:ext cx="3334284" cy="1767463"/>
      </dsp:txXfrm>
    </dsp:sp>
    <dsp:sp modelId="{869A75EE-B67A-4AED-B24A-92F69718EA7A}">
      <dsp:nvSpPr>
        <dsp:cNvPr id="0" name=""/>
        <dsp:cNvSpPr/>
      </dsp:nvSpPr>
      <dsp:spPr>
        <a:xfrm rot="111117">
          <a:off x="1606294" y="4338469"/>
          <a:ext cx="5401487"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3152BD2-B34D-48F8-92FE-8ED9C3B39BEE}">
      <dsp:nvSpPr>
        <dsp:cNvPr id="0" name=""/>
        <dsp:cNvSpPr/>
      </dsp:nvSpPr>
      <dsp:spPr>
        <a:xfrm>
          <a:off x="370810" y="3584519"/>
          <a:ext cx="3158138" cy="1796769"/>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Soyut, karmaşık, temel bilgi ve kavramların öğrenciye aktarılmasında ve öğrencinin kendi kendine ulaşamayacağı bilgilerin sunulmasında kullanılır.</a:t>
          </a:r>
          <a:endParaRPr lang="tr-TR" sz="1800" kern="1200" dirty="0"/>
        </a:p>
      </dsp:txBody>
      <dsp:txXfrm>
        <a:off x="423436" y="3637145"/>
        <a:ext cx="3052886" cy="1691517"/>
      </dsp:txXfrm>
    </dsp:sp>
    <dsp:sp modelId="{DA938610-AE8D-4F4E-B21B-0BB678F76731}">
      <dsp:nvSpPr>
        <dsp:cNvPr id="0" name=""/>
        <dsp:cNvSpPr/>
      </dsp:nvSpPr>
      <dsp:spPr>
        <a:xfrm rot="16207434">
          <a:off x="4945204" y="2360120"/>
          <a:ext cx="4131266"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F17709-64E4-4F92-9B23-5FEBC9B23E06}">
      <dsp:nvSpPr>
        <dsp:cNvPr id="0" name=""/>
        <dsp:cNvSpPr/>
      </dsp:nvSpPr>
      <dsp:spPr>
        <a:xfrm>
          <a:off x="6287696" y="3907260"/>
          <a:ext cx="2134950" cy="1510973"/>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Amacı bilginin süratle ve sistemli şekilde öğrenciye aktarılmasıdır.</a:t>
          </a:r>
          <a:endParaRPr lang="tr-TR" sz="1800" kern="1200" dirty="0"/>
        </a:p>
      </dsp:txBody>
      <dsp:txXfrm>
        <a:off x="6331951" y="3951515"/>
        <a:ext cx="2046440" cy="1422463"/>
      </dsp:txXfrm>
    </dsp:sp>
    <dsp:sp modelId="{91ED49D8-EB6B-44AC-BF98-FC7FABD6075C}">
      <dsp:nvSpPr>
        <dsp:cNvPr id="0" name=""/>
        <dsp:cNvSpPr/>
      </dsp:nvSpPr>
      <dsp:spPr>
        <a:xfrm rot="7822383">
          <a:off x="4158226" y="1619716"/>
          <a:ext cx="3471979"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8C6733-7E3F-485E-8F22-FF2AA132B6B5}">
      <dsp:nvSpPr>
        <dsp:cNvPr id="0" name=""/>
        <dsp:cNvSpPr/>
      </dsp:nvSpPr>
      <dsp:spPr>
        <a:xfrm>
          <a:off x="6552731" y="144014"/>
          <a:ext cx="1629585" cy="76438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Sözel iletişim ön plandadır.</a:t>
          </a:r>
          <a:endParaRPr lang="tr-TR" sz="1800" kern="1200" dirty="0"/>
        </a:p>
      </dsp:txBody>
      <dsp:txXfrm>
        <a:off x="6575119" y="166402"/>
        <a:ext cx="1584809" cy="719608"/>
      </dsp:txXfrm>
    </dsp:sp>
    <dsp:sp modelId="{3AC47ED9-9C7A-4E62-839F-C81444A6587D}">
      <dsp:nvSpPr>
        <dsp:cNvPr id="0" name=""/>
        <dsp:cNvSpPr/>
      </dsp:nvSpPr>
      <dsp:spPr>
        <a:xfrm rot="15911893">
          <a:off x="3728423" y="1984788"/>
          <a:ext cx="1921705"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C5A8D6-7D54-4EEE-BA22-A15C312DBBDA}">
      <dsp:nvSpPr>
        <dsp:cNvPr id="0" name=""/>
        <dsp:cNvSpPr/>
      </dsp:nvSpPr>
      <dsp:spPr>
        <a:xfrm>
          <a:off x="3744415" y="2592288"/>
          <a:ext cx="2748186" cy="1171582"/>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Özellikle Giriş(Güdüleme- Dikkat Çekme) ve Sonuç (Özetleme) bölümlerinde yararlanılmaktadır.</a:t>
          </a:r>
          <a:endParaRPr lang="tr-TR" sz="1800" kern="1200" dirty="0"/>
        </a:p>
      </dsp:txBody>
      <dsp:txXfrm>
        <a:off x="3778729" y="2626602"/>
        <a:ext cx="2679558" cy="1102954"/>
      </dsp:txXfrm>
    </dsp:sp>
    <dsp:sp modelId="{DD2CFCCC-3537-4E54-80CB-9FFD7D6B6F6C}">
      <dsp:nvSpPr>
        <dsp:cNvPr id="0" name=""/>
        <dsp:cNvSpPr/>
      </dsp:nvSpPr>
      <dsp:spPr>
        <a:xfrm rot="1240809">
          <a:off x="4516063" y="1535825"/>
          <a:ext cx="2879888" cy="10537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BDA67D1-82BB-4491-8415-A40A1178855B}">
      <dsp:nvSpPr>
        <dsp:cNvPr id="0" name=""/>
        <dsp:cNvSpPr/>
      </dsp:nvSpPr>
      <dsp:spPr>
        <a:xfrm>
          <a:off x="4248468" y="504053"/>
          <a:ext cx="1418351" cy="1499452"/>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Genelde öğretmen aktif, öğrenci pasif konumdadır.</a:t>
          </a:r>
          <a:endParaRPr lang="tr-TR" sz="1800" kern="1200" dirty="0"/>
        </a:p>
      </dsp:txBody>
      <dsp:txXfrm>
        <a:off x="4290010" y="545595"/>
        <a:ext cx="1335267" cy="1416368"/>
      </dsp:txXfrm>
    </dsp:sp>
    <dsp:sp modelId="{3B44CA2F-3B59-484B-8D7A-925A9BB9B851}">
      <dsp:nvSpPr>
        <dsp:cNvPr id="0" name=""/>
        <dsp:cNvSpPr/>
      </dsp:nvSpPr>
      <dsp:spPr>
        <a:xfrm flipH="1">
          <a:off x="6940676" y="1139097"/>
          <a:ext cx="1422590" cy="2289934"/>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Sürenin sınırlı ve hedefin bilgi düzeyinde olduğu durumlarda etkin olarak kullanılır.</a:t>
          </a:r>
          <a:endParaRPr lang="tr-TR" sz="1800" kern="1200" dirty="0"/>
        </a:p>
      </dsp:txBody>
      <dsp:txXfrm>
        <a:off x="6982342" y="1180763"/>
        <a:ext cx="1339258" cy="22066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320EEE-E0B2-4049-BFD3-6A8AF9B57019}">
      <dsp:nvSpPr>
        <dsp:cNvPr id="0" name=""/>
        <dsp:cNvSpPr/>
      </dsp:nvSpPr>
      <dsp:spPr>
        <a:xfrm>
          <a:off x="2170586" y="0"/>
          <a:ext cx="3888426" cy="1143000"/>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dirty="0" smtClean="0">
              <a:latin typeface="Apple Chancery" panose="03020702040506060504" pitchFamily="66" charset="0"/>
            </a:rPr>
            <a:t>Anlatım Yöntemi </a:t>
          </a:r>
          <a:br>
            <a:rPr lang="tr-TR" sz="3200" kern="1200" dirty="0" smtClean="0">
              <a:latin typeface="Apple Chancery" panose="03020702040506060504" pitchFamily="66" charset="0"/>
            </a:rPr>
          </a:br>
          <a:r>
            <a:rPr lang="tr-TR" sz="3200" kern="1200" dirty="0" smtClean="0">
              <a:latin typeface="Apple Chancery" panose="03020702040506060504" pitchFamily="66" charset="0"/>
            </a:rPr>
            <a:t>Etkili Kullanım İlkeleri</a:t>
          </a:r>
          <a:endParaRPr lang="tr-TR" sz="3200" kern="1200" dirty="0">
            <a:latin typeface="Apple Chancery" panose="03020702040506060504" pitchFamily="66" charset="0"/>
          </a:endParaRPr>
        </a:p>
      </dsp:txBody>
      <dsp:txXfrm>
        <a:off x="2226383" y="55797"/>
        <a:ext cx="3776832" cy="103140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87101-BDF4-43AE-8956-2903A6D7FD41}">
      <dsp:nvSpPr>
        <dsp:cNvPr id="0" name=""/>
        <dsp:cNvSpPr/>
      </dsp:nvSpPr>
      <dsp:spPr>
        <a:xfrm>
          <a:off x="0" y="0"/>
          <a:ext cx="8363272"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2BF4B2-696E-45B2-93EA-CD308E1C4654}">
      <dsp:nvSpPr>
        <dsp:cNvPr id="0" name=""/>
        <dsp:cNvSpPr/>
      </dsp:nvSpPr>
      <dsp:spPr>
        <a:xfrm>
          <a:off x="0" y="0"/>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İçerik anlamlı bir sıra ile verilmelidir.</a:t>
          </a:r>
          <a:endParaRPr lang="tr-TR" sz="1800" kern="1200">
            <a:latin typeface="Comic Sans MS" panose="030F0702030302020204" pitchFamily="66" charset="0"/>
          </a:endParaRPr>
        </a:p>
      </dsp:txBody>
      <dsp:txXfrm>
        <a:off x="0" y="0"/>
        <a:ext cx="8363272" cy="615642"/>
      </dsp:txXfrm>
    </dsp:sp>
    <dsp:sp modelId="{07CDDD35-B007-4249-B7CD-C9130F292308}">
      <dsp:nvSpPr>
        <dsp:cNvPr id="0" name=""/>
        <dsp:cNvSpPr/>
      </dsp:nvSpPr>
      <dsp:spPr>
        <a:xfrm>
          <a:off x="0" y="615643"/>
          <a:ext cx="8363272" cy="0"/>
        </a:xfrm>
        <a:prstGeom prst="line">
          <a:avLst/>
        </a:prstGeom>
        <a:solidFill>
          <a:schemeClr val="accent2">
            <a:hueOff val="668788"/>
            <a:satOff val="-834"/>
            <a:lumOff val="196"/>
            <a:alphaOff val="0"/>
          </a:schemeClr>
        </a:solidFill>
        <a:ln w="25400" cap="flat" cmpd="sng" algn="ctr">
          <a:solidFill>
            <a:schemeClr val="accent2">
              <a:hueOff val="668788"/>
              <a:satOff val="-834"/>
              <a:lumOff val="19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8C5D71-1068-4C79-8563-DB9355C49EEA}">
      <dsp:nvSpPr>
        <dsp:cNvPr id="0" name=""/>
        <dsp:cNvSpPr/>
      </dsp:nvSpPr>
      <dsp:spPr>
        <a:xfrm>
          <a:off x="0" y="615642"/>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Konunun özel hedefleri ve gerekçesi öğrencilere önceden açıklanmalıdır.</a:t>
          </a:r>
          <a:endParaRPr lang="tr-TR" sz="1800" kern="1200">
            <a:latin typeface="Comic Sans MS" panose="030F0702030302020204" pitchFamily="66" charset="0"/>
          </a:endParaRPr>
        </a:p>
      </dsp:txBody>
      <dsp:txXfrm>
        <a:off x="0" y="615642"/>
        <a:ext cx="8363272" cy="615642"/>
      </dsp:txXfrm>
    </dsp:sp>
    <dsp:sp modelId="{4A05C8FB-36E9-4651-8AE1-0D3358BA3D52}">
      <dsp:nvSpPr>
        <dsp:cNvPr id="0" name=""/>
        <dsp:cNvSpPr/>
      </dsp:nvSpPr>
      <dsp:spPr>
        <a:xfrm>
          <a:off x="0" y="1231286"/>
          <a:ext cx="8363272" cy="0"/>
        </a:xfrm>
        <a:prstGeom prst="line">
          <a:avLst/>
        </a:prstGeom>
        <a:solidFill>
          <a:schemeClr val="accent2">
            <a:hueOff val="1337577"/>
            <a:satOff val="-1668"/>
            <a:lumOff val="392"/>
            <a:alphaOff val="0"/>
          </a:schemeClr>
        </a:solidFill>
        <a:ln w="25400" cap="flat" cmpd="sng" algn="ctr">
          <a:solidFill>
            <a:schemeClr val="accent2">
              <a:hueOff val="1337577"/>
              <a:satOff val="-1668"/>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53B093-C2A6-4237-BC09-25972200D2C9}">
      <dsp:nvSpPr>
        <dsp:cNvPr id="0" name=""/>
        <dsp:cNvSpPr/>
      </dsp:nvSpPr>
      <dsp:spPr>
        <a:xfrm>
          <a:off x="0" y="1231285"/>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Anlatım planında öğrencilerin hazırbulunuşluk düzeyi dikkate alınmalıdır.</a:t>
          </a:r>
          <a:endParaRPr lang="tr-TR" sz="1800" kern="1200">
            <a:latin typeface="Comic Sans MS" panose="030F0702030302020204" pitchFamily="66" charset="0"/>
          </a:endParaRPr>
        </a:p>
      </dsp:txBody>
      <dsp:txXfrm>
        <a:off x="0" y="1231285"/>
        <a:ext cx="8363272" cy="615642"/>
      </dsp:txXfrm>
    </dsp:sp>
    <dsp:sp modelId="{D207A8D3-A1D9-47B5-A98E-442F1A2F655C}">
      <dsp:nvSpPr>
        <dsp:cNvPr id="0" name=""/>
        <dsp:cNvSpPr/>
      </dsp:nvSpPr>
      <dsp:spPr>
        <a:xfrm>
          <a:off x="0" y="1846929"/>
          <a:ext cx="8363272" cy="0"/>
        </a:xfrm>
        <a:prstGeom prst="line">
          <a:avLst/>
        </a:prstGeom>
        <a:solidFill>
          <a:schemeClr val="accent2">
            <a:hueOff val="2006365"/>
            <a:satOff val="-2502"/>
            <a:lumOff val="588"/>
            <a:alphaOff val="0"/>
          </a:schemeClr>
        </a:solidFill>
        <a:ln w="25400" cap="flat" cmpd="sng" algn="ctr">
          <a:solidFill>
            <a:schemeClr val="accent2">
              <a:hueOff val="2006365"/>
              <a:satOff val="-2502"/>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DDAFE2-0FC8-4EB0-9ECC-8F0098B4775D}">
      <dsp:nvSpPr>
        <dsp:cNvPr id="0" name=""/>
        <dsp:cNvSpPr/>
      </dsp:nvSpPr>
      <dsp:spPr>
        <a:xfrm>
          <a:off x="0" y="1846928"/>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Resim, grafik, şema ve görsel araçlarla sözel iletişim desteklenmelidir.</a:t>
          </a:r>
          <a:endParaRPr lang="tr-TR" sz="1800" kern="1200">
            <a:latin typeface="Comic Sans MS" panose="030F0702030302020204" pitchFamily="66" charset="0"/>
          </a:endParaRPr>
        </a:p>
      </dsp:txBody>
      <dsp:txXfrm>
        <a:off x="0" y="1846928"/>
        <a:ext cx="8363272" cy="615642"/>
      </dsp:txXfrm>
    </dsp:sp>
    <dsp:sp modelId="{2052E265-112D-40CF-99D6-E35F8EA56B2F}">
      <dsp:nvSpPr>
        <dsp:cNvPr id="0" name=""/>
        <dsp:cNvSpPr/>
      </dsp:nvSpPr>
      <dsp:spPr>
        <a:xfrm>
          <a:off x="0" y="2462572"/>
          <a:ext cx="8363272" cy="0"/>
        </a:xfrm>
        <a:prstGeom prst="line">
          <a:avLst/>
        </a:prstGeom>
        <a:solidFill>
          <a:schemeClr val="accent2">
            <a:hueOff val="2675154"/>
            <a:satOff val="-3337"/>
            <a:lumOff val="785"/>
            <a:alphaOff val="0"/>
          </a:schemeClr>
        </a:solidFill>
        <a:ln w="25400" cap="flat" cmpd="sng" algn="ctr">
          <a:solidFill>
            <a:schemeClr val="accent2">
              <a:hueOff val="2675154"/>
              <a:satOff val="-3337"/>
              <a:lumOff val="78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784129-0F9C-49CE-AE47-621726CB74B7}">
      <dsp:nvSpPr>
        <dsp:cNvPr id="0" name=""/>
        <dsp:cNvSpPr/>
      </dsp:nvSpPr>
      <dsp:spPr>
        <a:xfrm>
          <a:off x="0" y="2462571"/>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Öğrenciye konunun ana hatları önceden sunulmalıdır.</a:t>
          </a:r>
          <a:endParaRPr lang="tr-TR" sz="1800" kern="1200">
            <a:latin typeface="Comic Sans MS" panose="030F0702030302020204" pitchFamily="66" charset="0"/>
          </a:endParaRPr>
        </a:p>
      </dsp:txBody>
      <dsp:txXfrm>
        <a:off x="0" y="2462571"/>
        <a:ext cx="8363272" cy="615642"/>
      </dsp:txXfrm>
    </dsp:sp>
    <dsp:sp modelId="{01AC24B0-5B69-4047-B6A6-FAAE44CEDE5F}">
      <dsp:nvSpPr>
        <dsp:cNvPr id="0" name=""/>
        <dsp:cNvSpPr/>
      </dsp:nvSpPr>
      <dsp:spPr>
        <a:xfrm>
          <a:off x="0" y="3078215"/>
          <a:ext cx="8363272" cy="0"/>
        </a:xfrm>
        <a:prstGeom prst="line">
          <a:avLst/>
        </a:prstGeom>
        <a:solidFill>
          <a:schemeClr val="accent2">
            <a:hueOff val="3343942"/>
            <a:satOff val="-4171"/>
            <a:lumOff val="981"/>
            <a:alphaOff val="0"/>
          </a:schemeClr>
        </a:solidFill>
        <a:ln w="25400" cap="flat" cmpd="sng" algn="ctr">
          <a:solidFill>
            <a:schemeClr val="accent2">
              <a:hueOff val="3343942"/>
              <a:satOff val="-4171"/>
              <a:lumOff val="98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474747-B279-4ED1-990D-26BD0C0D080F}">
      <dsp:nvSpPr>
        <dsp:cNvPr id="0" name=""/>
        <dsp:cNvSpPr/>
      </dsp:nvSpPr>
      <dsp:spPr>
        <a:xfrm>
          <a:off x="0" y="3078214"/>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Anlatım sırasında öğrencileri düşündürecek sorular yöneltilmeli, onların da soru sormaları sağlanmalıdır.</a:t>
          </a:r>
          <a:endParaRPr lang="tr-TR" sz="1800" kern="1200">
            <a:latin typeface="Comic Sans MS" panose="030F0702030302020204" pitchFamily="66" charset="0"/>
          </a:endParaRPr>
        </a:p>
      </dsp:txBody>
      <dsp:txXfrm>
        <a:off x="0" y="3078214"/>
        <a:ext cx="8363272" cy="615642"/>
      </dsp:txXfrm>
    </dsp:sp>
    <dsp:sp modelId="{70CF846C-A5C7-460C-AA96-8511B8CAF9B6}">
      <dsp:nvSpPr>
        <dsp:cNvPr id="0" name=""/>
        <dsp:cNvSpPr/>
      </dsp:nvSpPr>
      <dsp:spPr>
        <a:xfrm>
          <a:off x="0" y="3693858"/>
          <a:ext cx="8363272" cy="0"/>
        </a:xfrm>
        <a:prstGeom prst="line">
          <a:avLst/>
        </a:prstGeom>
        <a:solidFill>
          <a:schemeClr val="accent2">
            <a:hueOff val="4012731"/>
            <a:satOff val="-5005"/>
            <a:lumOff val="1177"/>
            <a:alphaOff val="0"/>
          </a:schemeClr>
        </a:solidFill>
        <a:ln w="25400" cap="flat" cmpd="sng" algn="ctr">
          <a:solidFill>
            <a:schemeClr val="accent2">
              <a:hueOff val="4012731"/>
              <a:satOff val="-5005"/>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FCB97E-44E8-4EC4-8693-30A911E331C0}">
      <dsp:nvSpPr>
        <dsp:cNvPr id="0" name=""/>
        <dsp:cNvSpPr/>
      </dsp:nvSpPr>
      <dsp:spPr>
        <a:xfrm>
          <a:off x="0" y="3693858"/>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smtClean="0">
              <a:latin typeface="Comic Sans MS" panose="030F0702030302020204" pitchFamily="66" charset="0"/>
            </a:rPr>
            <a:t>Anlatılan konu çok iyi bilinmelidir.</a:t>
          </a:r>
          <a:endParaRPr lang="tr-TR" sz="1800" kern="1200">
            <a:latin typeface="Comic Sans MS" panose="030F0702030302020204" pitchFamily="66" charset="0"/>
          </a:endParaRPr>
        </a:p>
      </dsp:txBody>
      <dsp:txXfrm>
        <a:off x="0" y="3693858"/>
        <a:ext cx="8363272" cy="615642"/>
      </dsp:txXfrm>
    </dsp:sp>
    <dsp:sp modelId="{061234D8-D305-48D6-9F76-62E37B528579}">
      <dsp:nvSpPr>
        <dsp:cNvPr id="0" name=""/>
        <dsp:cNvSpPr/>
      </dsp:nvSpPr>
      <dsp:spPr>
        <a:xfrm>
          <a:off x="0" y="4309501"/>
          <a:ext cx="8363272" cy="0"/>
        </a:xfrm>
        <a:prstGeom prst="line">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888909-7DD8-4E17-B481-8BFB1A84EDF5}">
      <dsp:nvSpPr>
        <dsp:cNvPr id="0" name=""/>
        <dsp:cNvSpPr/>
      </dsp:nvSpPr>
      <dsp:spPr>
        <a:xfrm>
          <a:off x="0" y="4309501"/>
          <a:ext cx="8363272" cy="615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kern="1200" dirty="0" smtClean="0">
              <a:latin typeface="Comic Sans MS" panose="030F0702030302020204" pitchFamily="66" charset="0"/>
            </a:rPr>
            <a:t>Anlatım sonrasında bir değerlendirme yapılmalıdır.</a:t>
          </a:r>
          <a:endParaRPr lang="tr-TR" sz="1800" kern="1200" dirty="0">
            <a:latin typeface="Comic Sans MS" panose="030F0702030302020204" pitchFamily="66" charset="0"/>
          </a:endParaRPr>
        </a:p>
      </dsp:txBody>
      <dsp:txXfrm>
        <a:off x="0" y="4309501"/>
        <a:ext cx="8363272" cy="6156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diagrams.loki3.com/BracketList+Icon">
  <dgm:title val="Dikey Köşeli Ayraç Listesi"/>
  <dgm:desc val="Gruplandırılmış bilgi bloklarını göstermek için kullanın.  Uzun Düzey 2 metinlerinde kullanışlı olur."/>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diagrams.loki3.com/VaryingWidthList+Icon">
  <dgm:title val="Değişken Genişlik Listesi"/>
  <dgm:desc val="Farklı ağırlıklara sahip öğeleri vurgulamak için kullanın.  Uzun Düzey 1 metinlerinde kullanışlı olur.  Her şeklin genişliği, içerdiği metin temelinde bağımsız olarak belirlenir."/>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11/layout/HexagonRadial">
  <dgm:title val="Altıgen Radyal"/>
  <dgm:desc val="Merkezi bir fikir veya tema ile ilgili sıralı bir işlemi göstermek için kullanın. Altı 2. Düzey şekil ile sınırlıdır. Az miktarda metinle daha çok işe yarar. Kullanılmayan metin görünmez, ancak düzenler arasında geçiş yapmanız durumunda yerinde kalır."/>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architecture+Icon">
  <dgm:title val="Mimari düzeni"/>
  <dgm:desc val="Aşağıdan yukarıya doğru oluşturulan hiyerarşik ilişkileri göstermek için kullanın. Bu düzen, mimari bileşenleri veya başka nesnelerin üzerinde yapılandırılan nesneleri göstermek için çok uygundur."/>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1C058C-5D4E-4D96-A738-0987E81FFB3A}" type="datetimeFigureOut">
              <a:rPr lang="tr-TR" smtClean="0"/>
              <a:t>13.02.2018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6CF2A0-01BA-484D-A863-590979849C1D}" type="slidenum">
              <a:rPr lang="tr-TR" smtClean="0"/>
              <a:t>‹#›</a:t>
            </a:fld>
            <a:endParaRPr lang="tr-TR"/>
          </a:p>
        </p:txBody>
      </p:sp>
    </p:spTree>
    <p:extLst>
      <p:ext uri="{BB962C8B-B14F-4D97-AF65-F5344CB8AC3E}">
        <p14:creationId xmlns:p14="http://schemas.microsoft.com/office/powerpoint/2010/main" val="2987705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D6CF2A0-01BA-484D-A863-590979849C1D}" type="slidenum">
              <a:rPr lang="tr-TR" smtClean="0"/>
              <a:t>12</a:t>
            </a:fld>
            <a:endParaRPr lang="tr-TR"/>
          </a:p>
        </p:txBody>
      </p:sp>
    </p:spTree>
    <p:extLst>
      <p:ext uri="{BB962C8B-B14F-4D97-AF65-F5344CB8AC3E}">
        <p14:creationId xmlns:p14="http://schemas.microsoft.com/office/powerpoint/2010/main" val="885405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20.xml"/><Relationship Id="rId3" Type="http://schemas.openxmlformats.org/officeDocument/2006/relationships/diagramData" Target="../diagrams/data19.xml"/><Relationship Id="rId7" Type="http://schemas.microsoft.com/office/2007/relationships/diagramDrawing" Target="../diagrams/drawing19.xml"/><Relationship Id="rId12" Type="http://schemas.microsoft.com/office/2007/relationships/diagramDrawing" Target="../diagrams/drawing20.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9.xml"/><Relationship Id="rId11" Type="http://schemas.openxmlformats.org/officeDocument/2006/relationships/diagramColors" Target="../diagrams/colors20.xml"/><Relationship Id="rId5" Type="http://schemas.openxmlformats.org/officeDocument/2006/relationships/diagramQuickStyle" Target="../diagrams/quickStyle19.xml"/><Relationship Id="rId10" Type="http://schemas.openxmlformats.org/officeDocument/2006/relationships/diagramQuickStyle" Target="../diagrams/quickStyle20.xml"/><Relationship Id="rId4" Type="http://schemas.openxmlformats.org/officeDocument/2006/relationships/diagramLayout" Target="../diagrams/layout19.xml"/><Relationship Id="rId9" Type="http://schemas.openxmlformats.org/officeDocument/2006/relationships/diagramLayout" Target="../diagrams/layout20.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4178535216"/>
              </p:ext>
            </p:extLst>
          </p:nvPr>
        </p:nvGraphicFramePr>
        <p:xfrm>
          <a:off x="685800" y="2130425"/>
          <a:ext cx="7772400" cy="147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yagram 4"/>
          <p:cNvGraphicFramePr/>
          <p:nvPr>
            <p:extLst>
              <p:ext uri="{D42A27DB-BD31-4B8C-83A1-F6EECF244321}">
                <p14:modId xmlns:p14="http://schemas.microsoft.com/office/powerpoint/2010/main" val="4013171695"/>
              </p:ext>
            </p:extLst>
          </p:nvPr>
        </p:nvGraphicFramePr>
        <p:xfrm>
          <a:off x="1371600" y="3886200"/>
          <a:ext cx="6400800" cy="1752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75007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2067534356"/>
              </p:ext>
            </p:extLst>
          </p:nvPr>
        </p:nvGraphicFramePr>
        <p:xfrm>
          <a:off x="755576" y="260648"/>
          <a:ext cx="8291264" cy="77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2325641952"/>
              </p:ext>
            </p:extLst>
          </p:nvPr>
        </p:nvGraphicFramePr>
        <p:xfrm>
          <a:off x="323528" y="1268760"/>
          <a:ext cx="8712968" cy="500141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04315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883982799"/>
              </p:ext>
            </p:extLst>
          </p:nvPr>
        </p:nvGraphicFramePr>
        <p:xfrm>
          <a:off x="467544" y="116632"/>
          <a:ext cx="8280920"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281653343"/>
              </p:ext>
            </p:extLst>
          </p:nvPr>
        </p:nvGraphicFramePr>
        <p:xfrm>
          <a:off x="107504" y="1052736"/>
          <a:ext cx="8856984" cy="568863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77010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072828717"/>
              </p:ext>
            </p:extLst>
          </p:nvPr>
        </p:nvGraphicFramePr>
        <p:xfrm>
          <a:off x="827584" y="274638"/>
          <a:ext cx="7859216" cy="7780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155086735"/>
              </p:ext>
            </p:extLst>
          </p:nvPr>
        </p:nvGraphicFramePr>
        <p:xfrm>
          <a:off x="251520" y="980728"/>
          <a:ext cx="8784976" cy="57606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359549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450211652"/>
              </p:ext>
            </p:extLst>
          </p:nvPr>
        </p:nvGraphicFramePr>
        <p:xfrm>
          <a:off x="539552" y="274638"/>
          <a:ext cx="8147248"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551640758"/>
              </p:ext>
            </p:extLst>
          </p:nvPr>
        </p:nvGraphicFramePr>
        <p:xfrm>
          <a:off x="251520" y="1124744"/>
          <a:ext cx="8784976"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46741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4624"/>
            <a:ext cx="8229600" cy="1143000"/>
          </a:xfrm>
        </p:spPr>
        <p:txBody>
          <a:bodyPr/>
          <a:lstStyle/>
          <a:p>
            <a:r>
              <a:rPr lang="tr-TR" dirty="0" smtClean="0"/>
              <a:t>Tartışma Teknikleri</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734502199"/>
              </p:ext>
            </p:extLst>
          </p:nvPr>
        </p:nvGraphicFramePr>
        <p:xfrm>
          <a:off x="251520" y="1196752"/>
          <a:ext cx="8435280"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97463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8220" y="0"/>
            <a:ext cx="9676202" cy="6858000"/>
          </a:xfrm>
        </p:spPr>
      </p:pic>
    </p:spTree>
    <p:extLst>
      <p:ext uri="{BB962C8B-B14F-4D97-AF65-F5344CB8AC3E}">
        <p14:creationId xmlns:p14="http://schemas.microsoft.com/office/powerpoint/2010/main" val="3790966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4638"/>
            <a:ext cx="8435280" cy="490066"/>
          </a:xfrm>
        </p:spPr>
        <p:txBody>
          <a:bodyPr>
            <a:normAutofit fontScale="90000"/>
          </a:bodyPr>
          <a:lstStyle/>
          <a:p>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anose="030F0702030302020204" pitchFamily="66" charset="0"/>
              </a:rPr>
              <a:t>Öğretim</a:t>
            </a:r>
            <a:r>
              <a:rPr lang="tr-T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mic Sans MS" panose="030F0702030302020204" pitchFamily="66" charset="0"/>
              </a:rPr>
              <a:t> </a:t>
            </a:r>
            <a:r>
              <a:rPr lang="tr-TR"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mic Sans MS" panose="030F0702030302020204" pitchFamily="66" charset="0"/>
              </a:rPr>
              <a:t>Yöntemleri</a:t>
            </a:r>
            <a:endParaRPr lang="tr-TR"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52603832"/>
              </p:ext>
            </p:extLst>
          </p:nvPr>
        </p:nvGraphicFramePr>
        <p:xfrm>
          <a:off x="179512" y="1052736"/>
          <a:ext cx="8507288"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39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8075240" cy="562074"/>
          </a:xfrm>
        </p:spPr>
        <p:txBody>
          <a:bodyPr>
            <a:normAutofit fontScale="90000"/>
          </a:bodyPr>
          <a:lstStyle/>
          <a:p>
            <a:r>
              <a:rPr lang="tr-TR" dirty="0" smtClean="0"/>
              <a:t>Tanımlar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8933099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8844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48674217"/>
              </p:ext>
            </p:extLst>
          </p:nvPr>
        </p:nvGraphicFramePr>
        <p:xfrm>
          <a:off x="251520" y="908720"/>
          <a:ext cx="8435280" cy="52174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6134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631715742"/>
              </p:ext>
            </p:extLst>
          </p:nvPr>
        </p:nvGraphicFramePr>
        <p:xfrm>
          <a:off x="971600" y="274638"/>
          <a:ext cx="7715200" cy="634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745735448"/>
              </p:ext>
            </p:extLst>
          </p:nvPr>
        </p:nvGraphicFramePr>
        <p:xfrm>
          <a:off x="107504" y="1052736"/>
          <a:ext cx="8579296"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549628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925987031"/>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266965119"/>
              </p:ext>
            </p:extLst>
          </p:nvPr>
        </p:nvGraphicFramePr>
        <p:xfrm>
          <a:off x="323528" y="1600200"/>
          <a:ext cx="8363272" cy="492514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3349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461654454"/>
              </p:ext>
            </p:extLst>
          </p:nvPr>
        </p:nvGraphicFramePr>
        <p:xfrm>
          <a:off x="539552" y="274638"/>
          <a:ext cx="8147248" cy="562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4036444148"/>
              </p:ext>
            </p:extLst>
          </p:nvPr>
        </p:nvGraphicFramePr>
        <p:xfrm>
          <a:off x="82554" y="836712"/>
          <a:ext cx="9036496" cy="57606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86914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630649820"/>
              </p:ext>
            </p:extLst>
          </p:nvPr>
        </p:nvGraphicFramePr>
        <p:xfrm>
          <a:off x="827584" y="116632"/>
          <a:ext cx="7859216" cy="490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İçerik Yer Tutucusu 8"/>
          <p:cNvGraphicFramePr>
            <a:graphicFrameLocks noGrp="1"/>
          </p:cNvGraphicFramePr>
          <p:nvPr>
            <p:ph idx="1"/>
            <p:extLst>
              <p:ext uri="{D42A27DB-BD31-4B8C-83A1-F6EECF244321}">
                <p14:modId xmlns:p14="http://schemas.microsoft.com/office/powerpoint/2010/main" val="2948712817"/>
              </p:ext>
            </p:extLst>
          </p:nvPr>
        </p:nvGraphicFramePr>
        <p:xfrm>
          <a:off x="251520" y="836712"/>
          <a:ext cx="8784976" cy="57606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33000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404664"/>
            <a:ext cx="7859216" cy="634082"/>
          </a:xfrm>
        </p:spPr>
        <p:txBody>
          <a:bodyPr>
            <a:normAutofit fontScale="90000"/>
          </a:bodyPr>
          <a:lstStyle/>
          <a:p>
            <a:r>
              <a:rPr lang="tr-TR" dirty="0" smtClean="0">
                <a:latin typeface="Apple Chancery" panose="03020702040506060504" pitchFamily="66" charset="0"/>
              </a:rPr>
              <a:t>Anlatım Teknikleri</a:t>
            </a:r>
            <a:endParaRPr lang="tr-TR" dirty="0">
              <a:latin typeface="Apple Chancery" panose="030207020405060605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7576146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46225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705</Words>
  <Application>Microsoft Office PowerPoint</Application>
  <PresentationFormat>Ekran Gösterisi (4:3)</PresentationFormat>
  <Paragraphs>131</Paragraphs>
  <Slides>15</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Apple Chancery</vt:lpstr>
      <vt:lpstr>Arial</vt:lpstr>
      <vt:lpstr>Calibri</vt:lpstr>
      <vt:lpstr>Comic Sans MS</vt:lpstr>
      <vt:lpstr>Times New Roman</vt:lpstr>
      <vt:lpstr>Ofis Teması</vt:lpstr>
      <vt:lpstr>PowerPoint Sunusu</vt:lpstr>
      <vt:lpstr>Öğretim Yöntemleri</vt:lpstr>
      <vt:lpstr>Tanımlar</vt:lpstr>
      <vt:lpstr>PowerPoint Sunusu</vt:lpstr>
      <vt:lpstr>PowerPoint Sunusu</vt:lpstr>
      <vt:lpstr>PowerPoint Sunusu</vt:lpstr>
      <vt:lpstr>PowerPoint Sunusu</vt:lpstr>
      <vt:lpstr>PowerPoint Sunusu</vt:lpstr>
      <vt:lpstr>Anlatım Teknikleri</vt:lpstr>
      <vt:lpstr>PowerPoint Sunusu</vt:lpstr>
      <vt:lpstr>PowerPoint Sunusu</vt:lpstr>
      <vt:lpstr>PowerPoint Sunusu</vt:lpstr>
      <vt:lpstr>PowerPoint Sunusu</vt:lpstr>
      <vt:lpstr>Tartışma Teknikleri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Teknikleri</dc:title>
  <dc:creator>SÜMEYRA</dc:creator>
  <cp:lastModifiedBy>Windows Kullanıcısı</cp:lastModifiedBy>
  <cp:revision>75</cp:revision>
  <dcterms:created xsi:type="dcterms:W3CDTF">2017-10-30T07:45:48Z</dcterms:created>
  <dcterms:modified xsi:type="dcterms:W3CDTF">2018-02-13T08:42:20Z</dcterms:modified>
</cp:coreProperties>
</file>