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656" y="1030288"/>
            <a:ext cx="5105400" cy="85725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5000" y="1928546"/>
            <a:ext cx="7252823" cy="187298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1376" y="3893603"/>
            <a:ext cx="7834136" cy="169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26159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683" y="1088672"/>
            <a:ext cx="8228454" cy="14851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237" y="2383265"/>
            <a:ext cx="8411345" cy="179087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9683" y="3983540"/>
            <a:ext cx="8407881" cy="155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1" y="168793"/>
            <a:ext cx="1065671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78" y="841022"/>
            <a:ext cx="9084910" cy="137687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442" y="2347621"/>
            <a:ext cx="6398646" cy="102862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9423" y="3505970"/>
            <a:ext cx="7455599" cy="111742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2933" y="4483948"/>
            <a:ext cx="6570311" cy="107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Geniş ekran</PresentationFormat>
  <Paragraphs>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2</cp:revision>
  <dcterms:created xsi:type="dcterms:W3CDTF">2020-05-16T23:30:02Z</dcterms:created>
  <dcterms:modified xsi:type="dcterms:W3CDTF">2020-05-16T23:36:17Z</dcterms:modified>
</cp:coreProperties>
</file>