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312" r:id="rId3"/>
    <p:sldId id="313" r:id="rId4"/>
    <p:sldId id="314" r:id="rId5"/>
    <p:sldId id="316" r:id="rId6"/>
    <p:sldId id="315" r:id="rId7"/>
    <p:sldId id="317" r:id="rId8"/>
    <p:sldId id="31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7"/>
    <p:restoredTop sz="94646"/>
  </p:normalViewPr>
  <p:slideViewPr>
    <p:cSldViewPr snapToGrid="0" snapToObjects="1">
      <p:cViewPr varScale="1">
        <p:scale>
          <a:sx n="115" d="100"/>
          <a:sy n="115" d="100"/>
        </p:scale>
        <p:origin x="9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8CE7AA-5813-324C-93B4-E21CAE67F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D2AEC6F-2AD5-2341-A650-CD2EB4B3E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7622C7-A2DA-7D4F-9C63-811EA1BB3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2FE32B-AB31-3746-BE54-56208960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FB81BD5-6C73-E049-9F08-6F20DF3A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43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3CC8F0-EFBA-FE45-BB31-6CC9DA967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EAAB0CC-B285-2441-83DB-D6C14AD5B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461E9-6D33-8B4E-AB52-B9A2078E4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47856E-9889-EA46-8DF0-22F3AE72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3491CD-C85B-8242-BC4A-BEAC2E568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5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D1C2CE4-8126-E843-93F6-BC6F23BF94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8D81180-4693-F84B-95F6-4415773CD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A3C267-4286-C54A-AF62-C63A0C35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52FBD0-1993-0749-9EDD-DC53AE58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B9F508-A80E-5E44-AE82-D71A5F509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09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25F003E-FEC8-1F48-ABC9-AE8A02E95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991EBC-19E8-3E40-AD8B-95D1D8B55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A13E1F-2008-184B-BA1A-9E3EC186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025212-EF12-814F-BAF1-BCFAFE2C0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73F90D-130B-6146-8739-67A01BFE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39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C20E36-DFED-1A41-AC91-29B3934B1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E0BCE43-E0C3-364C-B0FB-64BA9D45E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0C30EB-C691-5F4C-B092-7CF075F0A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3BA690-78F5-2348-8D6F-D37719E6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792258-8B0A-F141-BB39-E9A2E9862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20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64D177-A8BD-2F4A-94C2-89F3A72BD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22A437-D186-6742-86B9-4DCAA5280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7A18880-7E5A-9A4A-9028-9F0C4BBE9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3E305F2-D3C8-D945-BF3A-F4E683D2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657E875-B1DC-784A-B4D4-1E9C19A88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7248E7F-D929-5841-B3E5-6A883FC2D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9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28AB1-A540-6B4E-8371-DA20D9B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7D1ACC7-1098-CC47-9D18-4CC3B0EB4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8D873C-62AD-E349-89EA-F87CA5CC7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A7EA167-5D77-EF40-A2B1-8D319597F5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279D697-3633-7A42-B9C6-E36EB0219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11C5153-36A7-4D4A-913F-04AF28479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393AB0F-E27E-9B40-BCA8-ADE377A5C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E8FC270-1AEC-2D40-95B6-8F6422823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3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C36865-422B-FC44-BEDE-51F7250B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8DB771E-33EA-D246-959D-158D54F6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215BFED-1E36-1D4B-A6DD-6A1C82113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2264FBA-2747-794D-8A5D-FA54C5DC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5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F1ECDD-94F3-5648-B7CA-9DC6D2C5B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40D2315-3AC8-B94A-A12D-8C85931DF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285E528-9FA8-B747-94A0-C72E746FF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3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E68CEB3-2FD2-1C43-8076-88B4EA1E5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573F1C-E1B6-F94E-A503-7BC15B18C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E4B2CC7-4238-6F40-972E-97D61EAF7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E73AE76-67E9-5143-9968-25FB267F6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D7E419-E0CB-234E-A81F-8137B3924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013E7D-B9FD-C543-9022-0CD4A108C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06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6C10E0-00BF-0A4B-AC22-23AFC5F61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FFF8871-675D-AD48-9566-47930CBAF3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3FF7CF-11A7-6346-B2FC-877612221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4FB1647-D72A-2345-8840-23501DA20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011D74-1A1C-2F46-8CEE-C358289F5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7887418-5E08-6B42-9CB2-8EC901F81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87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14E8B47-EF50-864B-B528-04325250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BB76263-7D83-364C-9801-FE0D3ED51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E598B-F502-4B46-A6D8-A7A2A320C2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0518C-C3E9-2D4E-9ADF-DE2308ABF88B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4DCD79-0470-0D49-81BC-9586D904AF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C08131-5B68-7647-8628-FDD0CF3CB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857F9-6519-3244-8481-06704C9A19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44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245997" y="2844977"/>
            <a:ext cx="767915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NİTEL ARAŞTIRMA</a:t>
            </a:r>
          </a:p>
        </p:txBody>
      </p:sp>
    </p:spTree>
    <p:extLst>
      <p:ext uri="{BB962C8B-B14F-4D97-AF65-F5344CB8AC3E}">
        <p14:creationId xmlns:p14="http://schemas.microsoft.com/office/powerpoint/2010/main" val="319847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Tanımı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140569"/>
            <a:ext cx="11654971" cy="5477946"/>
          </a:xfrm>
        </p:spPr>
        <p:txBody>
          <a:bodyPr rtlCol="0">
            <a:normAutofit lnSpcReduction="10000"/>
          </a:bodyPr>
          <a:lstStyle/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Gözlem, görüşme ve doküman analizi gibi nitel veri toplama yöntemlerinin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kullanıldığı, algıların ve olayların doğal ortamda gerçekçi ve bütüncül bir biçimde ortaya konmasına yönelik bir sürecin izlendiği araştırma türüdür.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Nitel araştırma;</a:t>
            </a:r>
          </a:p>
          <a:p>
            <a:pPr lvl="0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Olguyu kendi bütünlüğü içinde doğal ortamında inceler, </a:t>
            </a:r>
          </a:p>
          <a:p>
            <a:pPr lvl="0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Sadece davranışa değil anlamlara da odaklanır, </a:t>
            </a:r>
          </a:p>
          <a:p>
            <a:pPr lvl="0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Yorumlamacıdır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0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Bilimin nesnel bir eylem olduğu kabulüne ters düşer,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Anlamlandırma sürecinin özneden ve bağlamdan bağımsız olarak ele alınamayacağını savunur. </a:t>
            </a:r>
          </a:p>
          <a:p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242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Amacı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140569"/>
            <a:ext cx="11654971" cy="547794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İnsanların kendi toplumsal dünyalarını nasıl kurmakta, oluşturmakta </a:t>
            </a: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olduğunu  anlamak ve içinde yaşadıkları toplumsal dünyayı nasıl </a:t>
            </a: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algıladıklarını yorumlamaya çalışmaktadır.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Nitel araştırma </a:t>
            </a:r>
            <a:r>
              <a:rPr lang="tr-TR" alt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kişilerin görüşleri, deneyimleri, algıları ve duyguları gibi öznel (sübjektif) verilerle ilgilenir.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8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Özellikleri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140569"/>
            <a:ext cx="11654971" cy="547794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bazı özellikleri şu şekilde sıralanabilir;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Doğal ortama duyarlılık,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Araştırmacının katılımcı rolü, </a:t>
            </a:r>
          </a:p>
          <a:p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Bütüncül yaklaşım,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Algıların ortaya konması, </a:t>
            </a:r>
          </a:p>
          <a:p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Araştırma deseninde esneklik,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Nitel veri vb.</a:t>
            </a:r>
            <a:endParaRPr lang="tr-T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973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Soruları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140569"/>
            <a:ext cx="11654971" cy="547794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Nitel araştırma </a:t>
            </a:r>
            <a:r>
              <a:rPr lang="tr-TR" alt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Niçin? Nasıl? Ne şekilde</a:t>
            </a:r>
            <a:r>
              <a:rPr lang="tr-TR" altLang="tr-T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sorularına yanıt arar.</a:t>
            </a: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47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82726" y="307979"/>
            <a:ext cx="9022806" cy="7207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 Sürecinin Aşamaları</a:t>
            </a:r>
          </a:p>
        </p:txBody>
      </p:sp>
      <p:pic>
        <p:nvPicPr>
          <p:cNvPr id="1269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79" t="32172" r="20274" b="17857"/>
          <a:stretch>
            <a:fillRect/>
          </a:stretch>
        </p:blipFill>
        <p:spPr bwMode="auto">
          <a:xfrm>
            <a:off x="2351088" y="1484315"/>
            <a:ext cx="7505700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8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2B2C2C-4CEC-449D-9286-ACCC56832732}" type="slidenum">
              <a:rPr lang="tr-TR" altLang="tr-TR" smtClean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tr-TR" altLang="tr-TR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20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9479115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 Yöntemleri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140569"/>
            <a:ext cx="11654971" cy="5477946"/>
          </a:xfrm>
        </p:spPr>
        <p:txBody>
          <a:bodyPr rtlCol="0">
            <a:normAutofit fontScale="85000" lnSpcReduction="10000"/>
          </a:bodyPr>
          <a:lstStyle/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Fenomenoloji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Olaylar, durumlar, deneyimler veya kavramlar olabilir.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Örneğin; İşletme yönetimi programı öğrencisinin Makro dersine karşı olumsuz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tutumlarının sebeplerinin belirlenmesi.</a:t>
            </a:r>
          </a:p>
          <a:p>
            <a:r>
              <a:rPr lang="tr-TR" u="sng" dirty="0" err="1">
                <a:latin typeface="Arial" panose="020B0604020202020204" pitchFamily="34" charset="0"/>
                <a:cs typeface="Arial" panose="020B0604020202020204" pitchFamily="34" charset="0"/>
              </a:rPr>
              <a:t>Etnografi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Bir halkın, bir kültürün grubunun gelenekleri, inançları birbiriyle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bağlantıları vs. betimlenmesidir. Örneğin; İşletme yönetimi programı öğrenci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sinin Makro dersine katılım düzeylerinin belirlenmesi.</a:t>
            </a: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Gömülü Teori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Araştırmacı veri toplarken veya yorumlarken verilerin içine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gömülü olan teoriyi ortaya çıkartır ve araştırma boyunca yeni kavram ve teorilere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ulaşabilir. Örneğin; Öğrencilerin kesirlerde bölme işlemi yaparken kullandıkları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yöntem ve modellerin incelenerek kesirlerle bölme işleminde kullanılabilecek bir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yöntemin belirlenmesi.</a:t>
            </a:r>
          </a:p>
          <a:p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Örnek Olay: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Özel bir durumun derinlemesine incelenmesi. Örneğin; Bir öğrencinin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kitap okumakta yaşadığı sorunların belirlenmesi.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41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421431"/>
            <a:ext cx="10667694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Nitel Araştırmanın Avantaj ve Sınırlılıkları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140569"/>
            <a:ext cx="11654971" cy="5477946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Avantajları: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Özel durumun gerçekliğini yansıtır.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Sonuçlarla kuram üretilmesi kolaydır.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Farklı faktörlerin anlaşılmasını sağlar.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Araştırma sonuçlarının uygulanabilirliği daha yüksektir. 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Sınırlılıkları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Deneklerin yaşadığı deneyimleri olduğu gibi ifade etmeleri zordur.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Verilerin analizinde bireylerin sahip oldukları önyargıları da yer alır.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Genellenebilirliği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zayıftır. </a:t>
            </a:r>
          </a:p>
        </p:txBody>
      </p:sp>
    </p:spTree>
    <p:extLst>
      <p:ext uri="{BB962C8B-B14F-4D97-AF65-F5344CB8AC3E}">
        <p14:creationId xmlns:p14="http://schemas.microsoft.com/office/powerpoint/2010/main" val="1996196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346</Words>
  <Application>Microsoft Macintosh PowerPoint</Application>
  <PresentationFormat>Geniş ekran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PowerPoint Sunusu</vt:lpstr>
      <vt:lpstr>Nitel Araştırmanın Tanımı</vt:lpstr>
      <vt:lpstr>Nitel Araştırmanın Amacı</vt:lpstr>
      <vt:lpstr>Nitel Araştırmanın Özellikleri</vt:lpstr>
      <vt:lpstr>Nitel Araştırmanın Soruları</vt:lpstr>
      <vt:lpstr>Nitel Araştırma Sürecinin Aşamaları</vt:lpstr>
      <vt:lpstr>Nitel Araştırma Yöntemleri</vt:lpstr>
      <vt:lpstr>Nitel Araştırmanın Avantaj ve Sınırlılıkları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2</cp:revision>
  <dcterms:created xsi:type="dcterms:W3CDTF">2020-06-24T18:46:20Z</dcterms:created>
  <dcterms:modified xsi:type="dcterms:W3CDTF">2020-06-25T11:35:42Z</dcterms:modified>
</cp:coreProperties>
</file>