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069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99902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3000" b="1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7.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Göreli Özerklik Dönemi III: 1960-1980 (1)</a:t>
            </a:r>
          </a:p>
          <a:p>
            <a:pPr algn="ctr"/>
            <a:r>
              <a:rPr lang="en-US" sz="3000" b="1" dirty="0" smtClean="0">
                <a:solidFill>
                  <a:srgbClr val="660066"/>
                </a:solidFill>
              </a:rPr>
              <a:t> </a:t>
            </a:r>
            <a:endParaRPr lang="en-US" sz="3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Sorunlarının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(1975-1980)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alanlarına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: </a:t>
            </a:r>
            <a:r>
              <a:rPr lang="en-US" dirty="0" err="1" smtClean="0"/>
              <a:t>Karasuları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, </a:t>
            </a:r>
            <a:r>
              <a:rPr lang="en-US" dirty="0" err="1" smtClean="0"/>
              <a:t>kıta</a:t>
            </a:r>
            <a:r>
              <a:rPr lang="en-US" dirty="0" smtClean="0"/>
              <a:t> </a:t>
            </a:r>
            <a:r>
              <a:rPr lang="en-US" dirty="0" err="1" smtClean="0"/>
              <a:t>sahanlığı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sahasına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: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sahası</a:t>
            </a:r>
            <a:r>
              <a:rPr lang="en-US" dirty="0" smtClean="0"/>
              <a:t>, FIR </a:t>
            </a:r>
            <a:r>
              <a:rPr lang="en-US" dirty="0" err="1" smtClean="0"/>
              <a:t>hattı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dengeye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1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(1975-1980)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Federe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Toplumlararası</a:t>
            </a:r>
            <a:r>
              <a:rPr lang="en-US" dirty="0" smtClean="0"/>
              <a:t> </a:t>
            </a:r>
            <a:r>
              <a:rPr lang="en-US" dirty="0" err="1" smtClean="0"/>
              <a:t>görüşmeler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4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Yumuşama</a:t>
            </a:r>
            <a:r>
              <a:rPr lang="en-US" dirty="0" smtClean="0"/>
              <a:t> (</a:t>
            </a:r>
            <a:r>
              <a:rPr lang="en-US" dirty="0" err="1" smtClean="0"/>
              <a:t>Detante</a:t>
            </a:r>
            <a:r>
              <a:rPr lang="en-US" dirty="0" smtClean="0"/>
              <a:t>)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gerilemesi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SSCB’nin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Dünya’nın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Dünyadaki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Dönemin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Bilançosu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 smtClean="0"/>
              <a:t>Genişleme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, </a:t>
            </a:r>
            <a:r>
              <a:rPr lang="en-US" dirty="0" err="1" smtClean="0"/>
              <a:t>daralma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,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sarmalı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darbeler</a:t>
            </a:r>
            <a:r>
              <a:rPr lang="en-US" dirty="0" smtClean="0"/>
              <a:t> (27 </a:t>
            </a:r>
            <a:r>
              <a:rPr lang="en-US" dirty="0" err="1" smtClean="0"/>
              <a:t>Mayıs</a:t>
            </a:r>
            <a:r>
              <a:rPr lang="en-US" dirty="0" smtClean="0"/>
              <a:t> 1960 </a:t>
            </a:r>
            <a:r>
              <a:rPr lang="en-US" dirty="0" err="1" smtClean="0"/>
              <a:t>darbesi</a:t>
            </a:r>
            <a:r>
              <a:rPr lang="en-US" dirty="0" smtClean="0"/>
              <a:t>, 12 Mart </a:t>
            </a:r>
            <a:r>
              <a:rPr lang="en-US" dirty="0" err="1" smtClean="0"/>
              <a:t>Muhtırası</a:t>
            </a:r>
            <a:r>
              <a:rPr lang="en-US" dirty="0" smtClean="0"/>
              <a:t>, 12 </a:t>
            </a:r>
            <a:r>
              <a:rPr lang="en-US" dirty="0" err="1" smtClean="0"/>
              <a:t>Eylül</a:t>
            </a:r>
            <a:r>
              <a:rPr lang="en-US" dirty="0" smtClean="0"/>
              <a:t> 1980 </a:t>
            </a:r>
            <a:r>
              <a:rPr lang="en-US" dirty="0" err="1" smtClean="0"/>
              <a:t>darbesi</a:t>
            </a:r>
            <a:r>
              <a:rPr lang="en-US" dirty="0" smtClean="0"/>
              <a:t>),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solunun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1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-Johnson </a:t>
            </a:r>
            <a:r>
              <a:rPr lang="en-US" dirty="0" err="1" smtClean="0"/>
              <a:t>mektubu</a:t>
            </a:r>
            <a:r>
              <a:rPr lang="en-US" dirty="0" smtClean="0"/>
              <a:t> </a:t>
            </a:r>
            <a:r>
              <a:rPr lang="en-US" dirty="0" err="1" smtClean="0"/>
              <a:t>veÇok</a:t>
            </a:r>
            <a:r>
              <a:rPr lang="en-US" dirty="0" smtClean="0"/>
              <a:t> </a:t>
            </a:r>
            <a:r>
              <a:rPr lang="en-US" dirty="0" err="1" smtClean="0"/>
              <a:t>yönlü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Bağlantısızlar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5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1960-1980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1960-1965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Küba</a:t>
            </a:r>
            <a:r>
              <a:rPr lang="en-US" dirty="0" smtClean="0"/>
              <a:t> </a:t>
            </a:r>
            <a:r>
              <a:rPr lang="en-US" dirty="0" err="1" smtClean="0"/>
              <a:t>Füze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Johnson </a:t>
            </a:r>
            <a:r>
              <a:rPr lang="en-US" dirty="0" err="1" smtClean="0"/>
              <a:t>mektubu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0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1965-1971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personelinden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kamuoyunun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ilişkilere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-1969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(OSİA)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E</a:t>
            </a:r>
            <a:r>
              <a:rPr lang="en-US" dirty="0" err="1" smtClean="0"/>
              <a:t>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1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1971-1980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Afyon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ambargosu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-1980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(SEİA)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3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1960-1980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(1960-1974)</a:t>
            </a:r>
          </a:p>
          <a:p>
            <a:pPr marL="82296" indent="0">
              <a:buNone/>
            </a:pPr>
            <a:r>
              <a:rPr lang="en-US" dirty="0" smtClean="0"/>
              <a:t>-27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-1964 </a:t>
            </a:r>
            <a:r>
              <a:rPr lang="en-US" dirty="0" err="1" smtClean="0"/>
              <a:t>Bunalımı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-1967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-1974 </a:t>
            </a:r>
            <a:r>
              <a:rPr lang="en-US" dirty="0" err="1" smtClean="0"/>
              <a:t>Harekatını</a:t>
            </a:r>
            <a:r>
              <a:rPr lang="en-US" dirty="0" smtClean="0"/>
              <a:t> </a:t>
            </a:r>
            <a:r>
              <a:rPr lang="en-US" dirty="0" err="1" smtClean="0"/>
              <a:t>hazırlayan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Cenevre</a:t>
            </a:r>
            <a:r>
              <a:rPr lang="en-US" dirty="0" smtClean="0"/>
              <a:t> </a:t>
            </a:r>
            <a:r>
              <a:rPr lang="en-US" dirty="0" err="1" smtClean="0"/>
              <a:t>Potokolü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43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24</TotalTime>
  <Words>347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TÜRK DIŞ POLİTİKASI (Güz 2018)</vt:lpstr>
      <vt:lpstr>Dönemin Bilançosu</vt:lpstr>
      <vt:lpstr>Dönemin Bilançosu</vt:lpstr>
      <vt:lpstr>Dönemin Bilançosu</vt:lpstr>
      <vt:lpstr>1960-1980 Döneminde ABD ve NATO’yla İlişkiler</vt:lpstr>
      <vt:lpstr>1960-1980 Döneminde ABD ve NATO’yla İlişkiler</vt:lpstr>
      <vt:lpstr>1960-1980 Döneminde ABD ve NATO’yla İlişkiler</vt:lpstr>
      <vt:lpstr>1960-1980 Döneminde Yunanistan’la İlişkiler</vt:lpstr>
      <vt:lpstr>1960-1980 Döneminde Yunanistan’la İlişkiler</vt:lpstr>
      <vt:lpstr>1960-1980 Döneminde Yunanistan’la İlişkiler</vt:lpstr>
      <vt:lpstr>1960-1980 Döneminde Yunanistan’la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</cp:revision>
  <dcterms:created xsi:type="dcterms:W3CDTF">2019-01-06T17:52:23Z</dcterms:created>
  <dcterms:modified xsi:type="dcterms:W3CDTF">2019-01-06T21:40:39Z</dcterms:modified>
</cp:coreProperties>
</file>