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1"/>
    <p:restoredTop sz="94648"/>
  </p:normalViewPr>
  <p:slideViewPr>
    <p:cSldViewPr snapToGrid="0" snapToObjects="1">
      <p:cViewPr varScale="1">
        <p:scale>
          <a:sx n="69" d="100"/>
          <a:sy n="69" d="100"/>
        </p:scale>
        <p:origin x="216" y="10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tıklayın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Ana metin stillerini düzenlemek için tıklayın</a:t>
            </a:r>
          </a:p>
        </p:txBody>
      </p:sp>
      <p:sp>
        <p:nvSpPr>
          <p:cNvPr id="3" name="Date Placeholder 2"/>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Ana metin stillerini düzenlemek için tıklayın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tıklayın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tıklayın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Ana metin stillerini düzenlemek için tıklayın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tıklayın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idx="1"/>
          </p:nvPr>
        </p:nvSpPr>
        <p:spPr/>
        <p:txBody>
          <a:bodyPr anchor="ct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tıklayın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Ana metin stillerini düzenlemek için tıklayın</a:t>
            </a:r>
          </a:p>
        </p:txBody>
      </p:sp>
      <p:sp>
        <p:nvSpPr>
          <p:cNvPr id="4" name="Date Placeholder 3"/>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tıklayın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Ana metin stillerini düzenlemek için tıklayın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tıklayın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tıklayın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Resmi yer tutucuya sürükleyin veya eklemek için simgeye tıklayın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Ana metin stillerini düzenlemek için tıklayın</a:t>
            </a:r>
          </a:p>
        </p:txBody>
      </p:sp>
      <p:sp>
        <p:nvSpPr>
          <p:cNvPr id="5" name="Date Placeholder 4"/>
          <p:cNvSpPr>
            <a:spLocks noGrp="1"/>
          </p:cNvSpPr>
          <p:nvPr>
            <p:ph type="dt" sz="half" idx="10"/>
          </p:nvPr>
        </p:nvSpPr>
        <p:spPr/>
        <p:txBody>
          <a:bodyPr/>
          <a:lstStyle/>
          <a:p>
            <a:fld id="{B61BEF0D-F0BB-DE4B-95CE-6DB70DBA9567}" type="datetimeFigureOut">
              <a:rPr lang="en-US" dirty="0"/>
              <a:pPr/>
              <a:t>9/24/18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tıklayın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Ana metin stillerini düzenlemek için tıklayın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9/24/18</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tiff"/><Relationship Id="rId3" Type="http://schemas.openxmlformats.org/officeDocument/2006/relationships/image" Target="../media/image2.tif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Sağlık bilimleri fakültesi</a:t>
            </a:r>
            <a:endParaRPr lang="tr-TR" dirty="0"/>
          </a:p>
        </p:txBody>
      </p:sp>
      <p:sp>
        <p:nvSpPr>
          <p:cNvPr id="3" name="Alt Konu Başlığı 2"/>
          <p:cNvSpPr>
            <a:spLocks noGrp="1"/>
          </p:cNvSpPr>
          <p:nvPr>
            <p:ph type="subTitle" idx="1"/>
          </p:nvPr>
        </p:nvSpPr>
        <p:spPr/>
        <p:txBody>
          <a:bodyPr/>
          <a:lstStyle/>
          <a:p>
            <a:r>
              <a:rPr lang="tr-TR" dirty="0" smtClean="0"/>
              <a:t>Sağlık Hukuku</a:t>
            </a:r>
            <a:endParaRPr lang="tr-TR" dirty="0"/>
          </a:p>
        </p:txBody>
      </p:sp>
      <p:pic>
        <p:nvPicPr>
          <p:cNvPr id="5" name="Resim 4"/>
          <p:cNvPicPr>
            <a:picLocks noChangeAspect="1"/>
          </p:cNvPicPr>
          <p:nvPr/>
        </p:nvPicPr>
        <p:blipFill>
          <a:blip r:embed="rId2"/>
          <a:stretch>
            <a:fillRect/>
          </a:stretch>
        </p:blipFill>
        <p:spPr>
          <a:xfrm>
            <a:off x="684212" y="313560"/>
            <a:ext cx="2081671" cy="2081671"/>
          </a:xfrm>
          <a:prstGeom prst="rect">
            <a:avLst/>
          </a:prstGeom>
        </p:spPr>
      </p:pic>
      <p:pic>
        <p:nvPicPr>
          <p:cNvPr id="6" name="Resim 5"/>
          <p:cNvPicPr>
            <a:picLocks noChangeAspect="1"/>
          </p:cNvPicPr>
          <p:nvPr/>
        </p:nvPicPr>
        <p:blipFill>
          <a:blip r:embed="rId3"/>
          <a:stretch>
            <a:fillRect/>
          </a:stretch>
        </p:blipFill>
        <p:spPr>
          <a:xfrm>
            <a:off x="4939785" y="313560"/>
            <a:ext cx="2145227" cy="2081277"/>
          </a:xfrm>
          <a:prstGeom prst="rect">
            <a:avLst/>
          </a:prstGeom>
        </p:spPr>
      </p:pic>
    </p:spTree>
    <p:extLst>
      <p:ext uri="{BB962C8B-B14F-4D97-AF65-F5344CB8AC3E}">
        <p14:creationId xmlns:p14="http://schemas.microsoft.com/office/powerpoint/2010/main" val="1660362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73472"/>
            <a:ext cx="8534400" cy="1507067"/>
          </a:xfrm>
        </p:spPr>
        <p:txBody>
          <a:bodyPr/>
          <a:lstStyle/>
          <a:p>
            <a:r>
              <a:rPr lang="tr-TR" dirty="0" smtClean="0"/>
              <a:t>V. </a:t>
            </a:r>
            <a:r>
              <a:rPr lang="tr-TR" dirty="0" smtClean="0"/>
              <a:t>bölüm</a:t>
            </a:r>
            <a:endParaRPr lang="tr-TR" dirty="0"/>
          </a:p>
        </p:txBody>
      </p:sp>
      <p:sp>
        <p:nvSpPr>
          <p:cNvPr id="3" name="İçerik Yer Tutucusu 2"/>
          <p:cNvSpPr>
            <a:spLocks noGrp="1"/>
          </p:cNvSpPr>
          <p:nvPr>
            <p:ph idx="1"/>
          </p:nvPr>
        </p:nvSpPr>
        <p:spPr>
          <a:xfrm>
            <a:off x="684212" y="2562101"/>
            <a:ext cx="8534400" cy="3615267"/>
          </a:xfrm>
        </p:spPr>
        <p:txBody>
          <a:bodyPr>
            <a:norm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tr-TR" sz="3200" dirty="0" smtClean="0"/>
              <a:t>HASTA VE HAK KAVRAMI</a:t>
            </a:r>
            <a:endParaRPr lang="tr-TR" sz="3200" dirty="0"/>
          </a:p>
        </p:txBody>
      </p:sp>
    </p:spTree>
    <p:extLst>
      <p:ext uri="{BB962C8B-B14F-4D97-AF65-F5344CB8AC3E}">
        <p14:creationId xmlns:p14="http://schemas.microsoft.com/office/powerpoint/2010/main" val="13155578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75169"/>
            <a:ext cx="8534400" cy="1507067"/>
          </a:xfrm>
        </p:spPr>
        <p:txBody>
          <a:bodyPr/>
          <a:lstStyle/>
          <a:p>
            <a:r>
              <a:rPr lang="tr-TR" dirty="0" smtClean="0"/>
              <a:t>HASTA KAVRAMI</a:t>
            </a:r>
            <a:endParaRPr lang="tr-TR" dirty="0"/>
          </a:p>
        </p:txBody>
      </p:sp>
      <p:sp>
        <p:nvSpPr>
          <p:cNvPr id="3" name="İçerik Yer Tutucusu 2"/>
          <p:cNvSpPr>
            <a:spLocks noGrp="1"/>
          </p:cNvSpPr>
          <p:nvPr>
            <p:ph idx="1"/>
          </p:nvPr>
        </p:nvSpPr>
        <p:spPr>
          <a:xfrm>
            <a:off x="684212" y="2197359"/>
            <a:ext cx="8534400" cy="3615267"/>
          </a:xfrm>
        </p:spPr>
        <p:txBody>
          <a:bodyPr/>
          <a:lstStyle/>
          <a:p>
            <a:r>
              <a:rPr lang="tr-TR" dirty="0"/>
              <a:t>Hasta Hakkı kavramını tanımlayabilmek için öncelikle “hasta” ve “hak” kavramlarının üzerinde durulması gerekmektedir.</a:t>
            </a:r>
          </a:p>
          <a:p>
            <a:r>
              <a:rPr lang="tr-TR" dirty="0"/>
              <a:t>Hastanın tanımının yapılabilmesi için, öncelikle sağlığın ve hastalığın tanımlanması gerekmektedir. Dünya Sağlık Örgütünün Anayasasında, ‘Sağlık yalnız hastalık ve sakatlığın olmayışı değil, bedence, ruhça ve sosyal yönden tam bir iyilik halidir’ şeklinde tanımlamaktadır.</a:t>
            </a:r>
            <a:r>
              <a:rPr lang="tr-TR" dirty="0"/>
              <a:t> </a:t>
            </a:r>
          </a:p>
        </p:txBody>
      </p:sp>
    </p:spTree>
    <p:extLst>
      <p:ext uri="{BB962C8B-B14F-4D97-AF65-F5344CB8AC3E}">
        <p14:creationId xmlns:p14="http://schemas.microsoft.com/office/powerpoint/2010/main" val="670596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56507"/>
            <a:ext cx="8534400" cy="1507067"/>
          </a:xfrm>
        </p:spPr>
        <p:txBody>
          <a:bodyPr/>
          <a:lstStyle/>
          <a:p>
            <a:r>
              <a:rPr lang="tr-TR" dirty="0"/>
              <a:t>HASTA KAVRAMI</a:t>
            </a:r>
          </a:p>
        </p:txBody>
      </p:sp>
      <p:sp>
        <p:nvSpPr>
          <p:cNvPr id="3" name="İçerik Yer Tutucusu 2"/>
          <p:cNvSpPr>
            <a:spLocks noGrp="1"/>
          </p:cNvSpPr>
          <p:nvPr>
            <p:ph idx="1"/>
          </p:nvPr>
        </p:nvSpPr>
        <p:spPr>
          <a:xfrm>
            <a:off x="684212" y="2346648"/>
            <a:ext cx="8534400" cy="3615267"/>
          </a:xfrm>
        </p:spPr>
        <p:txBody>
          <a:bodyPr>
            <a:normAutofit/>
          </a:bodyPr>
          <a:lstStyle/>
          <a:p>
            <a:r>
              <a:rPr lang="tr-TR" dirty="0"/>
              <a:t>Sağlık kavramı ile çağrışım yapan hastalık, en yalın biçimiyle sağlık durumunun çeşitli nedenlerle normalden sapma göstermesidir. Nitekim Dünya Sağlık Örgütü tarafından, hastalık, organizmanın yaralanması yada çeşitli nedenlerle </a:t>
            </a:r>
            <a:r>
              <a:rPr lang="tr-TR" dirty="0" err="1"/>
              <a:t>homeostatik</a:t>
            </a:r>
            <a:r>
              <a:rPr lang="tr-TR" dirty="0"/>
              <a:t> dengenin bozulması olup, beraberinde fizyolojik, psikolojik, sosyal ve ekonomik sorunları da getiren bir durum olarak tanımlamıştır</a:t>
            </a:r>
            <a:r>
              <a:rPr lang="tr-TR" dirty="0"/>
              <a:t> </a:t>
            </a:r>
            <a:r>
              <a:rPr lang="tr-TR" dirty="0" smtClean="0"/>
              <a:t>.</a:t>
            </a:r>
          </a:p>
          <a:p>
            <a:r>
              <a:rPr lang="tr-TR" dirty="0"/>
              <a:t>Hasta kavramı kökeni itibariyle Farsça bir terim olup “yorgun” anlamına gelmekle beraber, bir tedaviye ya da cerrahi müdahaleye, gerek rızasıyla gerekse zaruret halinde rızası alınmadan maruz kalan kişidir.</a:t>
            </a:r>
            <a:r>
              <a:rPr lang="tr-TR" dirty="0"/>
              <a:t> </a:t>
            </a:r>
            <a:endParaRPr lang="tr-TR" dirty="0"/>
          </a:p>
          <a:p>
            <a:endParaRPr lang="tr-TR" dirty="0"/>
          </a:p>
        </p:txBody>
      </p:sp>
    </p:spTree>
    <p:extLst>
      <p:ext uri="{BB962C8B-B14F-4D97-AF65-F5344CB8AC3E}">
        <p14:creationId xmlns:p14="http://schemas.microsoft.com/office/powerpoint/2010/main" val="479744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00523"/>
            <a:ext cx="8534400" cy="1507067"/>
          </a:xfrm>
        </p:spPr>
        <p:txBody>
          <a:bodyPr/>
          <a:lstStyle/>
          <a:p>
            <a:r>
              <a:rPr lang="tr-TR" dirty="0" smtClean="0"/>
              <a:t>HASTA KAVRAMI</a:t>
            </a:r>
            <a:endParaRPr lang="tr-TR" dirty="0"/>
          </a:p>
        </p:txBody>
      </p:sp>
      <p:sp>
        <p:nvSpPr>
          <p:cNvPr id="3" name="İçerik Yer Tutucusu 2"/>
          <p:cNvSpPr>
            <a:spLocks noGrp="1"/>
          </p:cNvSpPr>
          <p:nvPr>
            <p:ph idx="1"/>
          </p:nvPr>
        </p:nvSpPr>
        <p:spPr>
          <a:xfrm>
            <a:off x="684212" y="2514600"/>
            <a:ext cx="8534400" cy="3615267"/>
          </a:xfrm>
        </p:spPr>
        <p:txBody>
          <a:bodyPr/>
          <a:lstStyle/>
          <a:p>
            <a:r>
              <a:rPr lang="tr-TR" dirty="0"/>
              <a:t>Hasta Hakları Yönetmeliği’nin 4. maddesinin birinci fıkrasının b bendinde hasta,</a:t>
            </a:r>
            <a:r>
              <a:rPr lang="tr-TR" i="1" dirty="0"/>
              <a:t> “sağlık hizmetlerinden faydalanma ihtiyacı bulanan kimse”</a:t>
            </a:r>
            <a:r>
              <a:rPr lang="tr-TR" dirty="0"/>
              <a:t> olarak tanımlanmıştır.</a:t>
            </a:r>
            <a:r>
              <a:rPr lang="tr-TR" dirty="0"/>
              <a:t> </a:t>
            </a:r>
          </a:p>
        </p:txBody>
      </p:sp>
    </p:spTree>
    <p:extLst>
      <p:ext uri="{BB962C8B-B14F-4D97-AF65-F5344CB8AC3E}">
        <p14:creationId xmlns:p14="http://schemas.microsoft.com/office/powerpoint/2010/main" val="874304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475168"/>
            <a:ext cx="8534400" cy="1507067"/>
          </a:xfrm>
        </p:spPr>
        <p:txBody>
          <a:bodyPr/>
          <a:lstStyle/>
          <a:p>
            <a:r>
              <a:rPr lang="tr-TR" dirty="0" smtClean="0"/>
              <a:t>HAK KAVRAMI</a:t>
            </a:r>
            <a:endParaRPr lang="tr-TR" dirty="0"/>
          </a:p>
        </p:txBody>
      </p:sp>
      <p:sp>
        <p:nvSpPr>
          <p:cNvPr id="3" name="İçerik Yer Tutucusu 2"/>
          <p:cNvSpPr>
            <a:spLocks noGrp="1"/>
          </p:cNvSpPr>
          <p:nvPr>
            <p:ph idx="1"/>
          </p:nvPr>
        </p:nvSpPr>
        <p:spPr>
          <a:xfrm>
            <a:off x="684212" y="2477277"/>
            <a:ext cx="8534400" cy="3615267"/>
          </a:xfrm>
        </p:spPr>
        <p:txBody>
          <a:bodyPr/>
          <a:lstStyle/>
          <a:p>
            <a:r>
              <a:rPr lang="tr-TR" dirty="0"/>
              <a:t>Hak ise, hukukça korunan ve sahibine isterse bu korumadan faydalanma imkanı veren menfaattir. Karma teori olarak adlandırılan bu görüş, hakkı hukuk düzeninin bireylere tanıdığı irade veya irade kudreti olarak tanımlayan irade teorisi ile hakkı hukukça korunan menfaat olarak tanımlayan menfaat teorisini birleştirmektedir</a:t>
            </a:r>
            <a:r>
              <a:rPr lang="tr-TR" dirty="0" smtClean="0"/>
              <a:t>.</a:t>
            </a:r>
            <a:endParaRPr lang="tr-TR" dirty="0"/>
          </a:p>
        </p:txBody>
      </p:sp>
    </p:spTree>
    <p:extLst>
      <p:ext uri="{BB962C8B-B14F-4D97-AF65-F5344CB8AC3E}">
        <p14:creationId xmlns:p14="http://schemas.microsoft.com/office/powerpoint/2010/main" val="20465824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96620" y="344540"/>
            <a:ext cx="8534400" cy="1507067"/>
          </a:xfrm>
        </p:spPr>
        <p:txBody>
          <a:bodyPr/>
          <a:lstStyle/>
          <a:p>
            <a:r>
              <a:rPr lang="tr-TR" dirty="0" smtClean="0"/>
              <a:t>HASTA HAKLARININ TARİHSEL GELİŞİMİ</a:t>
            </a:r>
            <a:endParaRPr lang="tr-TR" dirty="0"/>
          </a:p>
        </p:txBody>
      </p:sp>
      <p:sp>
        <p:nvSpPr>
          <p:cNvPr id="3" name="İçerik Yer Tutucusu 2"/>
          <p:cNvSpPr>
            <a:spLocks noGrp="1"/>
          </p:cNvSpPr>
          <p:nvPr>
            <p:ph idx="1"/>
          </p:nvPr>
        </p:nvSpPr>
        <p:spPr>
          <a:xfrm>
            <a:off x="696620" y="2327988"/>
            <a:ext cx="8534400" cy="3615267"/>
          </a:xfrm>
        </p:spPr>
        <p:txBody>
          <a:bodyPr>
            <a:normAutofit fontScale="70000" lnSpcReduction="20000"/>
          </a:bodyPr>
          <a:lstStyle/>
          <a:p>
            <a:r>
              <a:rPr lang="tr-TR" dirty="0"/>
              <a:t>Hasta haklarını ilk düzenleyen metin Hipokrat yeminidir. Hipokrat, hekimlik mesleği uygulamalarını etik bir zemine oturtmuş, hekim ve hasta ilişkisinde bugün gelinen noktanın temellerini atmıştır. Hipokrat, hekim hasta ilişkisinde hekime görev yüklemiş ve hastanın yararını ön plana çıkarmıştır.</a:t>
            </a:r>
          </a:p>
          <a:p>
            <a:r>
              <a:rPr lang="tr-TR" dirty="0"/>
              <a:t>Hipokrat’ın ön plana çıkardığı bu geleneksel tıp etiği kurallarının yazıya dökülmesi, genel olarak insan haklarını ele alan İnsan Hakları Evrensel Bildirgesi (10 Aralık 1948)’ </a:t>
            </a:r>
            <a:r>
              <a:rPr lang="tr-TR" dirty="0" err="1"/>
              <a:t>yle</a:t>
            </a:r>
            <a:r>
              <a:rPr lang="tr-TR" dirty="0"/>
              <a:t> başlamıştır. Özel olarak hasta haklarının ele alınması 1970’li yıllara gelindiğinde görülmektedir. Hasta hakları kavramı öncelikle uluslararası kuruluşlar tarafından gündeme getirilmiştir. Hasta hakları konusundaki ilk metin 1973 yılında ABD’ de Amerikan Hastaneler Birliği tarafından kabul edilen 8 maddeden oluşan bildirgedir.  1981’de Dünya Tabipler Birliği tarafından yayınlanan ve altı maddeden oluşan Lizbon Bildirgesi ile gündeme gelen hasta hakları kavramı, 28- 30 Mart 1994 tarihleri arasında Dünya Sağlık Örgütü’nün Avrupa </a:t>
            </a:r>
            <a:r>
              <a:rPr lang="tr-TR" dirty="0" err="1"/>
              <a:t>Bürosu’nca</a:t>
            </a:r>
            <a:r>
              <a:rPr lang="tr-TR" dirty="0"/>
              <a:t> Amsterdam’da gerçekleştirilen toplantılar sonucunda Avrupa Hasta Haklarının Geliştirilmesi Bildirgesi vasıtasıyla 6 ana başlık altında toplanmıştır. Hasta hakları, 1995 yılında Dünya Tabipler Birliği tarafından yayınlanan ve Lizbon Bildirgesinde gündeme getirilen hakların geliştirildiği Bali Bildirgesi’yle, 11 başlık altında açıklanmıştır. Avrupa Birliği ülkeleri için temel doküman olarak, 2002’de Roma’da hasta haklarına İlişkin Avrupa Statüsü Ana Sözleşmesi hasta haklarını 14 başlık altında toplayarak açıklamıştır.</a:t>
            </a:r>
            <a:r>
              <a:rPr lang="tr-TR" dirty="0"/>
              <a:t> </a:t>
            </a:r>
            <a:r>
              <a:rPr lang="tr-TR" dirty="0"/>
              <a:t>BAYRAKTAR, Köksal, </a:t>
            </a:r>
            <a:r>
              <a:rPr lang="tr-TR" i="1" dirty="0"/>
              <a:t>“Tıp Etik Kurallarının Hukuka Etkisi”</a:t>
            </a:r>
            <a:r>
              <a:rPr lang="tr-TR" dirty="0"/>
              <a:t>, Türk- Alman Tıp Ceza Hukuku Sempozyumu, 28 Şubat-01 Mart 2008, Ankara, 2008, s. 3 (BAYRAKTAR, Etik</a:t>
            </a:r>
            <a:r>
              <a:rPr lang="tr-TR" dirty="0" smtClean="0"/>
              <a:t>)</a:t>
            </a:r>
            <a:endParaRPr lang="tr-TR" dirty="0"/>
          </a:p>
        </p:txBody>
      </p:sp>
    </p:spTree>
    <p:extLst>
      <p:ext uri="{BB962C8B-B14F-4D97-AF65-F5344CB8AC3E}">
        <p14:creationId xmlns:p14="http://schemas.microsoft.com/office/powerpoint/2010/main" val="1947224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4212" y="344540"/>
            <a:ext cx="8534400" cy="1507067"/>
          </a:xfrm>
        </p:spPr>
        <p:txBody>
          <a:bodyPr/>
          <a:lstStyle/>
          <a:p>
            <a:r>
              <a:rPr lang="tr-TR" dirty="0" smtClean="0"/>
              <a:t>ÜLKEMİZDE HASTA HAKLARININ GELİŞİMİ</a:t>
            </a:r>
            <a:endParaRPr lang="tr-TR" dirty="0"/>
          </a:p>
        </p:txBody>
      </p:sp>
      <p:sp>
        <p:nvSpPr>
          <p:cNvPr id="3" name="İçerik Yer Tutucusu 2"/>
          <p:cNvSpPr>
            <a:spLocks noGrp="1"/>
          </p:cNvSpPr>
          <p:nvPr>
            <p:ph idx="1"/>
          </p:nvPr>
        </p:nvSpPr>
        <p:spPr>
          <a:xfrm>
            <a:off x="684212" y="2272004"/>
            <a:ext cx="8534400" cy="3615267"/>
          </a:xfrm>
        </p:spPr>
        <p:txBody>
          <a:bodyPr>
            <a:normAutofit/>
          </a:bodyPr>
          <a:lstStyle/>
          <a:p>
            <a:r>
              <a:rPr lang="tr-TR" dirty="0"/>
              <a:t>Hasta haklarına ilişkin Türkiye’deki hukuki zeminin tesisi dünyadaki gelişmelere yakın bir seyir takip ederek ilk kez 1960'da hazırlanan “Tıbbi Deontoloji Nizamnamesi” ile başlamıştır. Bu nizamname daha sonra Ekim 1998 de Türk Tabipler Birliği’nin 47. Büyük Kongresinde “Hekimlik ve Meslek Etiği Kuralları” adı altında yeniden düzenlenerek kabul edilmiştir. </a:t>
            </a:r>
          </a:p>
          <a:p>
            <a:r>
              <a:rPr lang="tr-TR" dirty="0"/>
              <a:t>Ülkemizde hasta hakları kavramı, ilk kez 1998 yılında yayınlanan Hasta Hakları Yönetmeliği vasıtası ile güvence altına alınmıştır. </a:t>
            </a:r>
          </a:p>
        </p:txBody>
      </p:sp>
    </p:spTree>
    <p:extLst>
      <p:ext uri="{BB962C8B-B14F-4D97-AF65-F5344CB8AC3E}">
        <p14:creationId xmlns:p14="http://schemas.microsoft.com/office/powerpoint/2010/main" val="1986434988"/>
      </p:ext>
    </p:extLst>
  </p:cSld>
  <p:clrMapOvr>
    <a:masterClrMapping/>
  </p:clrMapOvr>
</p:sld>
</file>

<file path=ppt/theme/theme1.xml><?xml version="1.0" encoding="utf-8"?>
<a:theme xmlns:a="http://schemas.openxmlformats.org/drawingml/2006/main" name="Dilim">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Dilim</Template>
  <TotalTime>6</TotalTime>
  <Words>559</Words>
  <Application>Microsoft Macintosh PowerPoint</Application>
  <PresentationFormat>Geniş Ekran</PresentationFormat>
  <Paragraphs>20</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Century Gothic</vt:lpstr>
      <vt:lpstr>Wingdings 3</vt:lpstr>
      <vt:lpstr>Dilim</vt:lpstr>
      <vt:lpstr>Sağlık bilimleri fakültesi</vt:lpstr>
      <vt:lpstr>V. bölüm</vt:lpstr>
      <vt:lpstr>HASTA KAVRAMI</vt:lpstr>
      <vt:lpstr>HASTA KAVRAMI</vt:lpstr>
      <vt:lpstr>HASTA KAVRAMI</vt:lpstr>
      <vt:lpstr>HAK KAVRAMI</vt:lpstr>
      <vt:lpstr>HASTA HAKLARININ TARİHSEL GELİŞİMİ</vt:lpstr>
      <vt:lpstr>ÜLKEMİZDE HASTA HAKLARININ GELİŞİMİ</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Sağlık bilimleri fakültesi</dc:title>
  <dc:creator>Tuğçe ORAL</dc:creator>
  <cp:lastModifiedBy>Tuğçe ORAL</cp:lastModifiedBy>
  <cp:revision>1</cp:revision>
  <dcterms:created xsi:type="dcterms:W3CDTF">2018-09-24T09:01:59Z</dcterms:created>
  <dcterms:modified xsi:type="dcterms:W3CDTF">2018-09-24T09:08:29Z</dcterms:modified>
</cp:coreProperties>
</file>