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  <p:sldMasterId id="2147483936" r:id="rId24"/>
  </p:sldMasterIdLst>
  <p:notesMasterIdLst>
    <p:notesMasterId r:id="rId49"/>
  </p:notesMasterIdLst>
  <p:sldIdLst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75" r:id="rId43"/>
    <p:sldId id="276" r:id="rId44"/>
    <p:sldId id="277" r:id="rId45"/>
    <p:sldId id="278" r:id="rId46"/>
    <p:sldId id="279" r:id="rId47"/>
    <p:sldId id="280" r:id="rId4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8E470-F5CE-4C97-A709-7614FEDE1A0C}" type="datetimeFigureOut">
              <a:rPr lang="tr-TR" smtClean="0"/>
              <a:t>13.6.2018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E523B-6FBF-45C8-9B4F-CF0CF95806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4667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5297-97BD-4FF3-9198-95958F815117}" type="slidenum">
              <a:rPr lang="tr-TR" smtClean="0">
                <a:solidFill>
                  <a:prstClr val="black"/>
                </a:solidFill>
              </a:rPr>
              <a:pPr/>
              <a:t>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19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5297-97BD-4FF3-9198-95958F815117}" type="slidenum">
              <a:rPr lang="tr-TR" smtClean="0">
                <a:solidFill>
                  <a:prstClr val="black"/>
                </a:solidFill>
              </a:rPr>
              <a:pPr/>
              <a:t>10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62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5297-97BD-4FF3-9198-95958F815117}" type="slidenum">
              <a:rPr lang="tr-TR" smtClean="0">
                <a:solidFill>
                  <a:prstClr val="black"/>
                </a:solidFill>
              </a:rPr>
              <a:pPr/>
              <a:t>11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34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5297-97BD-4FF3-9198-95958F815117}" type="slidenum">
              <a:rPr lang="tr-TR" smtClean="0">
                <a:solidFill>
                  <a:prstClr val="black"/>
                </a:solidFill>
              </a:rPr>
              <a:pPr/>
              <a:t>12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17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5297-97BD-4FF3-9198-95958F815117}" type="slidenum">
              <a:rPr lang="tr-TR" smtClean="0">
                <a:solidFill>
                  <a:prstClr val="black"/>
                </a:solidFill>
              </a:rPr>
              <a:pPr/>
              <a:t>13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78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5297-97BD-4FF3-9198-95958F815117}" type="slidenum">
              <a:rPr lang="tr-TR" smtClean="0">
                <a:solidFill>
                  <a:prstClr val="black"/>
                </a:solidFill>
              </a:rPr>
              <a:pPr/>
              <a:t>14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23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5297-97BD-4FF3-9198-95958F815117}" type="slidenum">
              <a:rPr lang="tr-TR" smtClean="0">
                <a:solidFill>
                  <a:prstClr val="black"/>
                </a:solidFill>
              </a:rPr>
              <a:pPr/>
              <a:t>15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30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5297-97BD-4FF3-9198-95958F815117}" type="slidenum">
              <a:rPr lang="tr-TR" smtClean="0">
                <a:solidFill>
                  <a:prstClr val="black"/>
                </a:solidFill>
              </a:rPr>
              <a:pPr/>
              <a:t>16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65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5297-97BD-4FF3-9198-95958F815117}" type="slidenum">
              <a:rPr lang="tr-TR" smtClean="0">
                <a:solidFill>
                  <a:prstClr val="black"/>
                </a:solidFill>
              </a:rPr>
              <a:pPr/>
              <a:t>17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72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5297-97BD-4FF3-9198-95958F815117}" type="slidenum">
              <a:rPr lang="tr-TR" smtClean="0">
                <a:solidFill>
                  <a:prstClr val="black"/>
                </a:solidFill>
              </a:rPr>
              <a:pPr/>
              <a:t>18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50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5297-97BD-4FF3-9198-95958F815117}" type="slidenum">
              <a:rPr lang="tr-TR" smtClean="0">
                <a:solidFill>
                  <a:prstClr val="black"/>
                </a:solidFill>
              </a:rPr>
              <a:pPr/>
              <a:t>19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12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5297-97BD-4FF3-9198-95958F815117}" type="slidenum">
              <a:rPr lang="tr-TR" smtClean="0">
                <a:solidFill>
                  <a:prstClr val="black"/>
                </a:solidFill>
              </a:rPr>
              <a:pPr/>
              <a:t>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236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5297-97BD-4FF3-9198-95958F815117}" type="slidenum">
              <a:rPr lang="tr-TR" smtClean="0">
                <a:solidFill>
                  <a:prstClr val="black"/>
                </a:solidFill>
              </a:rPr>
              <a:pPr/>
              <a:t>20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099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5297-97BD-4FF3-9198-95958F815117}" type="slidenum">
              <a:rPr lang="tr-TR" smtClean="0">
                <a:solidFill>
                  <a:prstClr val="black"/>
                </a:solidFill>
              </a:rPr>
              <a:pPr/>
              <a:t>21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08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5297-97BD-4FF3-9198-95958F815117}" type="slidenum">
              <a:rPr lang="tr-TR" smtClean="0">
                <a:solidFill>
                  <a:prstClr val="black"/>
                </a:solidFill>
              </a:rPr>
              <a:pPr/>
              <a:t>22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39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5297-97BD-4FF3-9198-95958F815117}" type="slidenum">
              <a:rPr lang="tr-TR" smtClean="0">
                <a:solidFill>
                  <a:prstClr val="black"/>
                </a:solidFill>
              </a:rPr>
              <a:pPr/>
              <a:t>23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9988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5297-97BD-4FF3-9198-95958F815117}" type="slidenum">
              <a:rPr lang="tr-TR" smtClean="0">
                <a:solidFill>
                  <a:prstClr val="black"/>
                </a:solidFill>
              </a:rPr>
              <a:pPr/>
              <a:t>24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49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5297-97BD-4FF3-9198-95958F815117}" type="slidenum">
              <a:rPr lang="tr-TR" smtClean="0">
                <a:solidFill>
                  <a:prstClr val="black"/>
                </a:solidFill>
              </a:rPr>
              <a:pPr/>
              <a:t>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56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5297-97BD-4FF3-9198-95958F815117}" type="slidenum">
              <a:rPr lang="tr-TR" smtClean="0">
                <a:solidFill>
                  <a:prstClr val="black"/>
                </a:solidFill>
              </a:rPr>
              <a:pPr/>
              <a:t>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6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5297-97BD-4FF3-9198-95958F815117}" type="slidenum">
              <a:rPr lang="tr-TR" smtClean="0">
                <a:solidFill>
                  <a:prstClr val="black"/>
                </a:solidFill>
              </a:rPr>
              <a:pPr/>
              <a:t>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584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5297-97BD-4FF3-9198-95958F815117}" type="slidenum">
              <a:rPr lang="tr-TR" smtClean="0">
                <a:solidFill>
                  <a:prstClr val="black"/>
                </a:solidFill>
              </a:rPr>
              <a:pPr/>
              <a:t>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27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5297-97BD-4FF3-9198-95958F815117}" type="slidenum">
              <a:rPr lang="tr-TR" smtClean="0">
                <a:solidFill>
                  <a:prstClr val="black"/>
                </a:solidFill>
              </a:rPr>
              <a:pPr/>
              <a:t>7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31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5297-97BD-4FF3-9198-95958F815117}" type="slidenum">
              <a:rPr lang="tr-TR" smtClean="0">
                <a:solidFill>
                  <a:prstClr val="black"/>
                </a:solidFill>
              </a:rPr>
              <a:pPr/>
              <a:t>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80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5297-97BD-4FF3-9198-95958F815117}" type="slidenum">
              <a:rPr lang="tr-TR" smtClean="0">
                <a:solidFill>
                  <a:prstClr val="black"/>
                </a:solidFill>
              </a:rPr>
              <a:pPr/>
              <a:t>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4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345412" y="3530043"/>
            <a:ext cx="9144000" cy="1539903"/>
          </a:xfrm>
        </p:spPr>
        <p:txBody>
          <a:bodyPr anchor="b"/>
          <a:lstStyle>
            <a:lvl1pPr algn="ctr"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6C87B8-F90C-45B3-81D6-E21A7E1D81A7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01481" y="156040"/>
            <a:ext cx="11521594" cy="4143954"/>
            <a:chOff x="0" y="343652"/>
            <a:chExt cx="8082167" cy="3131068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408617"/>
              <a:ext cx="8082167" cy="3066103"/>
              <a:chOff x="0" y="856378"/>
              <a:chExt cx="8470941" cy="3285993"/>
            </a:xfrm>
          </p:grpSpPr>
          <p:sp>
            <p:nvSpPr>
              <p:cNvPr id="11" name="Rectangle 12"/>
              <p:cNvSpPr>
                <a:spLocks noChangeArrowheads="1"/>
              </p:cNvSpPr>
              <p:nvPr userDrawn="1"/>
            </p:nvSpPr>
            <p:spPr bwMode="auto">
              <a:xfrm rot="16200000">
                <a:off x="8441714" y="1339324"/>
                <a:ext cx="6153" cy="52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Прямоугольник 1"/>
              <p:cNvSpPr/>
              <p:nvPr userDrawn="1"/>
            </p:nvSpPr>
            <p:spPr>
              <a:xfrm>
                <a:off x="1404487" y="1785042"/>
                <a:ext cx="6963028" cy="1484714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3"/>
              <p:cNvSpPr/>
              <p:nvPr userDrawn="1"/>
            </p:nvSpPr>
            <p:spPr>
              <a:xfrm rot="2700000">
                <a:off x="1034369" y="2941441"/>
                <a:ext cx="695885" cy="695885"/>
              </a:xfrm>
              <a:prstGeom prst="rect">
                <a:avLst/>
              </a:prstGeom>
              <a:solidFill>
                <a:srgbClr val="F8A90C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75"/>
              <p:cNvSpPr/>
              <p:nvPr userDrawn="1"/>
            </p:nvSpPr>
            <p:spPr>
              <a:xfrm rot="2700000">
                <a:off x="522132" y="2429204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76"/>
              <p:cNvSpPr/>
              <p:nvPr userDrawn="1"/>
            </p:nvSpPr>
            <p:spPr>
              <a:xfrm rot="2700000">
                <a:off x="10086" y="1908996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77"/>
              <p:cNvSpPr/>
              <p:nvPr userDrawn="1"/>
            </p:nvSpPr>
            <p:spPr>
              <a:xfrm rot="2700000">
                <a:off x="655832" y="1048438"/>
                <a:ext cx="1451816" cy="1416004"/>
              </a:xfrm>
              <a:prstGeom prst="rect">
                <a:avLst/>
              </a:prstGeom>
              <a:solidFill>
                <a:srgbClr val="AAAAA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78"/>
              <p:cNvSpPr/>
              <p:nvPr userDrawn="1"/>
            </p:nvSpPr>
            <p:spPr>
              <a:xfrm rot="2700000">
                <a:off x="0" y="856378"/>
                <a:ext cx="695885" cy="695885"/>
              </a:xfrm>
              <a:prstGeom prst="rect">
                <a:avLst/>
              </a:prstGeom>
              <a:solidFill>
                <a:srgbClr val="C80D1F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79"/>
              <p:cNvSpPr/>
              <p:nvPr userDrawn="1"/>
            </p:nvSpPr>
            <p:spPr>
              <a:xfrm rot="2700000">
                <a:off x="532218" y="3446486"/>
                <a:ext cx="695885" cy="695885"/>
              </a:xfrm>
              <a:prstGeom prst="rect">
                <a:avLst/>
              </a:prstGeom>
              <a:solidFill>
                <a:srgbClr val="EA506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Shape 1420"/>
              <p:cNvSpPr/>
              <p:nvPr userDrawn="1"/>
            </p:nvSpPr>
            <p:spPr bwMode="auto">
              <a:xfrm>
                <a:off x="1231147" y="1596434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77" y="7976"/>
                    </a:moveTo>
                    <a:cubicBezTo>
                      <a:pt x="3988" y="7976"/>
                      <a:pt x="3706" y="8031"/>
                      <a:pt x="3435" y="8149"/>
                    </a:cubicBezTo>
                    <a:cubicBezTo>
                      <a:pt x="3161" y="8266"/>
                      <a:pt x="2904" y="8428"/>
                      <a:pt x="2666" y="8628"/>
                    </a:cubicBezTo>
                    <a:cubicBezTo>
                      <a:pt x="2429" y="8830"/>
                      <a:pt x="2220" y="9071"/>
                      <a:pt x="2044" y="9344"/>
                    </a:cubicBezTo>
                    <a:cubicBezTo>
                      <a:pt x="1868" y="9621"/>
                      <a:pt x="1731" y="9926"/>
                      <a:pt x="1628" y="10252"/>
                    </a:cubicBezTo>
                    <a:lnTo>
                      <a:pt x="0" y="16271"/>
                    </a:lnTo>
                    <a:lnTo>
                      <a:pt x="0" y="1619"/>
                    </a:lnTo>
                    <a:cubicBezTo>
                      <a:pt x="0" y="1178"/>
                      <a:pt x="132" y="796"/>
                      <a:pt x="399" y="479"/>
                    </a:cubicBezTo>
                    <a:cubicBezTo>
                      <a:pt x="663" y="162"/>
                      <a:pt x="982" y="0"/>
                      <a:pt x="1349" y="0"/>
                    </a:cubicBezTo>
                    <a:lnTo>
                      <a:pt x="9460" y="0"/>
                    </a:lnTo>
                    <a:cubicBezTo>
                      <a:pt x="9824" y="0"/>
                      <a:pt x="10140" y="162"/>
                      <a:pt x="10407" y="479"/>
                    </a:cubicBezTo>
                    <a:cubicBezTo>
                      <a:pt x="10674" y="796"/>
                      <a:pt x="10806" y="1178"/>
                      <a:pt x="10806" y="1619"/>
                    </a:cubicBezTo>
                    <a:cubicBezTo>
                      <a:pt x="10806" y="2059"/>
                      <a:pt x="10938" y="2438"/>
                      <a:pt x="11198" y="2750"/>
                    </a:cubicBezTo>
                    <a:cubicBezTo>
                      <a:pt x="11460" y="3064"/>
                      <a:pt x="11773" y="3223"/>
                      <a:pt x="12143" y="3223"/>
                    </a:cubicBezTo>
                    <a:lnTo>
                      <a:pt x="17333" y="3223"/>
                    </a:lnTo>
                    <a:cubicBezTo>
                      <a:pt x="17700" y="3223"/>
                      <a:pt x="18016" y="3384"/>
                      <a:pt x="18278" y="3713"/>
                    </a:cubicBezTo>
                    <a:cubicBezTo>
                      <a:pt x="18540" y="4042"/>
                      <a:pt x="18670" y="4427"/>
                      <a:pt x="18670" y="4868"/>
                    </a:cubicBezTo>
                    <a:lnTo>
                      <a:pt x="18670" y="7976"/>
                    </a:lnTo>
                    <a:lnTo>
                      <a:pt x="4277" y="7976"/>
                    </a:lnTo>
                    <a:close/>
                    <a:moveTo>
                      <a:pt x="21600" y="10141"/>
                    </a:moveTo>
                    <a:lnTo>
                      <a:pt x="18552" y="20801"/>
                    </a:lnTo>
                    <a:cubicBezTo>
                      <a:pt x="18506" y="21015"/>
                      <a:pt x="18386" y="21203"/>
                      <a:pt x="18195" y="21362"/>
                    </a:cubicBezTo>
                    <a:cubicBezTo>
                      <a:pt x="18004" y="21521"/>
                      <a:pt x="17818" y="21600"/>
                      <a:pt x="17639" y="21600"/>
                    </a:cubicBezTo>
                    <a:lnTo>
                      <a:pt x="504" y="21600"/>
                    </a:lnTo>
                    <a:lnTo>
                      <a:pt x="3388" y="10913"/>
                    </a:lnTo>
                    <a:cubicBezTo>
                      <a:pt x="3435" y="10699"/>
                      <a:pt x="3552" y="10517"/>
                      <a:pt x="3746" y="10364"/>
                    </a:cubicBezTo>
                    <a:cubicBezTo>
                      <a:pt x="3937" y="10214"/>
                      <a:pt x="4120" y="10141"/>
                      <a:pt x="4301" y="10141"/>
                    </a:cubicBezTo>
                    <a:lnTo>
                      <a:pt x="21600" y="1014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Shape 1458"/>
              <p:cNvSpPr/>
              <p:nvPr userDrawn="1"/>
            </p:nvSpPr>
            <p:spPr bwMode="auto">
              <a:xfrm>
                <a:off x="175278" y="2073390"/>
                <a:ext cx="365500" cy="357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09" y="6867"/>
                    </a:moveTo>
                    <a:cubicBezTo>
                      <a:pt x="18210" y="7364"/>
                      <a:pt x="18439" y="7917"/>
                      <a:pt x="18600" y="8530"/>
                    </a:cubicBezTo>
                    <a:cubicBezTo>
                      <a:pt x="19045" y="8620"/>
                      <a:pt x="19513" y="8680"/>
                      <a:pt x="20005" y="8705"/>
                    </a:cubicBezTo>
                    <a:cubicBezTo>
                      <a:pt x="20498" y="8733"/>
                      <a:pt x="20957" y="8821"/>
                      <a:pt x="21382" y="8976"/>
                    </a:cubicBezTo>
                    <a:cubicBezTo>
                      <a:pt x="21526" y="9013"/>
                      <a:pt x="21600" y="9092"/>
                      <a:pt x="21600" y="9219"/>
                    </a:cubicBezTo>
                    <a:lnTo>
                      <a:pt x="21600" y="12410"/>
                    </a:lnTo>
                    <a:cubicBezTo>
                      <a:pt x="21600" y="12517"/>
                      <a:pt x="21464" y="12613"/>
                      <a:pt x="21198" y="12697"/>
                    </a:cubicBezTo>
                    <a:cubicBezTo>
                      <a:pt x="20932" y="12788"/>
                      <a:pt x="20623" y="12853"/>
                      <a:pt x="20269" y="12909"/>
                    </a:cubicBezTo>
                    <a:cubicBezTo>
                      <a:pt x="19918" y="12963"/>
                      <a:pt x="19575" y="13002"/>
                      <a:pt x="19241" y="13031"/>
                    </a:cubicBezTo>
                    <a:cubicBezTo>
                      <a:pt x="18904" y="13056"/>
                      <a:pt x="18683" y="13079"/>
                      <a:pt x="18575" y="13098"/>
                    </a:cubicBezTo>
                    <a:cubicBezTo>
                      <a:pt x="18448" y="13612"/>
                      <a:pt x="18238" y="14137"/>
                      <a:pt x="17938" y="14680"/>
                    </a:cubicBezTo>
                    <a:cubicBezTo>
                      <a:pt x="18433" y="15417"/>
                      <a:pt x="18983" y="16125"/>
                      <a:pt x="19578" y="16803"/>
                    </a:cubicBezTo>
                    <a:lnTo>
                      <a:pt x="19660" y="17006"/>
                    </a:lnTo>
                    <a:cubicBezTo>
                      <a:pt x="19660" y="17077"/>
                      <a:pt x="19535" y="17252"/>
                      <a:pt x="19286" y="17523"/>
                    </a:cubicBezTo>
                    <a:cubicBezTo>
                      <a:pt x="19037" y="17800"/>
                      <a:pt x="18756" y="18096"/>
                      <a:pt x="18439" y="18412"/>
                    </a:cubicBezTo>
                    <a:cubicBezTo>
                      <a:pt x="18122" y="18726"/>
                      <a:pt x="17822" y="19008"/>
                      <a:pt x="17538" y="19257"/>
                    </a:cubicBezTo>
                    <a:cubicBezTo>
                      <a:pt x="17252" y="19505"/>
                      <a:pt x="17068" y="19626"/>
                      <a:pt x="16989" y="19626"/>
                    </a:cubicBezTo>
                    <a:cubicBezTo>
                      <a:pt x="16969" y="19626"/>
                      <a:pt x="16850" y="19542"/>
                      <a:pt x="16629" y="19378"/>
                    </a:cubicBezTo>
                    <a:cubicBezTo>
                      <a:pt x="16408" y="19211"/>
                      <a:pt x="16165" y="19025"/>
                      <a:pt x="15896" y="18822"/>
                    </a:cubicBezTo>
                    <a:cubicBezTo>
                      <a:pt x="15629" y="18621"/>
                      <a:pt x="15377" y="18426"/>
                      <a:pt x="15136" y="18240"/>
                    </a:cubicBezTo>
                    <a:cubicBezTo>
                      <a:pt x="14898" y="18056"/>
                      <a:pt x="14746" y="17946"/>
                      <a:pt x="14683" y="17910"/>
                    </a:cubicBezTo>
                    <a:cubicBezTo>
                      <a:pt x="14420" y="18054"/>
                      <a:pt x="14156" y="18178"/>
                      <a:pt x="13890" y="18282"/>
                    </a:cubicBezTo>
                    <a:cubicBezTo>
                      <a:pt x="13624" y="18384"/>
                      <a:pt x="13355" y="18472"/>
                      <a:pt x="13083" y="18545"/>
                    </a:cubicBezTo>
                    <a:cubicBezTo>
                      <a:pt x="13066" y="18655"/>
                      <a:pt x="13040" y="18875"/>
                      <a:pt x="13009" y="19214"/>
                    </a:cubicBezTo>
                    <a:cubicBezTo>
                      <a:pt x="12978" y="19553"/>
                      <a:pt x="12933" y="19895"/>
                      <a:pt x="12879" y="20242"/>
                    </a:cubicBezTo>
                    <a:cubicBezTo>
                      <a:pt x="12825" y="20589"/>
                      <a:pt x="12763" y="20903"/>
                      <a:pt x="12692" y="21179"/>
                    </a:cubicBezTo>
                    <a:cubicBezTo>
                      <a:pt x="12618" y="21462"/>
                      <a:pt x="12522" y="21600"/>
                      <a:pt x="12406" y="21600"/>
                    </a:cubicBezTo>
                    <a:lnTo>
                      <a:pt x="9191" y="21600"/>
                    </a:lnTo>
                    <a:cubicBezTo>
                      <a:pt x="9064" y="21600"/>
                      <a:pt x="8979" y="21521"/>
                      <a:pt x="8933" y="21371"/>
                    </a:cubicBezTo>
                    <a:cubicBezTo>
                      <a:pt x="8806" y="20928"/>
                      <a:pt x="8721" y="20462"/>
                      <a:pt x="8679" y="19979"/>
                    </a:cubicBezTo>
                    <a:cubicBezTo>
                      <a:pt x="8630" y="19494"/>
                      <a:pt x="8582" y="19031"/>
                      <a:pt x="8528" y="18585"/>
                    </a:cubicBezTo>
                    <a:cubicBezTo>
                      <a:pt x="7976" y="18424"/>
                      <a:pt x="7446" y="18198"/>
                      <a:pt x="6942" y="17910"/>
                    </a:cubicBezTo>
                    <a:cubicBezTo>
                      <a:pt x="6568" y="18192"/>
                      <a:pt x="6203" y="18460"/>
                      <a:pt x="5843" y="18726"/>
                    </a:cubicBezTo>
                    <a:cubicBezTo>
                      <a:pt x="5481" y="18994"/>
                      <a:pt x="5124" y="19276"/>
                      <a:pt x="4773" y="19573"/>
                    </a:cubicBezTo>
                    <a:lnTo>
                      <a:pt x="4608" y="19626"/>
                    </a:lnTo>
                    <a:cubicBezTo>
                      <a:pt x="4555" y="19626"/>
                      <a:pt x="4387" y="19505"/>
                      <a:pt x="4107" y="19256"/>
                    </a:cubicBezTo>
                    <a:cubicBezTo>
                      <a:pt x="3827" y="19008"/>
                      <a:pt x="3535" y="18726"/>
                      <a:pt x="3232" y="18412"/>
                    </a:cubicBezTo>
                    <a:cubicBezTo>
                      <a:pt x="2929" y="18096"/>
                      <a:pt x="2654" y="17800"/>
                      <a:pt x="2405" y="17523"/>
                    </a:cubicBezTo>
                    <a:cubicBezTo>
                      <a:pt x="2155" y="17252"/>
                      <a:pt x="2031" y="17077"/>
                      <a:pt x="2031" y="17006"/>
                    </a:cubicBezTo>
                    <a:cubicBezTo>
                      <a:pt x="2031" y="16986"/>
                      <a:pt x="2104" y="16868"/>
                      <a:pt x="2249" y="16647"/>
                    </a:cubicBezTo>
                    <a:cubicBezTo>
                      <a:pt x="2393" y="16427"/>
                      <a:pt x="2563" y="16184"/>
                      <a:pt x="2759" y="15925"/>
                    </a:cubicBezTo>
                    <a:cubicBezTo>
                      <a:pt x="2951" y="15662"/>
                      <a:pt x="3141" y="15411"/>
                      <a:pt x="3328" y="15174"/>
                    </a:cubicBezTo>
                    <a:cubicBezTo>
                      <a:pt x="3512" y="14934"/>
                      <a:pt x="3631" y="14778"/>
                      <a:pt x="3688" y="14705"/>
                    </a:cubicBezTo>
                    <a:cubicBezTo>
                      <a:pt x="3388" y="14211"/>
                      <a:pt x="3158" y="13658"/>
                      <a:pt x="2997" y="13045"/>
                    </a:cubicBezTo>
                    <a:cubicBezTo>
                      <a:pt x="2535" y="12951"/>
                      <a:pt x="2062" y="12898"/>
                      <a:pt x="1578" y="12870"/>
                    </a:cubicBezTo>
                    <a:cubicBezTo>
                      <a:pt x="1093" y="12841"/>
                      <a:pt x="640" y="12751"/>
                      <a:pt x="215" y="12599"/>
                    </a:cubicBezTo>
                    <a:cubicBezTo>
                      <a:pt x="71" y="12562"/>
                      <a:pt x="0" y="12480"/>
                      <a:pt x="0" y="12353"/>
                    </a:cubicBezTo>
                    <a:lnTo>
                      <a:pt x="0" y="9162"/>
                    </a:lnTo>
                    <a:cubicBezTo>
                      <a:pt x="0" y="9055"/>
                      <a:pt x="136" y="8959"/>
                      <a:pt x="414" y="8874"/>
                    </a:cubicBezTo>
                    <a:cubicBezTo>
                      <a:pt x="688" y="8790"/>
                      <a:pt x="997" y="8716"/>
                      <a:pt x="1340" y="8666"/>
                    </a:cubicBezTo>
                    <a:cubicBezTo>
                      <a:pt x="1685" y="8612"/>
                      <a:pt x="2020" y="8570"/>
                      <a:pt x="2345" y="8544"/>
                    </a:cubicBezTo>
                    <a:cubicBezTo>
                      <a:pt x="2668" y="8516"/>
                      <a:pt x="2886" y="8493"/>
                      <a:pt x="2997" y="8473"/>
                    </a:cubicBezTo>
                    <a:cubicBezTo>
                      <a:pt x="3158" y="7926"/>
                      <a:pt x="3379" y="7398"/>
                      <a:pt x="3659" y="6895"/>
                    </a:cubicBezTo>
                    <a:cubicBezTo>
                      <a:pt x="3161" y="6155"/>
                      <a:pt x="2620" y="5447"/>
                      <a:pt x="2031" y="4772"/>
                    </a:cubicBezTo>
                    <a:lnTo>
                      <a:pt x="1937" y="4571"/>
                    </a:lnTo>
                    <a:cubicBezTo>
                      <a:pt x="1937" y="4498"/>
                      <a:pt x="2065" y="4323"/>
                      <a:pt x="2317" y="4049"/>
                    </a:cubicBezTo>
                    <a:cubicBezTo>
                      <a:pt x="2569" y="3775"/>
                      <a:pt x="2852" y="3479"/>
                      <a:pt x="3164" y="3162"/>
                    </a:cubicBezTo>
                    <a:cubicBezTo>
                      <a:pt x="3478" y="2849"/>
                      <a:pt x="3778" y="2569"/>
                      <a:pt x="4067" y="2321"/>
                    </a:cubicBezTo>
                    <a:cubicBezTo>
                      <a:pt x="4356" y="2073"/>
                      <a:pt x="4538" y="1945"/>
                      <a:pt x="4608" y="1945"/>
                    </a:cubicBezTo>
                    <a:cubicBezTo>
                      <a:pt x="4625" y="1945"/>
                      <a:pt x="4747" y="2030"/>
                      <a:pt x="4968" y="2197"/>
                    </a:cubicBezTo>
                    <a:cubicBezTo>
                      <a:pt x="5189" y="2363"/>
                      <a:pt x="5435" y="2550"/>
                      <a:pt x="5707" y="2750"/>
                    </a:cubicBezTo>
                    <a:cubicBezTo>
                      <a:pt x="5976" y="2953"/>
                      <a:pt x="6234" y="3148"/>
                      <a:pt x="6472" y="3332"/>
                    </a:cubicBezTo>
                    <a:cubicBezTo>
                      <a:pt x="6713" y="3515"/>
                      <a:pt x="6860" y="3628"/>
                      <a:pt x="6914" y="3662"/>
                    </a:cubicBezTo>
                    <a:cubicBezTo>
                      <a:pt x="7174" y="3518"/>
                      <a:pt x="7441" y="3399"/>
                      <a:pt x="7707" y="3303"/>
                    </a:cubicBezTo>
                    <a:cubicBezTo>
                      <a:pt x="7973" y="3210"/>
                      <a:pt x="8248" y="3120"/>
                      <a:pt x="8528" y="3030"/>
                    </a:cubicBezTo>
                    <a:cubicBezTo>
                      <a:pt x="8528" y="2922"/>
                      <a:pt x="8540" y="2699"/>
                      <a:pt x="8568" y="2363"/>
                    </a:cubicBezTo>
                    <a:cubicBezTo>
                      <a:pt x="8596" y="2033"/>
                      <a:pt x="8636" y="1694"/>
                      <a:pt x="8690" y="1352"/>
                    </a:cubicBezTo>
                    <a:cubicBezTo>
                      <a:pt x="8744" y="1011"/>
                      <a:pt x="8814" y="697"/>
                      <a:pt x="8899" y="418"/>
                    </a:cubicBezTo>
                    <a:cubicBezTo>
                      <a:pt x="8984" y="141"/>
                      <a:pt x="9084" y="0"/>
                      <a:pt x="9191" y="0"/>
                    </a:cubicBezTo>
                    <a:lnTo>
                      <a:pt x="12406" y="0"/>
                    </a:lnTo>
                    <a:cubicBezTo>
                      <a:pt x="12531" y="0"/>
                      <a:pt x="12618" y="68"/>
                      <a:pt x="12664" y="203"/>
                    </a:cubicBezTo>
                    <a:cubicBezTo>
                      <a:pt x="12771" y="644"/>
                      <a:pt x="12848" y="1107"/>
                      <a:pt x="12893" y="1595"/>
                    </a:cubicBezTo>
                    <a:cubicBezTo>
                      <a:pt x="12938" y="2084"/>
                      <a:pt x="13001" y="2561"/>
                      <a:pt x="13083" y="3030"/>
                    </a:cubicBezTo>
                    <a:cubicBezTo>
                      <a:pt x="13363" y="3100"/>
                      <a:pt x="13632" y="3185"/>
                      <a:pt x="13890" y="3284"/>
                    </a:cubicBezTo>
                    <a:cubicBezTo>
                      <a:pt x="14148" y="3385"/>
                      <a:pt x="14403" y="3512"/>
                      <a:pt x="14655" y="3662"/>
                    </a:cubicBezTo>
                    <a:cubicBezTo>
                      <a:pt x="14729" y="3611"/>
                      <a:pt x="14881" y="3490"/>
                      <a:pt x="15117" y="3303"/>
                    </a:cubicBezTo>
                    <a:cubicBezTo>
                      <a:pt x="15352" y="3120"/>
                      <a:pt x="15604" y="2925"/>
                      <a:pt x="15870" y="2722"/>
                    </a:cubicBezTo>
                    <a:cubicBezTo>
                      <a:pt x="16136" y="2521"/>
                      <a:pt x="16377" y="2341"/>
                      <a:pt x="16589" y="2183"/>
                    </a:cubicBezTo>
                    <a:cubicBezTo>
                      <a:pt x="16802" y="2024"/>
                      <a:pt x="16935" y="1945"/>
                      <a:pt x="16989" y="1945"/>
                    </a:cubicBezTo>
                    <a:cubicBezTo>
                      <a:pt x="17043" y="1945"/>
                      <a:pt x="17210" y="2072"/>
                      <a:pt x="17490" y="2321"/>
                    </a:cubicBezTo>
                    <a:cubicBezTo>
                      <a:pt x="17771" y="2569"/>
                      <a:pt x="18065" y="2849"/>
                      <a:pt x="18371" y="3162"/>
                    </a:cubicBezTo>
                    <a:cubicBezTo>
                      <a:pt x="18680" y="3479"/>
                      <a:pt x="18957" y="3775"/>
                      <a:pt x="19207" y="4049"/>
                    </a:cubicBezTo>
                    <a:cubicBezTo>
                      <a:pt x="19453" y="4323"/>
                      <a:pt x="19578" y="4498"/>
                      <a:pt x="19578" y="4571"/>
                    </a:cubicBezTo>
                    <a:cubicBezTo>
                      <a:pt x="19578" y="4605"/>
                      <a:pt x="19498" y="4735"/>
                      <a:pt x="19343" y="4955"/>
                    </a:cubicBezTo>
                    <a:cubicBezTo>
                      <a:pt x="19184" y="5175"/>
                      <a:pt x="19008" y="5416"/>
                      <a:pt x="18813" y="5678"/>
                    </a:cubicBezTo>
                    <a:cubicBezTo>
                      <a:pt x="18617" y="5938"/>
                      <a:pt x="18428" y="6189"/>
                      <a:pt x="18241" y="6429"/>
                    </a:cubicBezTo>
                    <a:cubicBezTo>
                      <a:pt x="18057" y="6667"/>
                      <a:pt x="17946" y="6813"/>
                      <a:pt x="17909" y="6867"/>
                    </a:cubicBezTo>
                    <a:moveTo>
                      <a:pt x="10806" y="14044"/>
                    </a:moveTo>
                    <a:cubicBezTo>
                      <a:pt x="11248" y="14044"/>
                      <a:pt x="11670" y="13957"/>
                      <a:pt x="12066" y="13779"/>
                    </a:cubicBezTo>
                    <a:cubicBezTo>
                      <a:pt x="12463" y="13607"/>
                      <a:pt x="12805" y="13370"/>
                      <a:pt x="13091" y="13070"/>
                    </a:cubicBezTo>
                    <a:cubicBezTo>
                      <a:pt x="13375" y="12774"/>
                      <a:pt x="13604" y="12429"/>
                      <a:pt x="13783" y="12031"/>
                    </a:cubicBezTo>
                    <a:cubicBezTo>
                      <a:pt x="13958" y="11633"/>
                      <a:pt x="14046" y="11215"/>
                      <a:pt x="14046" y="10775"/>
                    </a:cubicBezTo>
                    <a:cubicBezTo>
                      <a:pt x="14046" y="10334"/>
                      <a:pt x="13958" y="9919"/>
                      <a:pt x="13783" y="9530"/>
                    </a:cubicBezTo>
                    <a:cubicBezTo>
                      <a:pt x="13604" y="9143"/>
                      <a:pt x="13375" y="8801"/>
                      <a:pt x="13091" y="8502"/>
                    </a:cubicBezTo>
                    <a:cubicBezTo>
                      <a:pt x="12805" y="8206"/>
                      <a:pt x="12463" y="7974"/>
                      <a:pt x="12066" y="7808"/>
                    </a:cubicBezTo>
                    <a:cubicBezTo>
                      <a:pt x="11670" y="7641"/>
                      <a:pt x="11248" y="7556"/>
                      <a:pt x="10806" y="7556"/>
                    </a:cubicBezTo>
                    <a:cubicBezTo>
                      <a:pt x="10361" y="7556"/>
                      <a:pt x="9939" y="7641"/>
                      <a:pt x="9537" y="7808"/>
                    </a:cubicBezTo>
                    <a:cubicBezTo>
                      <a:pt x="9135" y="7974"/>
                      <a:pt x="8786" y="8206"/>
                      <a:pt x="8494" y="8502"/>
                    </a:cubicBezTo>
                    <a:cubicBezTo>
                      <a:pt x="8200" y="8801"/>
                      <a:pt x="7970" y="9143"/>
                      <a:pt x="7800" y="9530"/>
                    </a:cubicBezTo>
                    <a:cubicBezTo>
                      <a:pt x="7633" y="9919"/>
                      <a:pt x="7551" y="10334"/>
                      <a:pt x="7551" y="10775"/>
                    </a:cubicBezTo>
                    <a:cubicBezTo>
                      <a:pt x="7551" y="11215"/>
                      <a:pt x="7633" y="11633"/>
                      <a:pt x="7800" y="12031"/>
                    </a:cubicBezTo>
                    <a:cubicBezTo>
                      <a:pt x="7970" y="12429"/>
                      <a:pt x="8200" y="12774"/>
                      <a:pt x="8494" y="13070"/>
                    </a:cubicBezTo>
                    <a:cubicBezTo>
                      <a:pt x="8786" y="13370"/>
                      <a:pt x="9135" y="13607"/>
                      <a:pt x="9537" y="13779"/>
                    </a:cubicBezTo>
                    <a:cubicBezTo>
                      <a:pt x="9939" y="13957"/>
                      <a:pt x="10361" y="14044"/>
                      <a:pt x="10806" y="14044"/>
                    </a:cubicBezTo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Shape 1486"/>
              <p:cNvSpPr/>
              <p:nvPr userDrawn="1"/>
            </p:nvSpPr>
            <p:spPr bwMode="auto">
              <a:xfrm>
                <a:off x="721711" y="2626985"/>
                <a:ext cx="308929" cy="353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" y="6464"/>
                    </a:moveTo>
                    <a:cubicBezTo>
                      <a:pt x="386" y="6464"/>
                      <a:pt x="262" y="6412"/>
                      <a:pt x="155" y="6306"/>
                    </a:cubicBezTo>
                    <a:cubicBezTo>
                      <a:pt x="49" y="6202"/>
                      <a:pt x="0" y="6075"/>
                      <a:pt x="0" y="5925"/>
                    </a:cubicBezTo>
                    <a:lnTo>
                      <a:pt x="0" y="538"/>
                    </a:lnTo>
                    <a:cubicBezTo>
                      <a:pt x="0" y="389"/>
                      <a:pt x="49" y="265"/>
                      <a:pt x="155" y="158"/>
                    </a:cubicBezTo>
                    <a:cubicBezTo>
                      <a:pt x="262" y="52"/>
                      <a:pt x="386" y="0"/>
                      <a:pt x="536" y="0"/>
                    </a:cubicBezTo>
                    <a:lnTo>
                      <a:pt x="5925" y="0"/>
                    </a:lnTo>
                    <a:cubicBezTo>
                      <a:pt x="6072" y="0"/>
                      <a:pt x="6202" y="52"/>
                      <a:pt x="6320" y="158"/>
                    </a:cubicBezTo>
                    <a:cubicBezTo>
                      <a:pt x="6432" y="265"/>
                      <a:pt x="6487" y="389"/>
                      <a:pt x="6487" y="538"/>
                    </a:cubicBezTo>
                    <a:lnTo>
                      <a:pt x="6487" y="5925"/>
                    </a:lnTo>
                    <a:cubicBezTo>
                      <a:pt x="6487" y="6075"/>
                      <a:pt x="6432" y="6202"/>
                      <a:pt x="6320" y="6306"/>
                    </a:cubicBezTo>
                    <a:cubicBezTo>
                      <a:pt x="6202" y="6412"/>
                      <a:pt x="6072" y="6464"/>
                      <a:pt x="5925" y="6464"/>
                    </a:cubicBezTo>
                    <a:lnTo>
                      <a:pt x="536" y="6464"/>
                    </a:lnTo>
                    <a:close/>
                    <a:moveTo>
                      <a:pt x="21059" y="8105"/>
                    </a:moveTo>
                    <a:cubicBezTo>
                      <a:pt x="21206" y="8105"/>
                      <a:pt x="21335" y="8157"/>
                      <a:pt x="21439" y="8258"/>
                    </a:cubicBezTo>
                    <a:cubicBezTo>
                      <a:pt x="21542" y="8358"/>
                      <a:pt x="21600" y="8488"/>
                      <a:pt x="21600" y="8643"/>
                    </a:cubicBezTo>
                    <a:lnTo>
                      <a:pt x="21600" y="12614"/>
                    </a:lnTo>
                    <a:cubicBezTo>
                      <a:pt x="21600" y="13855"/>
                      <a:pt x="21315" y="15021"/>
                      <a:pt x="20751" y="16115"/>
                    </a:cubicBezTo>
                    <a:cubicBezTo>
                      <a:pt x="20183" y="17209"/>
                      <a:pt x="19412" y="18159"/>
                      <a:pt x="18433" y="18968"/>
                    </a:cubicBezTo>
                    <a:cubicBezTo>
                      <a:pt x="17454" y="19775"/>
                      <a:pt x="16314" y="20417"/>
                      <a:pt x="15001" y="20892"/>
                    </a:cubicBezTo>
                    <a:cubicBezTo>
                      <a:pt x="13691" y="21364"/>
                      <a:pt x="12291" y="21600"/>
                      <a:pt x="10803" y="21600"/>
                    </a:cubicBezTo>
                    <a:cubicBezTo>
                      <a:pt x="9297" y="21600"/>
                      <a:pt x="7892" y="21364"/>
                      <a:pt x="6588" y="20892"/>
                    </a:cubicBezTo>
                    <a:cubicBezTo>
                      <a:pt x="5283" y="20417"/>
                      <a:pt x="4140" y="19775"/>
                      <a:pt x="3161" y="18968"/>
                    </a:cubicBezTo>
                    <a:cubicBezTo>
                      <a:pt x="2182" y="18159"/>
                      <a:pt x="1411" y="17212"/>
                      <a:pt x="844" y="16121"/>
                    </a:cubicBezTo>
                    <a:cubicBezTo>
                      <a:pt x="279" y="15032"/>
                      <a:pt x="0" y="13866"/>
                      <a:pt x="0" y="12614"/>
                    </a:cubicBezTo>
                    <a:lnTo>
                      <a:pt x="0" y="8643"/>
                    </a:lnTo>
                    <a:cubicBezTo>
                      <a:pt x="0" y="8496"/>
                      <a:pt x="49" y="8370"/>
                      <a:pt x="155" y="8263"/>
                    </a:cubicBezTo>
                    <a:cubicBezTo>
                      <a:pt x="262" y="8160"/>
                      <a:pt x="386" y="8105"/>
                      <a:pt x="536" y="8105"/>
                    </a:cubicBezTo>
                    <a:lnTo>
                      <a:pt x="5925" y="8105"/>
                    </a:lnTo>
                    <a:cubicBezTo>
                      <a:pt x="6072" y="8105"/>
                      <a:pt x="6202" y="8157"/>
                      <a:pt x="6320" y="8257"/>
                    </a:cubicBezTo>
                    <a:cubicBezTo>
                      <a:pt x="6432" y="8358"/>
                      <a:pt x="6487" y="8488"/>
                      <a:pt x="6487" y="8643"/>
                    </a:cubicBezTo>
                    <a:lnTo>
                      <a:pt x="6487" y="12614"/>
                    </a:lnTo>
                    <a:cubicBezTo>
                      <a:pt x="6487" y="12881"/>
                      <a:pt x="6596" y="13155"/>
                      <a:pt x="6801" y="13440"/>
                    </a:cubicBezTo>
                    <a:cubicBezTo>
                      <a:pt x="7005" y="13725"/>
                      <a:pt x="7299" y="13993"/>
                      <a:pt x="7676" y="14246"/>
                    </a:cubicBezTo>
                    <a:cubicBezTo>
                      <a:pt x="8050" y="14500"/>
                      <a:pt x="8505" y="14704"/>
                      <a:pt x="9032" y="14865"/>
                    </a:cubicBezTo>
                    <a:cubicBezTo>
                      <a:pt x="9562" y="15029"/>
                      <a:pt x="10152" y="15107"/>
                      <a:pt x="10803" y="15107"/>
                    </a:cubicBezTo>
                    <a:cubicBezTo>
                      <a:pt x="11448" y="15107"/>
                      <a:pt x="12038" y="15029"/>
                      <a:pt x="12577" y="14865"/>
                    </a:cubicBezTo>
                    <a:cubicBezTo>
                      <a:pt x="13112" y="14704"/>
                      <a:pt x="13567" y="14500"/>
                      <a:pt x="13944" y="14246"/>
                    </a:cubicBezTo>
                    <a:cubicBezTo>
                      <a:pt x="14321" y="13993"/>
                      <a:pt x="14615" y="13722"/>
                      <a:pt x="14822" y="13440"/>
                    </a:cubicBezTo>
                    <a:cubicBezTo>
                      <a:pt x="15030" y="13155"/>
                      <a:pt x="15130" y="12881"/>
                      <a:pt x="15130" y="12614"/>
                    </a:cubicBezTo>
                    <a:lnTo>
                      <a:pt x="15130" y="8643"/>
                    </a:lnTo>
                    <a:cubicBezTo>
                      <a:pt x="15130" y="8286"/>
                      <a:pt x="15312" y="8105"/>
                      <a:pt x="15672" y="8105"/>
                    </a:cubicBezTo>
                    <a:lnTo>
                      <a:pt x="21059" y="8105"/>
                    </a:lnTo>
                    <a:close/>
                    <a:moveTo>
                      <a:pt x="21059" y="3"/>
                    </a:moveTo>
                    <a:cubicBezTo>
                      <a:pt x="21206" y="3"/>
                      <a:pt x="21335" y="55"/>
                      <a:pt x="21439" y="161"/>
                    </a:cubicBezTo>
                    <a:cubicBezTo>
                      <a:pt x="21542" y="268"/>
                      <a:pt x="21600" y="392"/>
                      <a:pt x="21600" y="541"/>
                    </a:cubicBezTo>
                    <a:lnTo>
                      <a:pt x="21600" y="5928"/>
                    </a:lnTo>
                    <a:cubicBezTo>
                      <a:pt x="21600" y="6078"/>
                      <a:pt x="21542" y="6205"/>
                      <a:pt x="21439" y="6308"/>
                    </a:cubicBezTo>
                    <a:cubicBezTo>
                      <a:pt x="21335" y="6415"/>
                      <a:pt x="21206" y="6467"/>
                      <a:pt x="21059" y="6467"/>
                    </a:cubicBezTo>
                    <a:lnTo>
                      <a:pt x="15672" y="6467"/>
                    </a:lnTo>
                    <a:cubicBezTo>
                      <a:pt x="15312" y="6467"/>
                      <a:pt x="15130" y="6288"/>
                      <a:pt x="15130" y="5928"/>
                    </a:cubicBezTo>
                    <a:lnTo>
                      <a:pt x="15130" y="541"/>
                    </a:lnTo>
                    <a:cubicBezTo>
                      <a:pt x="15130" y="392"/>
                      <a:pt x="15182" y="268"/>
                      <a:pt x="15283" y="161"/>
                    </a:cubicBezTo>
                    <a:cubicBezTo>
                      <a:pt x="15384" y="55"/>
                      <a:pt x="15513" y="3"/>
                      <a:pt x="15672" y="3"/>
                    </a:cubicBezTo>
                    <a:lnTo>
                      <a:pt x="21059" y="3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Shape 1492"/>
              <p:cNvSpPr/>
              <p:nvPr userDrawn="1"/>
            </p:nvSpPr>
            <p:spPr bwMode="auto">
              <a:xfrm>
                <a:off x="709702" y="3619143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498" extrusionOk="0">
                    <a:moveTo>
                      <a:pt x="14059" y="6524"/>
                    </a:moveTo>
                    <a:cubicBezTo>
                      <a:pt x="13646" y="6524"/>
                      <a:pt x="13257" y="6670"/>
                      <a:pt x="12887" y="6962"/>
                    </a:cubicBezTo>
                    <a:cubicBezTo>
                      <a:pt x="12520" y="7257"/>
                      <a:pt x="12156" y="7651"/>
                      <a:pt x="11798" y="8139"/>
                    </a:cubicBezTo>
                    <a:cubicBezTo>
                      <a:pt x="11441" y="8626"/>
                      <a:pt x="11081" y="9184"/>
                      <a:pt x="10727" y="9814"/>
                    </a:cubicBezTo>
                    <a:cubicBezTo>
                      <a:pt x="10372" y="10445"/>
                      <a:pt x="10017" y="11093"/>
                      <a:pt x="9665" y="11765"/>
                    </a:cubicBezTo>
                    <a:cubicBezTo>
                      <a:pt x="9234" y="12585"/>
                      <a:pt x="8794" y="13394"/>
                      <a:pt x="8336" y="14196"/>
                    </a:cubicBezTo>
                    <a:cubicBezTo>
                      <a:pt x="7876" y="14996"/>
                      <a:pt x="7384" y="15717"/>
                      <a:pt x="6858" y="16357"/>
                    </a:cubicBezTo>
                    <a:cubicBezTo>
                      <a:pt x="6330" y="16996"/>
                      <a:pt x="5752" y="17510"/>
                      <a:pt x="5119" y="17898"/>
                    </a:cubicBezTo>
                    <a:cubicBezTo>
                      <a:pt x="4485" y="18289"/>
                      <a:pt x="3788" y="18488"/>
                      <a:pt x="3022" y="18488"/>
                    </a:cubicBezTo>
                    <a:lnTo>
                      <a:pt x="458" y="18488"/>
                    </a:lnTo>
                    <a:cubicBezTo>
                      <a:pt x="333" y="18488"/>
                      <a:pt x="225" y="18432"/>
                      <a:pt x="135" y="18324"/>
                    </a:cubicBezTo>
                    <a:cubicBezTo>
                      <a:pt x="44" y="18219"/>
                      <a:pt x="0" y="18091"/>
                      <a:pt x="0" y="17942"/>
                    </a:cubicBezTo>
                    <a:lnTo>
                      <a:pt x="0" y="15790"/>
                    </a:lnTo>
                    <a:cubicBezTo>
                      <a:pt x="0" y="15638"/>
                      <a:pt x="44" y="15513"/>
                      <a:pt x="135" y="15411"/>
                    </a:cubicBezTo>
                    <a:cubicBezTo>
                      <a:pt x="225" y="15311"/>
                      <a:pt x="333" y="15256"/>
                      <a:pt x="458" y="15256"/>
                    </a:cubicBezTo>
                    <a:lnTo>
                      <a:pt x="3022" y="15256"/>
                    </a:lnTo>
                    <a:cubicBezTo>
                      <a:pt x="3421" y="15256"/>
                      <a:pt x="3810" y="15113"/>
                      <a:pt x="4189" y="14824"/>
                    </a:cubicBezTo>
                    <a:cubicBezTo>
                      <a:pt x="4568" y="14538"/>
                      <a:pt x="4933" y="14150"/>
                      <a:pt x="5285" y="13665"/>
                    </a:cubicBezTo>
                    <a:cubicBezTo>
                      <a:pt x="5637" y="13180"/>
                      <a:pt x="5985" y="12623"/>
                      <a:pt x="6340" y="11995"/>
                    </a:cubicBezTo>
                    <a:cubicBezTo>
                      <a:pt x="6692" y="11367"/>
                      <a:pt x="7042" y="10716"/>
                      <a:pt x="7394" y="10045"/>
                    </a:cubicBezTo>
                    <a:cubicBezTo>
                      <a:pt x="7822" y="9225"/>
                      <a:pt x="8270" y="8407"/>
                      <a:pt x="8735" y="7599"/>
                    </a:cubicBezTo>
                    <a:cubicBezTo>
                      <a:pt x="9200" y="6790"/>
                      <a:pt x="9696" y="6063"/>
                      <a:pt x="10223" y="5421"/>
                    </a:cubicBezTo>
                    <a:cubicBezTo>
                      <a:pt x="10749" y="4776"/>
                      <a:pt x="11324" y="4262"/>
                      <a:pt x="11950" y="3876"/>
                    </a:cubicBezTo>
                    <a:cubicBezTo>
                      <a:pt x="12574" y="3488"/>
                      <a:pt x="13276" y="3293"/>
                      <a:pt x="14057" y="3293"/>
                    </a:cubicBezTo>
                    <a:lnTo>
                      <a:pt x="16435" y="3293"/>
                    </a:lnTo>
                    <a:lnTo>
                      <a:pt x="16435" y="712"/>
                    </a:lnTo>
                    <a:cubicBezTo>
                      <a:pt x="16435" y="329"/>
                      <a:pt x="16530" y="102"/>
                      <a:pt x="16721" y="23"/>
                    </a:cubicBezTo>
                    <a:cubicBezTo>
                      <a:pt x="16914" y="-50"/>
                      <a:pt x="17147" y="49"/>
                      <a:pt x="17418" y="318"/>
                    </a:cubicBezTo>
                    <a:lnTo>
                      <a:pt x="21331" y="4203"/>
                    </a:lnTo>
                    <a:cubicBezTo>
                      <a:pt x="21512" y="4373"/>
                      <a:pt x="21598" y="4583"/>
                      <a:pt x="21588" y="4834"/>
                    </a:cubicBezTo>
                    <a:cubicBezTo>
                      <a:pt x="21588" y="5103"/>
                      <a:pt x="21502" y="5322"/>
                      <a:pt x="21331" y="5488"/>
                    </a:cubicBezTo>
                    <a:lnTo>
                      <a:pt x="17418" y="9362"/>
                    </a:lnTo>
                    <a:cubicBezTo>
                      <a:pt x="17147" y="9630"/>
                      <a:pt x="16914" y="9727"/>
                      <a:pt x="16721" y="9645"/>
                    </a:cubicBezTo>
                    <a:cubicBezTo>
                      <a:pt x="16530" y="9569"/>
                      <a:pt x="16435" y="9338"/>
                      <a:pt x="16435" y="8956"/>
                    </a:cubicBezTo>
                    <a:lnTo>
                      <a:pt x="16435" y="6524"/>
                    </a:lnTo>
                    <a:lnTo>
                      <a:pt x="14059" y="6524"/>
                    </a:lnTo>
                    <a:close/>
                    <a:moveTo>
                      <a:pt x="462" y="6495"/>
                    </a:moveTo>
                    <a:cubicBezTo>
                      <a:pt x="338" y="6495"/>
                      <a:pt x="230" y="6449"/>
                      <a:pt x="139" y="6349"/>
                    </a:cubicBezTo>
                    <a:cubicBezTo>
                      <a:pt x="49" y="6250"/>
                      <a:pt x="5" y="6127"/>
                      <a:pt x="5" y="5978"/>
                    </a:cubicBezTo>
                    <a:lnTo>
                      <a:pt x="5" y="3824"/>
                    </a:lnTo>
                    <a:cubicBezTo>
                      <a:pt x="5" y="3462"/>
                      <a:pt x="157" y="3287"/>
                      <a:pt x="462" y="3293"/>
                    </a:cubicBezTo>
                    <a:lnTo>
                      <a:pt x="3027" y="3293"/>
                    </a:lnTo>
                    <a:cubicBezTo>
                      <a:pt x="3560" y="3293"/>
                      <a:pt x="4054" y="3389"/>
                      <a:pt x="4514" y="3573"/>
                    </a:cubicBezTo>
                    <a:cubicBezTo>
                      <a:pt x="4974" y="3763"/>
                      <a:pt x="5410" y="4022"/>
                      <a:pt x="5821" y="4358"/>
                    </a:cubicBezTo>
                    <a:cubicBezTo>
                      <a:pt x="6229" y="4691"/>
                      <a:pt x="6609" y="5085"/>
                      <a:pt x="6963" y="5532"/>
                    </a:cubicBezTo>
                    <a:cubicBezTo>
                      <a:pt x="7318" y="5979"/>
                      <a:pt x="7656" y="6463"/>
                      <a:pt x="7994" y="6983"/>
                    </a:cubicBezTo>
                    <a:cubicBezTo>
                      <a:pt x="7519" y="7824"/>
                      <a:pt x="7059" y="8653"/>
                      <a:pt x="6621" y="9473"/>
                    </a:cubicBezTo>
                    <a:cubicBezTo>
                      <a:pt x="6589" y="9549"/>
                      <a:pt x="6557" y="9610"/>
                      <a:pt x="6516" y="9668"/>
                    </a:cubicBezTo>
                    <a:cubicBezTo>
                      <a:pt x="6477" y="9727"/>
                      <a:pt x="6442" y="9794"/>
                      <a:pt x="6410" y="9876"/>
                    </a:cubicBezTo>
                    <a:cubicBezTo>
                      <a:pt x="5862" y="8927"/>
                      <a:pt x="5319" y="8127"/>
                      <a:pt x="4776" y="7473"/>
                    </a:cubicBezTo>
                    <a:cubicBezTo>
                      <a:pt x="4233" y="6822"/>
                      <a:pt x="3651" y="6495"/>
                      <a:pt x="3024" y="6495"/>
                    </a:cubicBezTo>
                    <a:lnTo>
                      <a:pt x="462" y="6495"/>
                    </a:lnTo>
                    <a:close/>
                    <a:moveTo>
                      <a:pt x="21333" y="15997"/>
                    </a:moveTo>
                    <a:cubicBezTo>
                      <a:pt x="21514" y="16167"/>
                      <a:pt x="21600" y="16386"/>
                      <a:pt x="21590" y="16657"/>
                    </a:cubicBezTo>
                    <a:cubicBezTo>
                      <a:pt x="21590" y="16908"/>
                      <a:pt x="21505" y="17116"/>
                      <a:pt x="21333" y="17285"/>
                    </a:cubicBezTo>
                    <a:lnTo>
                      <a:pt x="17421" y="21182"/>
                    </a:lnTo>
                    <a:cubicBezTo>
                      <a:pt x="17149" y="21454"/>
                      <a:pt x="16917" y="21550"/>
                      <a:pt x="16724" y="21471"/>
                    </a:cubicBezTo>
                    <a:cubicBezTo>
                      <a:pt x="16533" y="21392"/>
                      <a:pt x="16437" y="21162"/>
                      <a:pt x="16437" y="20779"/>
                    </a:cubicBezTo>
                    <a:lnTo>
                      <a:pt x="16437" y="18432"/>
                    </a:lnTo>
                    <a:lnTo>
                      <a:pt x="14059" y="18432"/>
                    </a:lnTo>
                    <a:cubicBezTo>
                      <a:pt x="13528" y="18432"/>
                      <a:pt x="13031" y="18336"/>
                      <a:pt x="12574" y="18143"/>
                    </a:cubicBezTo>
                    <a:cubicBezTo>
                      <a:pt x="12114" y="17953"/>
                      <a:pt x="11681" y="17691"/>
                      <a:pt x="11280" y="17355"/>
                    </a:cubicBezTo>
                    <a:cubicBezTo>
                      <a:pt x="10878" y="17019"/>
                      <a:pt x="10497" y="16628"/>
                      <a:pt x="10137" y="16181"/>
                    </a:cubicBezTo>
                    <a:cubicBezTo>
                      <a:pt x="9780" y="15732"/>
                      <a:pt x="9440" y="15253"/>
                      <a:pt x="9119" y="14739"/>
                    </a:cubicBezTo>
                    <a:cubicBezTo>
                      <a:pt x="9344" y="14360"/>
                      <a:pt x="9567" y="13963"/>
                      <a:pt x="9780" y="13551"/>
                    </a:cubicBezTo>
                    <a:cubicBezTo>
                      <a:pt x="9995" y="13142"/>
                      <a:pt x="10218" y="12740"/>
                      <a:pt x="10443" y="12337"/>
                    </a:cubicBezTo>
                    <a:cubicBezTo>
                      <a:pt x="10475" y="12246"/>
                      <a:pt x="10514" y="12165"/>
                      <a:pt x="10560" y="12091"/>
                    </a:cubicBezTo>
                    <a:cubicBezTo>
                      <a:pt x="10609" y="12024"/>
                      <a:pt x="10646" y="11940"/>
                      <a:pt x="10680" y="11846"/>
                    </a:cubicBezTo>
                    <a:cubicBezTo>
                      <a:pt x="11226" y="12798"/>
                      <a:pt x="11769" y="13592"/>
                      <a:pt x="12315" y="14231"/>
                    </a:cubicBezTo>
                    <a:cubicBezTo>
                      <a:pt x="12855" y="14868"/>
                      <a:pt x="13440" y="15189"/>
                      <a:pt x="14064" y="15189"/>
                    </a:cubicBezTo>
                    <a:lnTo>
                      <a:pt x="16442" y="15189"/>
                    </a:lnTo>
                    <a:lnTo>
                      <a:pt x="16442" y="12532"/>
                    </a:lnTo>
                    <a:cubicBezTo>
                      <a:pt x="16442" y="12153"/>
                      <a:pt x="16538" y="11922"/>
                      <a:pt x="16728" y="11846"/>
                    </a:cubicBezTo>
                    <a:cubicBezTo>
                      <a:pt x="16922" y="11773"/>
                      <a:pt x="17154" y="11867"/>
                      <a:pt x="17426" y="12126"/>
                    </a:cubicBezTo>
                    <a:lnTo>
                      <a:pt x="21333" y="1599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Прямоугольник 88"/>
              <p:cNvSpPr/>
              <p:nvPr userDrawn="1"/>
            </p:nvSpPr>
            <p:spPr>
              <a:xfrm>
                <a:off x="3134718" y="2252223"/>
                <a:ext cx="4141504" cy="86117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ANKARA ÜNİVERSİTESİ 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ENFORMATİK BÖLÜMÜ TEZSİZ YÜKSEK LİSANS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125" y="1504950"/>
              <a:ext cx="847725" cy="833755"/>
            </a:xfrm>
            <a:prstGeom prst="rect">
              <a:avLst/>
            </a:prstGeom>
          </p:spPr>
        </p:pic>
        <p:sp>
          <p:nvSpPr>
            <p:cNvPr id="10" name="Metin Kutusu 31"/>
            <p:cNvSpPr txBox="1"/>
            <p:nvPr userDrawn="1"/>
          </p:nvSpPr>
          <p:spPr>
            <a:xfrm>
              <a:off x="137130" y="343652"/>
              <a:ext cx="540000" cy="684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sz="3600" b="1" dirty="0">
                  <a:ln w="9525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tr-TR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12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37FE4-256D-40E7-90FC-D1765659DE5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430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345412" y="3530043"/>
            <a:ext cx="9144000" cy="1539903"/>
          </a:xfrm>
        </p:spPr>
        <p:txBody>
          <a:bodyPr anchor="b"/>
          <a:lstStyle>
            <a:lvl1pPr algn="ctr"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6C87B8-F90C-45B3-81D6-E21A7E1D81A7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01481" y="156040"/>
            <a:ext cx="11521594" cy="4143954"/>
            <a:chOff x="0" y="343652"/>
            <a:chExt cx="8082167" cy="3131068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408617"/>
              <a:ext cx="8082167" cy="3066103"/>
              <a:chOff x="0" y="856378"/>
              <a:chExt cx="8470941" cy="3285993"/>
            </a:xfrm>
          </p:grpSpPr>
          <p:sp>
            <p:nvSpPr>
              <p:cNvPr id="11" name="Rectangle 12"/>
              <p:cNvSpPr>
                <a:spLocks noChangeArrowheads="1"/>
              </p:cNvSpPr>
              <p:nvPr userDrawn="1"/>
            </p:nvSpPr>
            <p:spPr bwMode="auto">
              <a:xfrm rot="16200000">
                <a:off x="8441714" y="1339324"/>
                <a:ext cx="6153" cy="52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Прямоугольник 1"/>
              <p:cNvSpPr/>
              <p:nvPr userDrawn="1"/>
            </p:nvSpPr>
            <p:spPr>
              <a:xfrm>
                <a:off x="1404487" y="1785042"/>
                <a:ext cx="6963028" cy="1484714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3"/>
              <p:cNvSpPr/>
              <p:nvPr userDrawn="1"/>
            </p:nvSpPr>
            <p:spPr>
              <a:xfrm rot="2700000">
                <a:off x="1034369" y="2941441"/>
                <a:ext cx="695885" cy="695885"/>
              </a:xfrm>
              <a:prstGeom prst="rect">
                <a:avLst/>
              </a:prstGeom>
              <a:solidFill>
                <a:srgbClr val="F8A90C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75"/>
              <p:cNvSpPr/>
              <p:nvPr userDrawn="1"/>
            </p:nvSpPr>
            <p:spPr>
              <a:xfrm rot="2700000">
                <a:off x="522132" y="2429204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76"/>
              <p:cNvSpPr/>
              <p:nvPr userDrawn="1"/>
            </p:nvSpPr>
            <p:spPr>
              <a:xfrm rot="2700000">
                <a:off x="10086" y="1908996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77"/>
              <p:cNvSpPr/>
              <p:nvPr userDrawn="1"/>
            </p:nvSpPr>
            <p:spPr>
              <a:xfrm rot="2700000">
                <a:off x="655832" y="1048438"/>
                <a:ext cx="1451816" cy="1416004"/>
              </a:xfrm>
              <a:prstGeom prst="rect">
                <a:avLst/>
              </a:prstGeom>
              <a:solidFill>
                <a:srgbClr val="AAAAA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78"/>
              <p:cNvSpPr/>
              <p:nvPr userDrawn="1"/>
            </p:nvSpPr>
            <p:spPr>
              <a:xfrm rot="2700000">
                <a:off x="0" y="856378"/>
                <a:ext cx="695885" cy="695885"/>
              </a:xfrm>
              <a:prstGeom prst="rect">
                <a:avLst/>
              </a:prstGeom>
              <a:solidFill>
                <a:srgbClr val="C80D1F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79"/>
              <p:cNvSpPr/>
              <p:nvPr userDrawn="1"/>
            </p:nvSpPr>
            <p:spPr>
              <a:xfrm rot="2700000">
                <a:off x="532218" y="3446486"/>
                <a:ext cx="695885" cy="695885"/>
              </a:xfrm>
              <a:prstGeom prst="rect">
                <a:avLst/>
              </a:prstGeom>
              <a:solidFill>
                <a:srgbClr val="EA506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Shape 1420"/>
              <p:cNvSpPr/>
              <p:nvPr userDrawn="1"/>
            </p:nvSpPr>
            <p:spPr bwMode="auto">
              <a:xfrm>
                <a:off x="1231147" y="1596434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77" y="7976"/>
                    </a:moveTo>
                    <a:cubicBezTo>
                      <a:pt x="3988" y="7976"/>
                      <a:pt x="3706" y="8031"/>
                      <a:pt x="3435" y="8149"/>
                    </a:cubicBezTo>
                    <a:cubicBezTo>
                      <a:pt x="3161" y="8266"/>
                      <a:pt x="2904" y="8428"/>
                      <a:pt x="2666" y="8628"/>
                    </a:cubicBezTo>
                    <a:cubicBezTo>
                      <a:pt x="2429" y="8830"/>
                      <a:pt x="2220" y="9071"/>
                      <a:pt x="2044" y="9344"/>
                    </a:cubicBezTo>
                    <a:cubicBezTo>
                      <a:pt x="1868" y="9621"/>
                      <a:pt x="1731" y="9926"/>
                      <a:pt x="1628" y="10252"/>
                    </a:cubicBezTo>
                    <a:lnTo>
                      <a:pt x="0" y="16271"/>
                    </a:lnTo>
                    <a:lnTo>
                      <a:pt x="0" y="1619"/>
                    </a:lnTo>
                    <a:cubicBezTo>
                      <a:pt x="0" y="1178"/>
                      <a:pt x="132" y="796"/>
                      <a:pt x="399" y="479"/>
                    </a:cubicBezTo>
                    <a:cubicBezTo>
                      <a:pt x="663" y="162"/>
                      <a:pt x="982" y="0"/>
                      <a:pt x="1349" y="0"/>
                    </a:cubicBezTo>
                    <a:lnTo>
                      <a:pt x="9460" y="0"/>
                    </a:lnTo>
                    <a:cubicBezTo>
                      <a:pt x="9824" y="0"/>
                      <a:pt x="10140" y="162"/>
                      <a:pt x="10407" y="479"/>
                    </a:cubicBezTo>
                    <a:cubicBezTo>
                      <a:pt x="10674" y="796"/>
                      <a:pt x="10806" y="1178"/>
                      <a:pt x="10806" y="1619"/>
                    </a:cubicBezTo>
                    <a:cubicBezTo>
                      <a:pt x="10806" y="2059"/>
                      <a:pt x="10938" y="2438"/>
                      <a:pt x="11198" y="2750"/>
                    </a:cubicBezTo>
                    <a:cubicBezTo>
                      <a:pt x="11460" y="3064"/>
                      <a:pt x="11773" y="3223"/>
                      <a:pt x="12143" y="3223"/>
                    </a:cubicBezTo>
                    <a:lnTo>
                      <a:pt x="17333" y="3223"/>
                    </a:lnTo>
                    <a:cubicBezTo>
                      <a:pt x="17700" y="3223"/>
                      <a:pt x="18016" y="3384"/>
                      <a:pt x="18278" y="3713"/>
                    </a:cubicBezTo>
                    <a:cubicBezTo>
                      <a:pt x="18540" y="4042"/>
                      <a:pt x="18670" y="4427"/>
                      <a:pt x="18670" y="4868"/>
                    </a:cubicBezTo>
                    <a:lnTo>
                      <a:pt x="18670" y="7976"/>
                    </a:lnTo>
                    <a:lnTo>
                      <a:pt x="4277" y="7976"/>
                    </a:lnTo>
                    <a:close/>
                    <a:moveTo>
                      <a:pt x="21600" y="10141"/>
                    </a:moveTo>
                    <a:lnTo>
                      <a:pt x="18552" y="20801"/>
                    </a:lnTo>
                    <a:cubicBezTo>
                      <a:pt x="18506" y="21015"/>
                      <a:pt x="18386" y="21203"/>
                      <a:pt x="18195" y="21362"/>
                    </a:cubicBezTo>
                    <a:cubicBezTo>
                      <a:pt x="18004" y="21521"/>
                      <a:pt x="17818" y="21600"/>
                      <a:pt x="17639" y="21600"/>
                    </a:cubicBezTo>
                    <a:lnTo>
                      <a:pt x="504" y="21600"/>
                    </a:lnTo>
                    <a:lnTo>
                      <a:pt x="3388" y="10913"/>
                    </a:lnTo>
                    <a:cubicBezTo>
                      <a:pt x="3435" y="10699"/>
                      <a:pt x="3552" y="10517"/>
                      <a:pt x="3746" y="10364"/>
                    </a:cubicBezTo>
                    <a:cubicBezTo>
                      <a:pt x="3937" y="10214"/>
                      <a:pt x="4120" y="10141"/>
                      <a:pt x="4301" y="10141"/>
                    </a:cubicBezTo>
                    <a:lnTo>
                      <a:pt x="21600" y="1014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Shape 1458"/>
              <p:cNvSpPr/>
              <p:nvPr userDrawn="1"/>
            </p:nvSpPr>
            <p:spPr bwMode="auto">
              <a:xfrm>
                <a:off x="175278" y="2073390"/>
                <a:ext cx="365500" cy="357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09" y="6867"/>
                    </a:moveTo>
                    <a:cubicBezTo>
                      <a:pt x="18210" y="7364"/>
                      <a:pt x="18439" y="7917"/>
                      <a:pt x="18600" y="8530"/>
                    </a:cubicBezTo>
                    <a:cubicBezTo>
                      <a:pt x="19045" y="8620"/>
                      <a:pt x="19513" y="8680"/>
                      <a:pt x="20005" y="8705"/>
                    </a:cubicBezTo>
                    <a:cubicBezTo>
                      <a:pt x="20498" y="8733"/>
                      <a:pt x="20957" y="8821"/>
                      <a:pt x="21382" y="8976"/>
                    </a:cubicBezTo>
                    <a:cubicBezTo>
                      <a:pt x="21526" y="9013"/>
                      <a:pt x="21600" y="9092"/>
                      <a:pt x="21600" y="9219"/>
                    </a:cubicBezTo>
                    <a:lnTo>
                      <a:pt x="21600" y="12410"/>
                    </a:lnTo>
                    <a:cubicBezTo>
                      <a:pt x="21600" y="12517"/>
                      <a:pt x="21464" y="12613"/>
                      <a:pt x="21198" y="12697"/>
                    </a:cubicBezTo>
                    <a:cubicBezTo>
                      <a:pt x="20932" y="12788"/>
                      <a:pt x="20623" y="12853"/>
                      <a:pt x="20269" y="12909"/>
                    </a:cubicBezTo>
                    <a:cubicBezTo>
                      <a:pt x="19918" y="12963"/>
                      <a:pt x="19575" y="13002"/>
                      <a:pt x="19241" y="13031"/>
                    </a:cubicBezTo>
                    <a:cubicBezTo>
                      <a:pt x="18904" y="13056"/>
                      <a:pt x="18683" y="13079"/>
                      <a:pt x="18575" y="13098"/>
                    </a:cubicBezTo>
                    <a:cubicBezTo>
                      <a:pt x="18448" y="13612"/>
                      <a:pt x="18238" y="14137"/>
                      <a:pt x="17938" y="14680"/>
                    </a:cubicBezTo>
                    <a:cubicBezTo>
                      <a:pt x="18433" y="15417"/>
                      <a:pt x="18983" y="16125"/>
                      <a:pt x="19578" y="16803"/>
                    </a:cubicBezTo>
                    <a:lnTo>
                      <a:pt x="19660" y="17006"/>
                    </a:lnTo>
                    <a:cubicBezTo>
                      <a:pt x="19660" y="17077"/>
                      <a:pt x="19535" y="17252"/>
                      <a:pt x="19286" y="17523"/>
                    </a:cubicBezTo>
                    <a:cubicBezTo>
                      <a:pt x="19037" y="17800"/>
                      <a:pt x="18756" y="18096"/>
                      <a:pt x="18439" y="18412"/>
                    </a:cubicBezTo>
                    <a:cubicBezTo>
                      <a:pt x="18122" y="18726"/>
                      <a:pt x="17822" y="19008"/>
                      <a:pt x="17538" y="19257"/>
                    </a:cubicBezTo>
                    <a:cubicBezTo>
                      <a:pt x="17252" y="19505"/>
                      <a:pt x="17068" y="19626"/>
                      <a:pt x="16989" y="19626"/>
                    </a:cubicBezTo>
                    <a:cubicBezTo>
                      <a:pt x="16969" y="19626"/>
                      <a:pt x="16850" y="19542"/>
                      <a:pt x="16629" y="19378"/>
                    </a:cubicBezTo>
                    <a:cubicBezTo>
                      <a:pt x="16408" y="19211"/>
                      <a:pt x="16165" y="19025"/>
                      <a:pt x="15896" y="18822"/>
                    </a:cubicBezTo>
                    <a:cubicBezTo>
                      <a:pt x="15629" y="18621"/>
                      <a:pt x="15377" y="18426"/>
                      <a:pt x="15136" y="18240"/>
                    </a:cubicBezTo>
                    <a:cubicBezTo>
                      <a:pt x="14898" y="18056"/>
                      <a:pt x="14746" y="17946"/>
                      <a:pt x="14683" y="17910"/>
                    </a:cubicBezTo>
                    <a:cubicBezTo>
                      <a:pt x="14420" y="18054"/>
                      <a:pt x="14156" y="18178"/>
                      <a:pt x="13890" y="18282"/>
                    </a:cubicBezTo>
                    <a:cubicBezTo>
                      <a:pt x="13624" y="18384"/>
                      <a:pt x="13355" y="18472"/>
                      <a:pt x="13083" y="18545"/>
                    </a:cubicBezTo>
                    <a:cubicBezTo>
                      <a:pt x="13066" y="18655"/>
                      <a:pt x="13040" y="18875"/>
                      <a:pt x="13009" y="19214"/>
                    </a:cubicBezTo>
                    <a:cubicBezTo>
                      <a:pt x="12978" y="19553"/>
                      <a:pt x="12933" y="19895"/>
                      <a:pt x="12879" y="20242"/>
                    </a:cubicBezTo>
                    <a:cubicBezTo>
                      <a:pt x="12825" y="20589"/>
                      <a:pt x="12763" y="20903"/>
                      <a:pt x="12692" y="21179"/>
                    </a:cubicBezTo>
                    <a:cubicBezTo>
                      <a:pt x="12618" y="21462"/>
                      <a:pt x="12522" y="21600"/>
                      <a:pt x="12406" y="21600"/>
                    </a:cubicBezTo>
                    <a:lnTo>
                      <a:pt x="9191" y="21600"/>
                    </a:lnTo>
                    <a:cubicBezTo>
                      <a:pt x="9064" y="21600"/>
                      <a:pt x="8979" y="21521"/>
                      <a:pt x="8933" y="21371"/>
                    </a:cubicBezTo>
                    <a:cubicBezTo>
                      <a:pt x="8806" y="20928"/>
                      <a:pt x="8721" y="20462"/>
                      <a:pt x="8679" y="19979"/>
                    </a:cubicBezTo>
                    <a:cubicBezTo>
                      <a:pt x="8630" y="19494"/>
                      <a:pt x="8582" y="19031"/>
                      <a:pt x="8528" y="18585"/>
                    </a:cubicBezTo>
                    <a:cubicBezTo>
                      <a:pt x="7976" y="18424"/>
                      <a:pt x="7446" y="18198"/>
                      <a:pt x="6942" y="17910"/>
                    </a:cubicBezTo>
                    <a:cubicBezTo>
                      <a:pt x="6568" y="18192"/>
                      <a:pt x="6203" y="18460"/>
                      <a:pt x="5843" y="18726"/>
                    </a:cubicBezTo>
                    <a:cubicBezTo>
                      <a:pt x="5481" y="18994"/>
                      <a:pt x="5124" y="19276"/>
                      <a:pt x="4773" y="19573"/>
                    </a:cubicBezTo>
                    <a:lnTo>
                      <a:pt x="4608" y="19626"/>
                    </a:lnTo>
                    <a:cubicBezTo>
                      <a:pt x="4555" y="19626"/>
                      <a:pt x="4387" y="19505"/>
                      <a:pt x="4107" y="19256"/>
                    </a:cubicBezTo>
                    <a:cubicBezTo>
                      <a:pt x="3827" y="19008"/>
                      <a:pt x="3535" y="18726"/>
                      <a:pt x="3232" y="18412"/>
                    </a:cubicBezTo>
                    <a:cubicBezTo>
                      <a:pt x="2929" y="18096"/>
                      <a:pt x="2654" y="17800"/>
                      <a:pt x="2405" y="17523"/>
                    </a:cubicBezTo>
                    <a:cubicBezTo>
                      <a:pt x="2155" y="17252"/>
                      <a:pt x="2031" y="17077"/>
                      <a:pt x="2031" y="17006"/>
                    </a:cubicBezTo>
                    <a:cubicBezTo>
                      <a:pt x="2031" y="16986"/>
                      <a:pt x="2104" y="16868"/>
                      <a:pt x="2249" y="16647"/>
                    </a:cubicBezTo>
                    <a:cubicBezTo>
                      <a:pt x="2393" y="16427"/>
                      <a:pt x="2563" y="16184"/>
                      <a:pt x="2759" y="15925"/>
                    </a:cubicBezTo>
                    <a:cubicBezTo>
                      <a:pt x="2951" y="15662"/>
                      <a:pt x="3141" y="15411"/>
                      <a:pt x="3328" y="15174"/>
                    </a:cubicBezTo>
                    <a:cubicBezTo>
                      <a:pt x="3512" y="14934"/>
                      <a:pt x="3631" y="14778"/>
                      <a:pt x="3688" y="14705"/>
                    </a:cubicBezTo>
                    <a:cubicBezTo>
                      <a:pt x="3388" y="14211"/>
                      <a:pt x="3158" y="13658"/>
                      <a:pt x="2997" y="13045"/>
                    </a:cubicBezTo>
                    <a:cubicBezTo>
                      <a:pt x="2535" y="12951"/>
                      <a:pt x="2062" y="12898"/>
                      <a:pt x="1578" y="12870"/>
                    </a:cubicBezTo>
                    <a:cubicBezTo>
                      <a:pt x="1093" y="12841"/>
                      <a:pt x="640" y="12751"/>
                      <a:pt x="215" y="12599"/>
                    </a:cubicBezTo>
                    <a:cubicBezTo>
                      <a:pt x="71" y="12562"/>
                      <a:pt x="0" y="12480"/>
                      <a:pt x="0" y="12353"/>
                    </a:cubicBezTo>
                    <a:lnTo>
                      <a:pt x="0" y="9162"/>
                    </a:lnTo>
                    <a:cubicBezTo>
                      <a:pt x="0" y="9055"/>
                      <a:pt x="136" y="8959"/>
                      <a:pt x="414" y="8874"/>
                    </a:cubicBezTo>
                    <a:cubicBezTo>
                      <a:pt x="688" y="8790"/>
                      <a:pt x="997" y="8716"/>
                      <a:pt x="1340" y="8666"/>
                    </a:cubicBezTo>
                    <a:cubicBezTo>
                      <a:pt x="1685" y="8612"/>
                      <a:pt x="2020" y="8570"/>
                      <a:pt x="2345" y="8544"/>
                    </a:cubicBezTo>
                    <a:cubicBezTo>
                      <a:pt x="2668" y="8516"/>
                      <a:pt x="2886" y="8493"/>
                      <a:pt x="2997" y="8473"/>
                    </a:cubicBezTo>
                    <a:cubicBezTo>
                      <a:pt x="3158" y="7926"/>
                      <a:pt x="3379" y="7398"/>
                      <a:pt x="3659" y="6895"/>
                    </a:cubicBezTo>
                    <a:cubicBezTo>
                      <a:pt x="3161" y="6155"/>
                      <a:pt x="2620" y="5447"/>
                      <a:pt x="2031" y="4772"/>
                    </a:cubicBezTo>
                    <a:lnTo>
                      <a:pt x="1937" y="4571"/>
                    </a:lnTo>
                    <a:cubicBezTo>
                      <a:pt x="1937" y="4498"/>
                      <a:pt x="2065" y="4323"/>
                      <a:pt x="2317" y="4049"/>
                    </a:cubicBezTo>
                    <a:cubicBezTo>
                      <a:pt x="2569" y="3775"/>
                      <a:pt x="2852" y="3479"/>
                      <a:pt x="3164" y="3162"/>
                    </a:cubicBezTo>
                    <a:cubicBezTo>
                      <a:pt x="3478" y="2849"/>
                      <a:pt x="3778" y="2569"/>
                      <a:pt x="4067" y="2321"/>
                    </a:cubicBezTo>
                    <a:cubicBezTo>
                      <a:pt x="4356" y="2073"/>
                      <a:pt x="4538" y="1945"/>
                      <a:pt x="4608" y="1945"/>
                    </a:cubicBezTo>
                    <a:cubicBezTo>
                      <a:pt x="4625" y="1945"/>
                      <a:pt x="4747" y="2030"/>
                      <a:pt x="4968" y="2197"/>
                    </a:cubicBezTo>
                    <a:cubicBezTo>
                      <a:pt x="5189" y="2363"/>
                      <a:pt x="5435" y="2550"/>
                      <a:pt x="5707" y="2750"/>
                    </a:cubicBezTo>
                    <a:cubicBezTo>
                      <a:pt x="5976" y="2953"/>
                      <a:pt x="6234" y="3148"/>
                      <a:pt x="6472" y="3332"/>
                    </a:cubicBezTo>
                    <a:cubicBezTo>
                      <a:pt x="6713" y="3515"/>
                      <a:pt x="6860" y="3628"/>
                      <a:pt x="6914" y="3662"/>
                    </a:cubicBezTo>
                    <a:cubicBezTo>
                      <a:pt x="7174" y="3518"/>
                      <a:pt x="7441" y="3399"/>
                      <a:pt x="7707" y="3303"/>
                    </a:cubicBezTo>
                    <a:cubicBezTo>
                      <a:pt x="7973" y="3210"/>
                      <a:pt x="8248" y="3120"/>
                      <a:pt x="8528" y="3030"/>
                    </a:cubicBezTo>
                    <a:cubicBezTo>
                      <a:pt x="8528" y="2922"/>
                      <a:pt x="8540" y="2699"/>
                      <a:pt x="8568" y="2363"/>
                    </a:cubicBezTo>
                    <a:cubicBezTo>
                      <a:pt x="8596" y="2033"/>
                      <a:pt x="8636" y="1694"/>
                      <a:pt x="8690" y="1352"/>
                    </a:cubicBezTo>
                    <a:cubicBezTo>
                      <a:pt x="8744" y="1011"/>
                      <a:pt x="8814" y="697"/>
                      <a:pt x="8899" y="418"/>
                    </a:cubicBezTo>
                    <a:cubicBezTo>
                      <a:pt x="8984" y="141"/>
                      <a:pt x="9084" y="0"/>
                      <a:pt x="9191" y="0"/>
                    </a:cubicBezTo>
                    <a:lnTo>
                      <a:pt x="12406" y="0"/>
                    </a:lnTo>
                    <a:cubicBezTo>
                      <a:pt x="12531" y="0"/>
                      <a:pt x="12618" y="68"/>
                      <a:pt x="12664" y="203"/>
                    </a:cubicBezTo>
                    <a:cubicBezTo>
                      <a:pt x="12771" y="644"/>
                      <a:pt x="12848" y="1107"/>
                      <a:pt x="12893" y="1595"/>
                    </a:cubicBezTo>
                    <a:cubicBezTo>
                      <a:pt x="12938" y="2084"/>
                      <a:pt x="13001" y="2561"/>
                      <a:pt x="13083" y="3030"/>
                    </a:cubicBezTo>
                    <a:cubicBezTo>
                      <a:pt x="13363" y="3100"/>
                      <a:pt x="13632" y="3185"/>
                      <a:pt x="13890" y="3284"/>
                    </a:cubicBezTo>
                    <a:cubicBezTo>
                      <a:pt x="14148" y="3385"/>
                      <a:pt x="14403" y="3512"/>
                      <a:pt x="14655" y="3662"/>
                    </a:cubicBezTo>
                    <a:cubicBezTo>
                      <a:pt x="14729" y="3611"/>
                      <a:pt x="14881" y="3490"/>
                      <a:pt x="15117" y="3303"/>
                    </a:cubicBezTo>
                    <a:cubicBezTo>
                      <a:pt x="15352" y="3120"/>
                      <a:pt x="15604" y="2925"/>
                      <a:pt x="15870" y="2722"/>
                    </a:cubicBezTo>
                    <a:cubicBezTo>
                      <a:pt x="16136" y="2521"/>
                      <a:pt x="16377" y="2341"/>
                      <a:pt x="16589" y="2183"/>
                    </a:cubicBezTo>
                    <a:cubicBezTo>
                      <a:pt x="16802" y="2024"/>
                      <a:pt x="16935" y="1945"/>
                      <a:pt x="16989" y="1945"/>
                    </a:cubicBezTo>
                    <a:cubicBezTo>
                      <a:pt x="17043" y="1945"/>
                      <a:pt x="17210" y="2072"/>
                      <a:pt x="17490" y="2321"/>
                    </a:cubicBezTo>
                    <a:cubicBezTo>
                      <a:pt x="17771" y="2569"/>
                      <a:pt x="18065" y="2849"/>
                      <a:pt x="18371" y="3162"/>
                    </a:cubicBezTo>
                    <a:cubicBezTo>
                      <a:pt x="18680" y="3479"/>
                      <a:pt x="18957" y="3775"/>
                      <a:pt x="19207" y="4049"/>
                    </a:cubicBezTo>
                    <a:cubicBezTo>
                      <a:pt x="19453" y="4323"/>
                      <a:pt x="19578" y="4498"/>
                      <a:pt x="19578" y="4571"/>
                    </a:cubicBezTo>
                    <a:cubicBezTo>
                      <a:pt x="19578" y="4605"/>
                      <a:pt x="19498" y="4735"/>
                      <a:pt x="19343" y="4955"/>
                    </a:cubicBezTo>
                    <a:cubicBezTo>
                      <a:pt x="19184" y="5175"/>
                      <a:pt x="19008" y="5416"/>
                      <a:pt x="18813" y="5678"/>
                    </a:cubicBezTo>
                    <a:cubicBezTo>
                      <a:pt x="18617" y="5938"/>
                      <a:pt x="18428" y="6189"/>
                      <a:pt x="18241" y="6429"/>
                    </a:cubicBezTo>
                    <a:cubicBezTo>
                      <a:pt x="18057" y="6667"/>
                      <a:pt x="17946" y="6813"/>
                      <a:pt x="17909" y="6867"/>
                    </a:cubicBezTo>
                    <a:moveTo>
                      <a:pt x="10806" y="14044"/>
                    </a:moveTo>
                    <a:cubicBezTo>
                      <a:pt x="11248" y="14044"/>
                      <a:pt x="11670" y="13957"/>
                      <a:pt x="12066" y="13779"/>
                    </a:cubicBezTo>
                    <a:cubicBezTo>
                      <a:pt x="12463" y="13607"/>
                      <a:pt x="12805" y="13370"/>
                      <a:pt x="13091" y="13070"/>
                    </a:cubicBezTo>
                    <a:cubicBezTo>
                      <a:pt x="13375" y="12774"/>
                      <a:pt x="13604" y="12429"/>
                      <a:pt x="13783" y="12031"/>
                    </a:cubicBezTo>
                    <a:cubicBezTo>
                      <a:pt x="13958" y="11633"/>
                      <a:pt x="14046" y="11215"/>
                      <a:pt x="14046" y="10775"/>
                    </a:cubicBezTo>
                    <a:cubicBezTo>
                      <a:pt x="14046" y="10334"/>
                      <a:pt x="13958" y="9919"/>
                      <a:pt x="13783" y="9530"/>
                    </a:cubicBezTo>
                    <a:cubicBezTo>
                      <a:pt x="13604" y="9143"/>
                      <a:pt x="13375" y="8801"/>
                      <a:pt x="13091" y="8502"/>
                    </a:cubicBezTo>
                    <a:cubicBezTo>
                      <a:pt x="12805" y="8206"/>
                      <a:pt x="12463" y="7974"/>
                      <a:pt x="12066" y="7808"/>
                    </a:cubicBezTo>
                    <a:cubicBezTo>
                      <a:pt x="11670" y="7641"/>
                      <a:pt x="11248" y="7556"/>
                      <a:pt x="10806" y="7556"/>
                    </a:cubicBezTo>
                    <a:cubicBezTo>
                      <a:pt x="10361" y="7556"/>
                      <a:pt x="9939" y="7641"/>
                      <a:pt x="9537" y="7808"/>
                    </a:cubicBezTo>
                    <a:cubicBezTo>
                      <a:pt x="9135" y="7974"/>
                      <a:pt x="8786" y="8206"/>
                      <a:pt x="8494" y="8502"/>
                    </a:cubicBezTo>
                    <a:cubicBezTo>
                      <a:pt x="8200" y="8801"/>
                      <a:pt x="7970" y="9143"/>
                      <a:pt x="7800" y="9530"/>
                    </a:cubicBezTo>
                    <a:cubicBezTo>
                      <a:pt x="7633" y="9919"/>
                      <a:pt x="7551" y="10334"/>
                      <a:pt x="7551" y="10775"/>
                    </a:cubicBezTo>
                    <a:cubicBezTo>
                      <a:pt x="7551" y="11215"/>
                      <a:pt x="7633" y="11633"/>
                      <a:pt x="7800" y="12031"/>
                    </a:cubicBezTo>
                    <a:cubicBezTo>
                      <a:pt x="7970" y="12429"/>
                      <a:pt x="8200" y="12774"/>
                      <a:pt x="8494" y="13070"/>
                    </a:cubicBezTo>
                    <a:cubicBezTo>
                      <a:pt x="8786" y="13370"/>
                      <a:pt x="9135" y="13607"/>
                      <a:pt x="9537" y="13779"/>
                    </a:cubicBezTo>
                    <a:cubicBezTo>
                      <a:pt x="9939" y="13957"/>
                      <a:pt x="10361" y="14044"/>
                      <a:pt x="10806" y="14044"/>
                    </a:cubicBezTo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Shape 1486"/>
              <p:cNvSpPr/>
              <p:nvPr userDrawn="1"/>
            </p:nvSpPr>
            <p:spPr bwMode="auto">
              <a:xfrm>
                <a:off x="721711" y="2626985"/>
                <a:ext cx="308929" cy="353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" y="6464"/>
                    </a:moveTo>
                    <a:cubicBezTo>
                      <a:pt x="386" y="6464"/>
                      <a:pt x="262" y="6412"/>
                      <a:pt x="155" y="6306"/>
                    </a:cubicBezTo>
                    <a:cubicBezTo>
                      <a:pt x="49" y="6202"/>
                      <a:pt x="0" y="6075"/>
                      <a:pt x="0" y="5925"/>
                    </a:cubicBezTo>
                    <a:lnTo>
                      <a:pt x="0" y="538"/>
                    </a:lnTo>
                    <a:cubicBezTo>
                      <a:pt x="0" y="389"/>
                      <a:pt x="49" y="265"/>
                      <a:pt x="155" y="158"/>
                    </a:cubicBezTo>
                    <a:cubicBezTo>
                      <a:pt x="262" y="52"/>
                      <a:pt x="386" y="0"/>
                      <a:pt x="536" y="0"/>
                    </a:cubicBezTo>
                    <a:lnTo>
                      <a:pt x="5925" y="0"/>
                    </a:lnTo>
                    <a:cubicBezTo>
                      <a:pt x="6072" y="0"/>
                      <a:pt x="6202" y="52"/>
                      <a:pt x="6320" y="158"/>
                    </a:cubicBezTo>
                    <a:cubicBezTo>
                      <a:pt x="6432" y="265"/>
                      <a:pt x="6487" y="389"/>
                      <a:pt x="6487" y="538"/>
                    </a:cubicBezTo>
                    <a:lnTo>
                      <a:pt x="6487" y="5925"/>
                    </a:lnTo>
                    <a:cubicBezTo>
                      <a:pt x="6487" y="6075"/>
                      <a:pt x="6432" y="6202"/>
                      <a:pt x="6320" y="6306"/>
                    </a:cubicBezTo>
                    <a:cubicBezTo>
                      <a:pt x="6202" y="6412"/>
                      <a:pt x="6072" y="6464"/>
                      <a:pt x="5925" y="6464"/>
                    </a:cubicBezTo>
                    <a:lnTo>
                      <a:pt x="536" y="6464"/>
                    </a:lnTo>
                    <a:close/>
                    <a:moveTo>
                      <a:pt x="21059" y="8105"/>
                    </a:moveTo>
                    <a:cubicBezTo>
                      <a:pt x="21206" y="8105"/>
                      <a:pt x="21335" y="8157"/>
                      <a:pt x="21439" y="8258"/>
                    </a:cubicBezTo>
                    <a:cubicBezTo>
                      <a:pt x="21542" y="8358"/>
                      <a:pt x="21600" y="8488"/>
                      <a:pt x="21600" y="8643"/>
                    </a:cubicBezTo>
                    <a:lnTo>
                      <a:pt x="21600" y="12614"/>
                    </a:lnTo>
                    <a:cubicBezTo>
                      <a:pt x="21600" y="13855"/>
                      <a:pt x="21315" y="15021"/>
                      <a:pt x="20751" y="16115"/>
                    </a:cubicBezTo>
                    <a:cubicBezTo>
                      <a:pt x="20183" y="17209"/>
                      <a:pt x="19412" y="18159"/>
                      <a:pt x="18433" y="18968"/>
                    </a:cubicBezTo>
                    <a:cubicBezTo>
                      <a:pt x="17454" y="19775"/>
                      <a:pt x="16314" y="20417"/>
                      <a:pt x="15001" y="20892"/>
                    </a:cubicBezTo>
                    <a:cubicBezTo>
                      <a:pt x="13691" y="21364"/>
                      <a:pt x="12291" y="21600"/>
                      <a:pt x="10803" y="21600"/>
                    </a:cubicBezTo>
                    <a:cubicBezTo>
                      <a:pt x="9297" y="21600"/>
                      <a:pt x="7892" y="21364"/>
                      <a:pt x="6588" y="20892"/>
                    </a:cubicBezTo>
                    <a:cubicBezTo>
                      <a:pt x="5283" y="20417"/>
                      <a:pt x="4140" y="19775"/>
                      <a:pt x="3161" y="18968"/>
                    </a:cubicBezTo>
                    <a:cubicBezTo>
                      <a:pt x="2182" y="18159"/>
                      <a:pt x="1411" y="17212"/>
                      <a:pt x="844" y="16121"/>
                    </a:cubicBezTo>
                    <a:cubicBezTo>
                      <a:pt x="279" y="15032"/>
                      <a:pt x="0" y="13866"/>
                      <a:pt x="0" y="12614"/>
                    </a:cubicBezTo>
                    <a:lnTo>
                      <a:pt x="0" y="8643"/>
                    </a:lnTo>
                    <a:cubicBezTo>
                      <a:pt x="0" y="8496"/>
                      <a:pt x="49" y="8370"/>
                      <a:pt x="155" y="8263"/>
                    </a:cubicBezTo>
                    <a:cubicBezTo>
                      <a:pt x="262" y="8160"/>
                      <a:pt x="386" y="8105"/>
                      <a:pt x="536" y="8105"/>
                    </a:cubicBezTo>
                    <a:lnTo>
                      <a:pt x="5925" y="8105"/>
                    </a:lnTo>
                    <a:cubicBezTo>
                      <a:pt x="6072" y="8105"/>
                      <a:pt x="6202" y="8157"/>
                      <a:pt x="6320" y="8257"/>
                    </a:cubicBezTo>
                    <a:cubicBezTo>
                      <a:pt x="6432" y="8358"/>
                      <a:pt x="6487" y="8488"/>
                      <a:pt x="6487" y="8643"/>
                    </a:cubicBezTo>
                    <a:lnTo>
                      <a:pt x="6487" y="12614"/>
                    </a:lnTo>
                    <a:cubicBezTo>
                      <a:pt x="6487" y="12881"/>
                      <a:pt x="6596" y="13155"/>
                      <a:pt x="6801" y="13440"/>
                    </a:cubicBezTo>
                    <a:cubicBezTo>
                      <a:pt x="7005" y="13725"/>
                      <a:pt x="7299" y="13993"/>
                      <a:pt x="7676" y="14246"/>
                    </a:cubicBezTo>
                    <a:cubicBezTo>
                      <a:pt x="8050" y="14500"/>
                      <a:pt x="8505" y="14704"/>
                      <a:pt x="9032" y="14865"/>
                    </a:cubicBezTo>
                    <a:cubicBezTo>
                      <a:pt x="9562" y="15029"/>
                      <a:pt x="10152" y="15107"/>
                      <a:pt x="10803" y="15107"/>
                    </a:cubicBezTo>
                    <a:cubicBezTo>
                      <a:pt x="11448" y="15107"/>
                      <a:pt x="12038" y="15029"/>
                      <a:pt x="12577" y="14865"/>
                    </a:cubicBezTo>
                    <a:cubicBezTo>
                      <a:pt x="13112" y="14704"/>
                      <a:pt x="13567" y="14500"/>
                      <a:pt x="13944" y="14246"/>
                    </a:cubicBezTo>
                    <a:cubicBezTo>
                      <a:pt x="14321" y="13993"/>
                      <a:pt x="14615" y="13722"/>
                      <a:pt x="14822" y="13440"/>
                    </a:cubicBezTo>
                    <a:cubicBezTo>
                      <a:pt x="15030" y="13155"/>
                      <a:pt x="15130" y="12881"/>
                      <a:pt x="15130" y="12614"/>
                    </a:cubicBezTo>
                    <a:lnTo>
                      <a:pt x="15130" y="8643"/>
                    </a:lnTo>
                    <a:cubicBezTo>
                      <a:pt x="15130" y="8286"/>
                      <a:pt x="15312" y="8105"/>
                      <a:pt x="15672" y="8105"/>
                    </a:cubicBezTo>
                    <a:lnTo>
                      <a:pt x="21059" y="8105"/>
                    </a:lnTo>
                    <a:close/>
                    <a:moveTo>
                      <a:pt x="21059" y="3"/>
                    </a:moveTo>
                    <a:cubicBezTo>
                      <a:pt x="21206" y="3"/>
                      <a:pt x="21335" y="55"/>
                      <a:pt x="21439" y="161"/>
                    </a:cubicBezTo>
                    <a:cubicBezTo>
                      <a:pt x="21542" y="268"/>
                      <a:pt x="21600" y="392"/>
                      <a:pt x="21600" y="541"/>
                    </a:cubicBezTo>
                    <a:lnTo>
                      <a:pt x="21600" y="5928"/>
                    </a:lnTo>
                    <a:cubicBezTo>
                      <a:pt x="21600" y="6078"/>
                      <a:pt x="21542" y="6205"/>
                      <a:pt x="21439" y="6308"/>
                    </a:cubicBezTo>
                    <a:cubicBezTo>
                      <a:pt x="21335" y="6415"/>
                      <a:pt x="21206" y="6467"/>
                      <a:pt x="21059" y="6467"/>
                    </a:cubicBezTo>
                    <a:lnTo>
                      <a:pt x="15672" y="6467"/>
                    </a:lnTo>
                    <a:cubicBezTo>
                      <a:pt x="15312" y="6467"/>
                      <a:pt x="15130" y="6288"/>
                      <a:pt x="15130" y="5928"/>
                    </a:cubicBezTo>
                    <a:lnTo>
                      <a:pt x="15130" y="541"/>
                    </a:lnTo>
                    <a:cubicBezTo>
                      <a:pt x="15130" y="392"/>
                      <a:pt x="15182" y="268"/>
                      <a:pt x="15283" y="161"/>
                    </a:cubicBezTo>
                    <a:cubicBezTo>
                      <a:pt x="15384" y="55"/>
                      <a:pt x="15513" y="3"/>
                      <a:pt x="15672" y="3"/>
                    </a:cubicBezTo>
                    <a:lnTo>
                      <a:pt x="21059" y="3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Shape 1492"/>
              <p:cNvSpPr/>
              <p:nvPr userDrawn="1"/>
            </p:nvSpPr>
            <p:spPr bwMode="auto">
              <a:xfrm>
                <a:off x="709702" y="3619143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498" extrusionOk="0">
                    <a:moveTo>
                      <a:pt x="14059" y="6524"/>
                    </a:moveTo>
                    <a:cubicBezTo>
                      <a:pt x="13646" y="6524"/>
                      <a:pt x="13257" y="6670"/>
                      <a:pt x="12887" y="6962"/>
                    </a:cubicBezTo>
                    <a:cubicBezTo>
                      <a:pt x="12520" y="7257"/>
                      <a:pt x="12156" y="7651"/>
                      <a:pt x="11798" y="8139"/>
                    </a:cubicBezTo>
                    <a:cubicBezTo>
                      <a:pt x="11441" y="8626"/>
                      <a:pt x="11081" y="9184"/>
                      <a:pt x="10727" y="9814"/>
                    </a:cubicBezTo>
                    <a:cubicBezTo>
                      <a:pt x="10372" y="10445"/>
                      <a:pt x="10017" y="11093"/>
                      <a:pt x="9665" y="11765"/>
                    </a:cubicBezTo>
                    <a:cubicBezTo>
                      <a:pt x="9234" y="12585"/>
                      <a:pt x="8794" y="13394"/>
                      <a:pt x="8336" y="14196"/>
                    </a:cubicBezTo>
                    <a:cubicBezTo>
                      <a:pt x="7876" y="14996"/>
                      <a:pt x="7384" y="15717"/>
                      <a:pt x="6858" y="16357"/>
                    </a:cubicBezTo>
                    <a:cubicBezTo>
                      <a:pt x="6330" y="16996"/>
                      <a:pt x="5752" y="17510"/>
                      <a:pt x="5119" y="17898"/>
                    </a:cubicBezTo>
                    <a:cubicBezTo>
                      <a:pt x="4485" y="18289"/>
                      <a:pt x="3788" y="18488"/>
                      <a:pt x="3022" y="18488"/>
                    </a:cubicBezTo>
                    <a:lnTo>
                      <a:pt x="458" y="18488"/>
                    </a:lnTo>
                    <a:cubicBezTo>
                      <a:pt x="333" y="18488"/>
                      <a:pt x="225" y="18432"/>
                      <a:pt x="135" y="18324"/>
                    </a:cubicBezTo>
                    <a:cubicBezTo>
                      <a:pt x="44" y="18219"/>
                      <a:pt x="0" y="18091"/>
                      <a:pt x="0" y="17942"/>
                    </a:cubicBezTo>
                    <a:lnTo>
                      <a:pt x="0" y="15790"/>
                    </a:lnTo>
                    <a:cubicBezTo>
                      <a:pt x="0" y="15638"/>
                      <a:pt x="44" y="15513"/>
                      <a:pt x="135" y="15411"/>
                    </a:cubicBezTo>
                    <a:cubicBezTo>
                      <a:pt x="225" y="15311"/>
                      <a:pt x="333" y="15256"/>
                      <a:pt x="458" y="15256"/>
                    </a:cubicBezTo>
                    <a:lnTo>
                      <a:pt x="3022" y="15256"/>
                    </a:lnTo>
                    <a:cubicBezTo>
                      <a:pt x="3421" y="15256"/>
                      <a:pt x="3810" y="15113"/>
                      <a:pt x="4189" y="14824"/>
                    </a:cubicBezTo>
                    <a:cubicBezTo>
                      <a:pt x="4568" y="14538"/>
                      <a:pt x="4933" y="14150"/>
                      <a:pt x="5285" y="13665"/>
                    </a:cubicBezTo>
                    <a:cubicBezTo>
                      <a:pt x="5637" y="13180"/>
                      <a:pt x="5985" y="12623"/>
                      <a:pt x="6340" y="11995"/>
                    </a:cubicBezTo>
                    <a:cubicBezTo>
                      <a:pt x="6692" y="11367"/>
                      <a:pt x="7042" y="10716"/>
                      <a:pt x="7394" y="10045"/>
                    </a:cubicBezTo>
                    <a:cubicBezTo>
                      <a:pt x="7822" y="9225"/>
                      <a:pt x="8270" y="8407"/>
                      <a:pt x="8735" y="7599"/>
                    </a:cubicBezTo>
                    <a:cubicBezTo>
                      <a:pt x="9200" y="6790"/>
                      <a:pt x="9696" y="6063"/>
                      <a:pt x="10223" y="5421"/>
                    </a:cubicBezTo>
                    <a:cubicBezTo>
                      <a:pt x="10749" y="4776"/>
                      <a:pt x="11324" y="4262"/>
                      <a:pt x="11950" y="3876"/>
                    </a:cubicBezTo>
                    <a:cubicBezTo>
                      <a:pt x="12574" y="3488"/>
                      <a:pt x="13276" y="3293"/>
                      <a:pt x="14057" y="3293"/>
                    </a:cubicBezTo>
                    <a:lnTo>
                      <a:pt x="16435" y="3293"/>
                    </a:lnTo>
                    <a:lnTo>
                      <a:pt x="16435" y="712"/>
                    </a:lnTo>
                    <a:cubicBezTo>
                      <a:pt x="16435" y="329"/>
                      <a:pt x="16530" y="102"/>
                      <a:pt x="16721" y="23"/>
                    </a:cubicBezTo>
                    <a:cubicBezTo>
                      <a:pt x="16914" y="-50"/>
                      <a:pt x="17147" y="49"/>
                      <a:pt x="17418" y="318"/>
                    </a:cubicBezTo>
                    <a:lnTo>
                      <a:pt x="21331" y="4203"/>
                    </a:lnTo>
                    <a:cubicBezTo>
                      <a:pt x="21512" y="4373"/>
                      <a:pt x="21598" y="4583"/>
                      <a:pt x="21588" y="4834"/>
                    </a:cubicBezTo>
                    <a:cubicBezTo>
                      <a:pt x="21588" y="5103"/>
                      <a:pt x="21502" y="5322"/>
                      <a:pt x="21331" y="5488"/>
                    </a:cubicBezTo>
                    <a:lnTo>
                      <a:pt x="17418" y="9362"/>
                    </a:lnTo>
                    <a:cubicBezTo>
                      <a:pt x="17147" y="9630"/>
                      <a:pt x="16914" y="9727"/>
                      <a:pt x="16721" y="9645"/>
                    </a:cubicBezTo>
                    <a:cubicBezTo>
                      <a:pt x="16530" y="9569"/>
                      <a:pt x="16435" y="9338"/>
                      <a:pt x="16435" y="8956"/>
                    </a:cubicBezTo>
                    <a:lnTo>
                      <a:pt x="16435" y="6524"/>
                    </a:lnTo>
                    <a:lnTo>
                      <a:pt x="14059" y="6524"/>
                    </a:lnTo>
                    <a:close/>
                    <a:moveTo>
                      <a:pt x="462" y="6495"/>
                    </a:moveTo>
                    <a:cubicBezTo>
                      <a:pt x="338" y="6495"/>
                      <a:pt x="230" y="6449"/>
                      <a:pt x="139" y="6349"/>
                    </a:cubicBezTo>
                    <a:cubicBezTo>
                      <a:pt x="49" y="6250"/>
                      <a:pt x="5" y="6127"/>
                      <a:pt x="5" y="5978"/>
                    </a:cubicBezTo>
                    <a:lnTo>
                      <a:pt x="5" y="3824"/>
                    </a:lnTo>
                    <a:cubicBezTo>
                      <a:pt x="5" y="3462"/>
                      <a:pt x="157" y="3287"/>
                      <a:pt x="462" y="3293"/>
                    </a:cubicBezTo>
                    <a:lnTo>
                      <a:pt x="3027" y="3293"/>
                    </a:lnTo>
                    <a:cubicBezTo>
                      <a:pt x="3560" y="3293"/>
                      <a:pt x="4054" y="3389"/>
                      <a:pt x="4514" y="3573"/>
                    </a:cubicBezTo>
                    <a:cubicBezTo>
                      <a:pt x="4974" y="3763"/>
                      <a:pt x="5410" y="4022"/>
                      <a:pt x="5821" y="4358"/>
                    </a:cubicBezTo>
                    <a:cubicBezTo>
                      <a:pt x="6229" y="4691"/>
                      <a:pt x="6609" y="5085"/>
                      <a:pt x="6963" y="5532"/>
                    </a:cubicBezTo>
                    <a:cubicBezTo>
                      <a:pt x="7318" y="5979"/>
                      <a:pt x="7656" y="6463"/>
                      <a:pt x="7994" y="6983"/>
                    </a:cubicBezTo>
                    <a:cubicBezTo>
                      <a:pt x="7519" y="7824"/>
                      <a:pt x="7059" y="8653"/>
                      <a:pt x="6621" y="9473"/>
                    </a:cubicBezTo>
                    <a:cubicBezTo>
                      <a:pt x="6589" y="9549"/>
                      <a:pt x="6557" y="9610"/>
                      <a:pt x="6516" y="9668"/>
                    </a:cubicBezTo>
                    <a:cubicBezTo>
                      <a:pt x="6477" y="9727"/>
                      <a:pt x="6442" y="9794"/>
                      <a:pt x="6410" y="9876"/>
                    </a:cubicBezTo>
                    <a:cubicBezTo>
                      <a:pt x="5862" y="8927"/>
                      <a:pt x="5319" y="8127"/>
                      <a:pt x="4776" y="7473"/>
                    </a:cubicBezTo>
                    <a:cubicBezTo>
                      <a:pt x="4233" y="6822"/>
                      <a:pt x="3651" y="6495"/>
                      <a:pt x="3024" y="6495"/>
                    </a:cubicBezTo>
                    <a:lnTo>
                      <a:pt x="462" y="6495"/>
                    </a:lnTo>
                    <a:close/>
                    <a:moveTo>
                      <a:pt x="21333" y="15997"/>
                    </a:moveTo>
                    <a:cubicBezTo>
                      <a:pt x="21514" y="16167"/>
                      <a:pt x="21600" y="16386"/>
                      <a:pt x="21590" y="16657"/>
                    </a:cubicBezTo>
                    <a:cubicBezTo>
                      <a:pt x="21590" y="16908"/>
                      <a:pt x="21505" y="17116"/>
                      <a:pt x="21333" y="17285"/>
                    </a:cubicBezTo>
                    <a:lnTo>
                      <a:pt x="17421" y="21182"/>
                    </a:lnTo>
                    <a:cubicBezTo>
                      <a:pt x="17149" y="21454"/>
                      <a:pt x="16917" y="21550"/>
                      <a:pt x="16724" y="21471"/>
                    </a:cubicBezTo>
                    <a:cubicBezTo>
                      <a:pt x="16533" y="21392"/>
                      <a:pt x="16437" y="21162"/>
                      <a:pt x="16437" y="20779"/>
                    </a:cubicBezTo>
                    <a:lnTo>
                      <a:pt x="16437" y="18432"/>
                    </a:lnTo>
                    <a:lnTo>
                      <a:pt x="14059" y="18432"/>
                    </a:lnTo>
                    <a:cubicBezTo>
                      <a:pt x="13528" y="18432"/>
                      <a:pt x="13031" y="18336"/>
                      <a:pt x="12574" y="18143"/>
                    </a:cubicBezTo>
                    <a:cubicBezTo>
                      <a:pt x="12114" y="17953"/>
                      <a:pt x="11681" y="17691"/>
                      <a:pt x="11280" y="17355"/>
                    </a:cubicBezTo>
                    <a:cubicBezTo>
                      <a:pt x="10878" y="17019"/>
                      <a:pt x="10497" y="16628"/>
                      <a:pt x="10137" y="16181"/>
                    </a:cubicBezTo>
                    <a:cubicBezTo>
                      <a:pt x="9780" y="15732"/>
                      <a:pt x="9440" y="15253"/>
                      <a:pt x="9119" y="14739"/>
                    </a:cubicBezTo>
                    <a:cubicBezTo>
                      <a:pt x="9344" y="14360"/>
                      <a:pt x="9567" y="13963"/>
                      <a:pt x="9780" y="13551"/>
                    </a:cubicBezTo>
                    <a:cubicBezTo>
                      <a:pt x="9995" y="13142"/>
                      <a:pt x="10218" y="12740"/>
                      <a:pt x="10443" y="12337"/>
                    </a:cubicBezTo>
                    <a:cubicBezTo>
                      <a:pt x="10475" y="12246"/>
                      <a:pt x="10514" y="12165"/>
                      <a:pt x="10560" y="12091"/>
                    </a:cubicBezTo>
                    <a:cubicBezTo>
                      <a:pt x="10609" y="12024"/>
                      <a:pt x="10646" y="11940"/>
                      <a:pt x="10680" y="11846"/>
                    </a:cubicBezTo>
                    <a:cubicBezTo>
                      <a:pt x="11226" y="12798"/>
                      <a:pt x="11769" y="13592"/>
                      <a:pt x="12315" y="14231"/>
                    </a:cubicBezTo>
                    <a:cubicBezTo>
                      <a:pt x="12855" y="14868"/>
                      <a:pt x="13440" y="15189"/>
                      <a:pt x="14064" y="15189"/>
                    </a:cubicBezTo>
                    <a:lnTo>
                      <a:pt x="16442" y="15189"/>
                    </a:lnTo>
                    <a:lnTo>
                      <a:pt x="16442" y="12532"/>
                    </a:lnTo>
                    <a:cubicBezTo>
                      <a:pt x="16442" y="12153"/>
                      <a:pt x="16538" y="11922"/>
                      <a:pt x="16728" y="11846"/>
                    </a:cubicBezTo>
                    <a:cubicBezTo>
                      <a:pt x="16922" y="11773"/>
                      <a:pt x="17154" y="11867"/>
                      <a:pt x="17426" y="12126"/>
                    </a:cubicBezTo>
                    <a:lnTo>
                      <a:pt x="21333" y="1599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Прямоугольник 88"/>
              <p:cNvSpPr/>
              <p:nvPr userDrawn="1"/>
            </p:nvSpPr>
            <p:spPr>
              <a:xfrm>
                <a:off x="3134718" y="2252223"/>
                <a:ext cx="4141504" cy="86117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ANKARA ÜNİVERSİTESİ 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ENFORMATİK BÖLÜMÜ TEZSİZ YÜKSEK LİSANS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125" y="1504950"/>
              <a:ext cx="847725" cy="833755"/>
            </a:xfrm>
            <a:prstGeom prst="rect">
              <a:avLst/>
            </a:prstGeom>
          </p:spPr>
        </p:pic>
        <p:sp>
          <p:nvSpPr>
            <p:cNvPr id="10" name="Metin Kutusu 31"/>
            <p:cNvSpPr txBox="1"/>
            <p:nvPr userDrawn="1"/>
          </p:nvSpPr>
          <p:spPr>
            <a:xfrm>
              <a:off x="137130" y="343652"/>
              <a:ext cx="540000" cy="684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sz="3600" b="1" dirty="0">
                  <a:ln w="9525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tr-TR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59856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0DE84-F59F-4E94-8927-2553509AC5DA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0" y="6413554"/>
            <a:ext cx="3006671" cy="444446"/>
          </a:xfrm>
        </p:spPr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577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2ED1FC-AE31-4BD4-A04E-566252861AA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920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722FA-1C10-4FC5-BE90-B8AF285E6818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226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F4311-9887-47A9-8C0B-70E2B8690B1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792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7E951B-DF7E-402A-A30A-709E616C762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666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2890C-CBCE-4229-A069-0ACEF17807B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727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F1F8F3-F42C-4DF1-B273-A7F8CFFDD9A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302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2183-4A45-4122-BCC4-B3BA7FDA2EFF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769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37FE4-256D-40E7-90FC-D1765659DE5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8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B4AE66-5BBA-4EE4-A8EC-E5040E722C14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625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B4AE66-5BBA-4EE4-A8EC-E5040E722C14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09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345412" y="3530043"/>
            <a:ext cx="9144000" cy="1539903"/>
          </a:xfrm>
        </p:spPr>
        <p:txBody>
          <a:bodyPr anchor="b"/>
          <a:lstStyle>
            <a:lvl1pPr algn="ctr"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6C87B8-F90C-45B3-81D6-E21A7E1D81A7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01481" y="156040"/>
            <a:ext cx="11521594" cy="4143954"/>
            <a:chOff x="0" y="343652"/>
            <a:chExt cx="8082167" cy="3131068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408617"/>
              <a:ext cx="8082167" cy="3066103"/>
              <a:chOff x="0" y="856378"/>
              <a:chExt cx="8470941" cy="3285993"/>
            </a:xfrm>
          </p:grpSpPr>
          <p:sp>
            <p:nvSpPr>
              <p:cNvPr id="11" name="Rectangle 12"/>
              <p:cNvSpPr>
                <a:spLocks noChangeArrowheads="1"/>
              </p:cNvSpPr>
              <p:nvPr userDrawn="1"/>
            </p:nvSpPr>
            <p:spPr bwMode="auto">
              <a:xfrm rot="16200000">
                <a:off x="8441714" y="1339324"/>
                <a:ext cx="6153" cy="52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Прямоугольник 1"/>
              <p:cNvSpPr/>
              <p:nvPr userDrawn="1"/>
            </p:nvSpPr>
            <p:spPr>
              <a:xfrm>
                <a:off x="1404487" y="1785042"/>
                <a:ext cx="6963028" cy="1484714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3"/>
              <p:cNvSpPr/>
              <p:nvPr userDrawn="1"/>
            </p:nvSpPr>
            <p:spPr>
              <a:xfrm rot="2700000">
                <a:off x="1034369" y="2941441"/>
                <a:ext cx="695885" cy="695885"/>
              </a:xfrm>
              <a:prstGeom prst="rect">
                <a:avLst/>
              </a:prstGeom>
              <a:solidFill>
                <a:srgbClr val="F8A90C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75"/>
              <p:cNvSpPr/>
              <p:nvPr userDrawn="1"/>
            </p:nvSpPr>
            <p:spPr>
              <a:xfrm rot="2700000">
                <a:off x="522132" y="2429204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76"/>
              <p:cNvSpPr/>
              <p:nvPr userDrawn="1"/>
            </p:nvSpPr>
            <p:spPr>
              <a:xfrm rot="2700000">
                <a:off x="10086" y="1908996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77"/>
              <p:cNvSpPr/>
              <p:nvPr userDrawn="1"/>
            </p:nvSpPr>
            <p:spPr>
              <a:xfrm rot="2700000">
                <a:off x="655832" y="1048438"/>
                <a:ext cx="1451816" cy="1416004"/>
              </a:xfrm>
              <a:prstGeom prst="rect">
                <a:avLst/>
              </a:prstGeom>
              <a:solidFill>
                <a:srgbClr val="AAAAA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78"/>
              <p:cNvSpPr/>
              <p:nvPr userDrawn="1"/>
            </p:nvSpPr>
            <p:spPr>
              <a:xfrm rot="2700000">
                <a:off x="0" y="856378"/>
                <a:ext cx="695885" cy="695885"/>
              </a:xfrm>
              <a:prstGeom prst="rect">
                <a:avLst/>
              </a:prstGeom>
              <a:solidFill>
                <a:srgbClr val="C80D1F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79"/>
              <p:cNvSpPr/>
              <p:nvPr userDrawn="1"/>
            </p:nvSpPr>
            <p:spPr>
              <a:xfrm rot="2700000">
                <a:off x="532218" y="3446486"/>
                <a:ext cx="695885" cy="695885"/>
              </a:xfrm>
              <a:prstGeom prst="rect">
                <a:avLst/>
              </a:prstGeom>
              <a:solidFill>
                <a:srgbClr val="EA506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Shape 1420"/>
              <p:cNvSpPr/>
              <p:nvPr userDrawn="1"/>
            </p:nvSpPr>
            <p:spPr bwMode="auto">
              <a:xfrm>
                <a:off x="1231147" y="1596434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77" y="7976"/>
                    </a:moveTo>
                    <a:cubicBezTo>
                      <a:pt x="3988" y="7976"/>
                      <a:pt x="3706" y="8031"/>
                      <a:pt x="3435" y="8149"/>
                    </a:cubicBezTo>
                    <a:cubicBezTo>
                      <a:pt x="3161" y="8266"/>
                      <a:pt x="2904" y="8428"/>
                      <a:pt x="2666" y="8628"/>
                    </a:cubicBezTo>
                    <a:cubicBezTo>
                      <a:pt x="2429" y="8830"/>
                      <a:pt x="2220" y="9071"/>
                      <a:pt x="2044" y="9344"/>
                    </a:cubicBezTo>
                    <a:cubicBezTo>
                      <a:pt x="1868" y="9621"/>
                      <a:pt x="1731" y="9926"/>
                      <a:pt x="1628" y="10252"/>
                    </a:cubicBezTo>
                    <a:lnTo>
                      <a:pt x="0" y="16271"/>
                    </a:lnTo>
                    <a:lnTo>
                      <a:pt x="0" y="1619"/>
                    </a:lnTo>
                    <a:cubicBezTo>
                      <a:pt x="0" y="1178"/>
                      <a:pt x="132" y="796"/>
                      <a:pt x="399" y="479"/>
                    </a:cubicBezTo>
                    <a:cubicBezTo>
                      <a:pt x="663" y="162"/>
                      <a:pt x="982" y="0"/>
                      <a:pt x="1349" y="0"/>
                    </a:cubicBezTo>
                    <a:lnTo>
                      <a:pt x="9460" y="0"/>
                    </a:lnTo>
                    <a:cubicBezTo>
                      <a:pt x="9824" y="0"/>
                      <a:pt x="10140" y="162"/>
                      <a:pt x="10407" y="479"/>
                    </a:cubicBezTo>
                    <a:cubicBezTo>
                      <a:pt x="10674" y="796"/>
                      <a:pt x="10806" y="1178"/>
                      <a:pt x="10806" y="1619"/>
                    </a:cubicBezTo>
                    <a:cubicBezTo>
                      <a:pt x="10806" y="2059"/>
                      <a:pt x="10938" y="2438"/>
                      <a:pt x="11198" y="2750"/>
                    </a:cubicBezTo>
                    <a:cubicBezTo>
                      <a:pt x="11460" y="3064"/>
                      <a:pt x="11773" y="3223"/>
                      <a:pt x="12143" y="3223"/>
                    </a:cubicBezTo>
                    <a:lnTo>
                      <a:pt x="17333" y="3223"/>
                    </a:lnTo>
                    <a:cubicBezTo>
                      <a:pt x="17700" y="3223"/>
                      <a:pt x="18016" y="3384"/>
                      <a:pt x="18278" y="3713"/>
                    </a:cubicBezTo>
                    <a:cubicBezTo>
                      <a:pt x="18540" y="4042"/>
                      <a:pt x="18670" y="4427"/>
                      <a:pt x="18670" y="4868"/>
                    </a:cubicBezTo>
                    <a:lnTo>
                      <a:pt x="18670" y="7976"/>
                    </a:lnTo>
                    <a:lnTo>
                      <a:pt x="4277" y="7976"/>
                    </a:lnTo>
                    <a:close/>
                    <a:moveTo>
                      <a:pt x="21600" y="10141"/>
                    </a:moveTo>
                    <a:lnTo>
                      <a:pt x="18552" y="20801"/>
                    </a:lnTo>
                    <a:cubicBezTo>
                      <a:pt x="18506" y="21015"/>
                      <a:pt x="18386" y="21203"/>
                      <a:pt x="18195" y="21362"/>
                    </a:cubicBezTo>
                    <a:cubicBezTo>
                      <a:pt x="18004" y="21521"/>
                      <a:pt x="17818" y="21600"/>
                      <a:pt x="17639" y="21600"/>
                    </a:cubicBezTo>
                    <a:lnTo>
                      <a:pt x="504" y="21600"/>
                    </a:lnTo>
                    <a:lnTo>
                      <a:pt x="3388" y="10913"/>
                    </a:lnTo>
                    <a:cubicBezTo>
                      <a:pt x="3435" y="10699"/>
                      <a:pt x="3552" y="10517"/>
                      <a:pt x="3746" y="10364"/>
                    </a:cubicBezTo>
                    <a:cubicBezTo>
                      <a:pt x="3937" y="10214"/>
                      <a:pt x="4120" y="10141"/>
                      <a:pt x="4301" y="10141"/>
                    </a:cubicBezTo>
                    <a:lnTo>
                      <a:pt x="21600" y="1014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Shape 1458"/>
              <p:cNvSpPr/>
              <p:nvPr userDrawn="1"/>
            </p:nvSpPr>
            <p:spPr bwMode="auto">
              <a:xfrm>
                <a:off x="175278" y="2073390"/>
                <a:ext cx="365500" cy="357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09" y="6867"/>
                    </a:moveTo>
                    <a:cubicBezTo>
                      <a:pt x="18210" y="7364"/>
                      <a:pt x="18439" y="7917"/>
                      <a:pt x="18600" y="8530"/>
                    </a:cubicBezTo>
                    <a:cubicBezTo>
                      <a:pt x="19045" y="8620"/>
                      <a:pt x="19513" y="8680"/>
                      <a:pt x="20005" y="8705"/>
                    </a:cubicBezTo>
                    <a:cubicBezTo>
                      <a:pt x="20498" y="8733"/>
                      <a:pt x="20957" y="8821"/>
                      <a:pt x="21382" y="8976"/>
                    </a:cubicBezTo>
                    <a:cubicBezTo>
                      <a:pt x="21526" y="9013"/>
                      <a:pt x="21600" y="9092"/>
                      <a:pt x="21600" y="9219"/>
                    </a:cubicBezTo>
                    <a:lnTo>
                      <a:pt x="21600" y="12410"/>
                    </a:lnTo>
                    <a:cubicBezTo>
                      <a:pt x="21600" y="12517"/>
                      <a:pt x="21464" y="12613"/>
                      <a:pt x="21198" y="12697"/>
                    </a:cubicBezTo>
                    <a:cubicBezTo>
                      <a:pt x="20932" y="12788"/>
                      <a:pt x="20623" y="12853"/>
                      <a:pt x="20269" y="12909"/>
                    </a:cubicBezTo>
                    <a:cubicBezTo>
                      <a:pt x="19918" y="12963"/>
                      <a:pt x="19575" y="13002"/>
                      <a:pt x="19241" y="13031"/>
                    </a:cubicBezTo>
                    <a:cubicBezTo>
                      <a:pt x="18904" y="13056"/>
                      <a:pt x="18683" y="13079"/>
                      <a:pt x="18575" y="13098"/>
                    </a:cubicBezTo>
                    <a:cubicBezTo>
                      <a:pt x="18448" y="13612"/>
                      <a:pt x="18238" y="14137"/>
                      <a:pt x="17938" y="14680"/>
                    </a:cubicBezTo>
                    <a:cubicBezTo>
                      <a:pt x="18433" y="15417"/>
                      <a:pt x="18983" y="16125"/>
                      <a:pt x="19578" y="16803"/>
                    </a:cubicBezTo>
                    <a:lnTo>
                      <a:pt x="19660" y="17006"/>
                    </a:lnTo>
                    <a:cubicBezTo>
                      <a:pt x="19660" y="17077"/>
                      <a:pt x="19535" y="17252"/>
                      <a:pt x="19286" y="17523"/>
                    </a:cubicBezTo>
                    <a:cubicBezTo>
                      <a:pt x="19037" y="17800"/>
                      <a:pt x="18756" y="18096"/>
                      <a:pt x="18439" y="18412"/>
                    </a:cubicBezTo>
                    <a:cubicBezTo>
                      <a:pt x="18122" y="18726"/>
                      <a:pt x="17822" y="19008"/>
                      <a:pt x="17538" y="19257"/>
                    </a:cubicBezTo>
                    <a:cubicBezTo>
                      <a:pt x="17252" y="19505"/>
                      <a:pt x="17068" y="19626"/>
                      <a:pt x="16989" y="19626"/>
                    </a:cubicBezTo>
                    <a:cubicBezTo>
                      <a:pt x="16969" y="19626"/>
                      <a:pt x="16850" y="19542"/>
                      <a:pt x="16629" y="19378"/>
                    </a:cubicBezTo>
                    <a:cubicBezTo>
                      <a:pt x="16408" y="19211"/>
                      <a:pt x="16165" y="19025"/>
                      <a:pt x="15896" y="18822"/>
                    </a:cubicBezTo>
                    <a:cubicBezTo>
                      <a:pt x="15629" y="18621"/>
                      <a:pt x="15377" y="18426"/>
                      <a:pt x="15136" y="18240"/>
                    </a:cubicBezTo>
                    <a:cubicBezTo>
                      <a:pt x="14898" y="18056"/>
                      <a:pt x="14746" y="17946"/>
                      <a:pt x="14683" y="17910"/>
                    </a:cubicBezTo>
                    <a:cubicBezTo>
                      <a:pt x="14420" y="18054"/>
                      <a:pt x="14156" y="18178"/>
                      <a:pt x="13890" y="18282"/>
                    </a:cubicBezTo>
                    <a:cubicBezTo>
                      <a:pt x="13624" y="18384"/>
                      <a:pt x="13355" y="18472"/>
                      <a:pt x="13083" y="18545"/>
                    </a:cubicBezTo>
                    <a:cubicBezTo>
                      <a:pt x="13066" y="18655"/>
                      <a:pt x="13040" y="18875"/>
                      <a:pt x="13009" y="19214"/>
                    </a:cubicBezTo>
                    <a:cubicBezTo>
                      <a:pt x="12978" y="19553"/>
                      <a:pt x="12933" y="19895"/>
                      <a:pt x="12879" y="20242"/>
                    </a:cubicBezTo>
                    <a:cubicBezTo>
                      <a:pt x="12825" y="20589"/>
                      <a:pt x="12763" y="20903"/>
                      <a:pt x="12692" y="21179"/>
                    </a:cubicBezTo>
                    <a:cubicBezTo>
                      <a:pt x="12618" y="21462"/>
                      <a:pt x="12522" y="21600"/>
                      <a:pt x="12406" y="21600"/>
                    </a:cubicBezTo>
                    <a:lnTo>
                      <a:pt x="9191" y="21600"/>
                    </a:lnTo>
                    <a:cubicBezTo>
                      <a:pt x="9064" y="21600"/>
                      <a:pt x="8979" y="21521"/>
                      <a:pt x="8933" y="21371"/>
                    </a:cubicBezTo>
                    <a:cubicBezTo>
                      <a:pt x="8806" y="20928"/>
                      <a:pt x="8721" y="20462"/>
                      <a:pt x="8679" y="19979"/>
                    </a:cubicBezTo>
                    <a:cubicBezTo>
                      <a:pt x="8630" y="19494"/>
                      <a:pt x="8582" y="19031"/>
                      <a:pt x="8528" y="18585"/>
                    </a:cubicBezTo>
                    <a:cubicBezTo>
                      <a:pt x="7976" y="18424"/>
                      <a:pt x="7446" y="18198"/>
                      <a:pt x="6942" y="17910"/>
                    </a:cubicBezTo>
                    <a:cubicBezTo>
                      <a:pt x="6568" y="18192"/>
                      <a:pt x="6203" y="18460"/>
                      <a:pt x="5843" y="18726"/>
                    </a:cubicBezTo>
                    <a:cubicBezTo>
                      <a:pt x="5481" y="18994"/>
                      <a:pt x="5124" y="19276"/>
                      <a:pt x="4773" y="19573"/>
                    </a:cubicBezTo>
                    <a:lnTo>
                      <a:pt x="4608" y="19626"/>
                    </a:lnTo>
                    <a:cubicBezTo>
                      <a:pt x="4555" y="19626"/>
                      <a:pt x="4387" y="19505"/>
                      <a:pt x="4107" y="19256"/>
                    </a:cubicBezTo>
                    <a:cubicBezTo>
                      <a:pt x="3827" y="19008"/>
                      <a:pt x="3535" y="18726"/>
                      <a:pt x="3232" y="18412"/>
                    </a:cubicBezTo>
                    <a:cubicBezTo>
                      <a:pt x="2929" y="18096"/>
                      <a:pt x="2654" y="17800"/>
                      <a:pt x="2405" y="17523"/>
                    </a:cubicBezTo>
                    <a:cubicBezTo>
                      <a:pt x="2155" y="17252"/>
                      <a:pt x="2031" y="17077"/>
                      <a:pt x="2031" y="17006"/>
                    </a:cubicBezTo>
                    <a:cubicBezTo>
                      <a:pt x="2031" y="16986"/>
                      <a:pt x="2104" y="16868"/>
                      <a:pt x="2249" y="16647"/>
                    </a:cubicBezTo>
                    <a:cubicBezTo>
                      <a:pt x="2393" y="16427"/>
                      <a:pt x="2563" y="16184"/>
                      <a:pt x="2759" y="15925"/>
                    </a:cubicBezTo>
                    <a:cubicBezTo>
                      <a:pt x="2951" y="15662"/>
                      <a:pt x="3141" y="15411"/>
                      <a:pt x="3328" y="15174"/>
                    </a:cubicBezTo>
                    <a:cubicBezTo>
                      <a:pt x="3512" y="14934"/>
                      <a:pt x="3631" y="14778"/>
                      <a:pt x="3688" y="14705"/>
                    </a:cubicBezTo>
                    <a:cubicBezTo>
                      <a:pt x="3388" y="14211"/>
                      <a:pt x="3158" y="13658"/>
                      <a:pt x="2997" y="13045"/>
                    </a:cubicBezTo>
                    <a:cubicBezTo>
                      <a:pt x="2535" y="12951"/>
                      <a:pt x="2062" y="12898"/>
                      <a:pt x="1578" y="12870"/>
                    </a:cubicBezTo>
                    <a:cubicBezTo>
                      <a:pt x="1093" y="12841"/>
                      <a:pt x="640" y="12751"/>
                      <a:pt x="215" y="12599"/>
                    </a:cubicBezTo>
                    <a:cubicBezTo>
                      <a:pt x="71" y="12562"/>
                      <a:pt x="0" y="12480"/>
                      <a:pt x="0" y="12353"/>
                    </a:cubicBezTo>
                    <a:lnTo>
                      <a:pt x="0" y="9162"/>
                    </a:lnTo>
                    <a:cubicBezTo>
                      <a:pt x="0" y="9055"/>
                      <a:pt x="136" y="8959"/>
                      <a:pt x="414" y="8874"/>
                    </a:cubicBezTo>
                    <a:cubicBezTo>
                      <a:pt x="688" y="8790"/>
                      <a:pt x="997" y="8716"/>
                      <a:pt x="1340" y="8666"/>
                    </a:cubicBezTo>
                    <a:cubicBezTo>
                      <a:pt x="1685" y="8612"/>
                      <a:pt x="2020" y="8570"/>
                      <a:pt x="2345" y="8544"/>
                    </a:cubicBezTo>
                    <a:cubicBezTo>
                      <a:pt x="2668" y="8516"/>
                      <a:pt x="2886" y="8493"/>
                      <a:pt x="2997" y="8473"/>
                    </a:cubicBezTo>
                    <a:cubicBezTo>
                      <a:pt x="3158" y="7926"/>
                      <a:pt x="3379" y="7398"/>
                      <a:pt x="3659" y="6895"/>
                    </a:cubicBezTo>
                    <a:cubicBezTo>
                      <a:pt x="3161" y="6155"/>
                      <a:pt x="2620" y="5447"/>
                      <a:pt x="2031" y="4772"/>
                    </a:cubicBezTo>
                    <a:lnTo>
                      <a:pt x="1937" y="4571"/>
                    </a:lnTo>
                    <a:cubicBezTo>
                      <a:pt x="1937" y="4498"/>
                      <a:pt x="2065" y="4323"/>
                      <a:pt x="2317" y="4049"/>
                    </a:cubicBezTo>
                    <a:cubicBezTo>
                      <a:pt x="2569" y="3775"/>
                      <a:pt x="2852" y="3479"/>
                      <a:pt x="3164" y="3162"/>
                    </a:cubicBezTo>
                    <a:cubicBezTo>
                      <a:pt x="3478" y="2849"/>
                      <a:pt x="3778" y="2569"/>
                      <a:pt x="4067" y="2321"/>
                    </a:cubicBezTo>
                    <a:cubicBezTo>
                      <a:pt x="4356" y="2073"/>
                      <a:pt x="4538" y="1945"/>
                      <a:pt x="4608" y="1945"/>
                    </a:cubicBezTo>
                    <a:cubicBezTo>
                      <a:pt x="4625" y="1945"/>
                      <a:pt x="4747" y="2030"/>
                      <a:pt x="4968" y="2197"/>
                    </a:cubicBezTo>
                    <a:cubicBezTo>
                      <a:pt x="5189" y="2363"/>
                      <a:pt x="5435" y="2550"/>
                      <a:pt x="5707" y="2750"/>
                    </a:cubicBezTo>
                    <a:cubicBezTo>
                      <a:pt x="5976" y="2953"/>
                      <a:pt x="6234" y="3148"/>
                      <a:pt x="6472" y="3332"/>
                    </a:cubicBezTo>
                    <a:cubicBezTo>
                      <a:pt x="6713" y="3515"/>
                      <a:pt x="6860" y="3628"/>
                      <a:pt x="6914" y="3662"/>
                    </a:cubicBezTo>
                    <a:cubicBezTo>
                      <a:pt x="7174" y="3518"/>
                      <a:pt x="7441" y="3399"/>
                      <a:pt x="7707" y="3303"/>
                    </a:cubicBezTo>
                    <a:cubicBezTo>
                      <a:pt x="7973" y="3210"/>
                      <a:pt x="8248" y="3120"/>
                      <a:pt x="8528" y="3030"/>
                    </a:cubicBezTo>
                    <a:cubicBezTo>
                      <a:pt x="8528" y="2922"/>
                      <a:pt x="8540" y="2699"/>
                      <a:pt x="8568" y="2363"/>
                    </a:cubicBezTo>
                    <a:cubicBezTo>
                      <a:pt x="8596" y="2033"/>
                      <a:pt x="8636" y="1694"/>
                      <a:pt x="8690" y="1352"/>
                    </a:cubicBezTo>
                    <a:cubicBezTo>
                      <a:pt x="8744" y="1011"/>
                      <a:pt x="8814" y="697"/>
                      <a:pt x="8899" y="418"/>
                    </a:cubicBezTo>
                    <a:cubicBezTo>
                      <a:pt x="8984" y="141"/>
                      <a:pt x="9084" y="0"/>
                      <a:pt x="9191" y="0"/>
                    </a:cubicBezTo>
                    <a:lnTo>
                      <a:pt x="12406" y="0"/>
                    </a:lnTo>
                    <a:cubicBezTo>
                      <a:pt x="12531" y="0"/>
                      <a:pt x="12618" y="68"/>
                      <a:pt x="12664" y="203"/>
                    </a:cubicBezTo>
                    <a:cubicBezTo>
                      <a:pt x="12771" y="644"/>
                      <a:pt x="12848" y="1107"/>
                      <a:pt x="12893" y="1595"/>
                    </a:cubicBezTo>
                    <a:cubicBezTo>
                      <a:pt x="12938" y="2084"/>
                      <a:pt x="13001" y="2561"/>
                      <a:pt x="13083" y="3030"/>
                    </a:cubicBezTo>
                    <a:cubicBezTo>
                      <a:pt x="13363" y="3100"/>
                      <a:pt x="13632" y="3185"/>
                      <a:pt x="13890" y="3284"/>
                    </a:cubicBezTo>
                    <a:cubicBezTo>
                      <a:pt x="14148" y="3385"/>
                      <a:pt x="14403" y="3512"/>
                      <a:pt x="14655" y="3662"/>
                    </a:cubicBezTo>
                    <a:cubicBezTo>
                      <a:pt x="14729" y="3611"/>
                      <a:pt x="14881" y="3490"/>
                      <a:pt x="15117" y="3303"/>
                    </a:cubicBezTo>
                    <a:cubicBezTo>
                      <a:pt x="15352" y="3120"/>
                      <a:pt x="15604" y="2925"/>
                      <a:pt x="15870" y="2722"/>
                    </a:cubicBezTo>
                    <a:cubicBezTo>
                      <a:pt x="16136" y="2521"/>
                      <a:pt x="16377" y="2341"/>
                      <a:pt x="16589" y="2183"/>
                    </a:cubicBezTo>
                    <a:cubicBezTo>
                      <a:pt x="16802" y="2024"/>
                      <a:pt x="16935" y="1945"/>
                      <a:pt x="16989" y="1945"/>
                    </a:cubicBezTo>
                    <a:cubicBezTo>
                      <a:pt x="17043" y="1945"/>
                      <a:pt x="17210" y="2072"/>
                      <a:pt x="17490" y="2321"/>
                    </a:cubicBezTo>
                    <a:cubicBezTo>
                      <a:pt x="17771" y="2569"/>
                      <a:pt x="18065" y="2849"/>
                      <a:pt x="18371" y="3162"/>
                    </a:cubicBezTo>
                    <a:cubicBezTo>
                      <a:pt x="18680" y="3479"/>
                      <a:pt x="18957" y="3775"/>
                      <a:pt x="19207" y="4049"/>
                    </a:cubicBezTo>
                    <a:cubicBezTo>
                      <a:pt x="19453" y="4323"/>
                      <a:pt x="19578" y="4498"/>
                      <a:pt x="19578" y="4571"/>
                    </a:cubicBezTo>
                    <a:cubicBezTo>
                      <a:pt x="19578" y="4605"/>
                      <a:pt x="19498" y="4735"/>
                      <a:pt x="19343" y="4955"/>
                    </a:cubicBezTo>
                    <a:cubicBezTo>
                      <a:pt x="19184" y="5175"/>
                      <a:pt x="19008" y="5416"/>
                      <a:pt x="18813" y="5678"/>
                    </a:cubicBezTo>
                    <a:cubicBezTo>
                      <a:pt x="18617" y="5938"/>
                      <a:pt x="18428" y="6189"/>
                      <a:pt x="18241" y="6429"/>
                    </a:cubicBezTo>
                    <a:cubicBezTo>
                      <a:pt x="18057" y="6667"/>
                      <a:pt x="17946" y="6813"/>
                      <a:pt x="17909" y="6867"/>
                    </a:cubicBezTo>
                    <a:moveTo>
                      <a:pt x="10806" y="14044"/>
                    </a:moveTo>
                    <a:cubicBezTo>
                      <a:pt x="11248" y="14044"/>
                      <a:pt x="11670" y="13957"/>
                      <a:pt x="12066" y="13779"/>
                    </a:cubicBezTo>
                    <a:cubicBezTo>
                      <a:pt x="12463" y="13607"/>
                      <a:pt x="12805" y="13370"/>
                      <a:pt x="13091" y="13070"/>
                    </a:cubicBezTo>
                    <a:cubicBezTo>
                      <a:pt x="13375" y="12774"/>
                      <a:pt x="13604" y="12429"/>
                      <a:pt x="13783" y="12031"/>
                    </a:cubicBezTo>
                    <a:cubicBezTo>
                      <a:pt x="13958" y="11633"/>
                      <a:pt x="14046" y="11215"/>
                      <a:pt x="14046" y="10775"/>
                    </a:cubicBezTo>
                    <a:cubicBezTo>
                      <a:pt x="14046" y="10334"/>
                      <a:pt x="13958" y="9919"/>
                      <a:pt x="13783" y="9530"/>
                    </a:cubicBezTo>
                    <a:cubicBezTo>
                      <a:pt x="13604" y="9143"/>
                      <a:pt x="13375" y="8801"/>
                      <a:pt x="13091" y="8502"/>
                    </a:cubicBezTo>
                    <a:cubicBezTo>
                      <a:pt x="12805" y="8206"/>
                      <a:pt x="12463" y="7974"/>
                      <a:pt x="12066" y="7808"/>
                    </a:cubicBezTo>
                    <a:cubicBezTo>
                      <a:pt x="11670" y="7641"/>
                      <a:pt x="11248" y="7556"/>
                      <a:pt x="10806" y="7556"/>
                    </a:cubicBezTo>
                    <a:cubicBezTo>
                      <a:pt x="10361" y="7556"/>
                      <a:pt x="9939" y="7641"/>
                      <a:pt x="9537" y="7808"/>
                    </a:cubicBezTo>
                    <a:cubicBezTo>
                      <a:pt x="9135" y="7974"/>
                      <a:pt x="8786" y="8206"/>
                      <a:pt x="8494" y="8502"/>
                    </a:cubicBezTo>
                    <a:cubicBezTo>
                      <a:pt x="8200" y="8801"/>
                      <a:pt x="7970" y="9143"/>
                      <a:pt x="7800" y="9530"/>
                    </a:cubicBezTo>
                    <a:cubicBezTo>
                      <a:pt x="7633" y="9919"/>
                      <a:pt x="7551" y="10334"/>
                      <a:pt x="7551" y="10775"/>
                    </a:cubicBezTo>
                    <a:cubicBezTo>
                      <a:pt x="7551" y="11215"/>
                      <a:pt x="7633" y="11633"/>
                      <a:pt x="7800" y="12031"/>
                    </a:cubicBezTo>
                    <a:cubicBezTo>
                      <a:pt x="7970" y="12429"/>
                      <a:pt x="8200" y="12774"/>
                      <a:pt x="8494" y="13070"/>
                    </a:cubicBezTo>
                    <a:cubicBezTo>
                      <a:pt x="8786" y="13370"/>
                      <a:pt x="9135" y="13607"/>
                      <a:pt x="9537" y="13779"/>
                    </a:cubicBezTo>
                    <a:cubicBezTo>
                      <a:pt x="9939" y="13957"/>
                      <a:pt x="10361" y="14044"/>
                      <a:pt x="10806" y="14044"/>
                    </a:cubicBezTo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Shape 1486"/>
              <p:cNvSpPr/>
              <p:nvPr userDrawn="1"/>
            </p:nvSpPr>
            <p:spPr bwMode="auto">
              <a:xfrm>
                <a:off x="721711" y="2626985"/>
                <a:ext cx="308929" cy="353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" y="6464"/>
                    </a:moveTo>
                    <a:cubicBezTo>
                      <a:pt x="386" y="6464"/>
                      <a:pt x="262" y="6412"/>
                      <a:pt x="155" y="6306"/>
                    </a:cubicBezTo>
                    <a:cubicBezTo>
                      <a:pt x="49" y="6202"/>
                      <a:pt x="0" y="6075"/>
                      <a:pt x="0" y="5925"/>
                    </a:cubicBezTo>
                    <a:lnTo>
                      <a:pt x="0" y="538"/>
                    </a:lnTo>
                    <a:cubicBezTo>
                      <a:pt x="0" y="389"/>
                      <a:pt x="49" y="265"/>
                      <a:pt x="155" y="158"/>
                    </a:cubicBezTo>
                    <a:cubicBezTo>
                      <a:pt x="262" y="52"/>
                      <a:pt x="386" y="0"/>
                      <a:pt x="536" y="0"/>
                    </a:cubicBezTo>
                    <a:lnTo>
                      <a:pt x="5925" y="0"/>
                    </a:lnTo>
                    <a:cubicBezTo>
                      <a:pt x="6072" y="0"/>
                      <a:pt x="6202" y="52"/>
                      <a:pt x="6320" y="158"/>
                    </a:cubicBezTo>
                    <a:cubicBezTo>
                      <a:pt x="6432" y="265"/>
                      <a:pt x="6487" y="389"/>
                      <a:pt x="6487" y="538"/>
                    </a:cubicBezTo>
                    <a:lnTo>
                      <a:pt x="6487" y="5925"/>
                    </a:lnTo>
                    <a:cubicBezTo>
                      <a:pt x="6487" y="6075"/>
                      <a:pt x="6432" y="6202"/>
                      <a:pt x="6320" y="6306"/>
                    </a:cubicBezTo>
                    <a:cubicBezTo>
                      <a:pt x="6202" y="6412"/>
                      <a:pt x="6072" y="6464"/>
                      <a:pt x="5925" y="6464"/>
                    </a:cubicBezTo>
                    <a:lnTo>
                      <a:pt x="536" y="6464"/>
                    </a:lnTo>
                    <a:close/>
                    <a:moveTo>
                      <a:pt x="21059" y="8105"/>
                    </a:moveTo>
                    <a:cubicBezTo>
                      <a:pt x="21206" y="8105"/>
                      <a:pt x="21335" y="8157"/>
                      <a:pt x="21439" y="8258"/>
                    </a:cubicBezTo>
                    <a:cubicBezTo>
                      <a:pt x="21542" y="8358"/>
                      <a:pt x="21600" y="8488"/>
                      <a:pt x="21600" y="8643"/>
                    </a:cubicBezTo>
                    <a:lnTo>
                      <a:pt x="21600" y="12614"/>
                    </a:lnTo>
                    <a:cubicBezTo>
                      <a:pt x="21600" y="13855"/>
                      <a:pt x="21315" y="15021"/>
                      <a:pt x="20751" y="16115"/>
                    </a:cubicBezTo>
                    <a:cubicBezTo>
                      <a:pt x="20183" y="17209"/>
                      <a:pt x="19412" y="18159"/>
                      <a:pt x="18433" y="18968"/>
                    </a:cubicBezTo>
                    <a:cubicBezTo>
                      <a:pt x="17454" y="19775"/>
                      <a:pt x="16314" y="20417"/>
                      <a:pt x="15001" y="20892"/>
                    </a:cubicBezTo>
                    <a:cubicBezTo>
                      <a:pt x="13691" y="21364"/>
                      <a:pt x="12291" y="21600"/>
                      <a:pt x="10803" y="21600"/>
                    </a:cubicBezTo>
                    <a:cubicBezTo>
                      <a:pt x="9297" y="21600"/>
                      <a:pt x="7892" y="21364"/>
                      <a:pt x="6588" y="20892"/>
                    </a:cubicBezTo>
                    <a:cubicBezTo>
                      <a:pt x="5283" y="20417"/>
                      <a:pt x="4140" y="19775"/>
                      <a:pt x="3161" y="18968"/>
                    </a:cubicBezTo>
                    <a:cubicBezTo>
                      <a:pt x="2182" y="18159"/>
                      <a:pt x="1411" y="17212"/>
                      <a:pt x="844" y="16121"/>
                    </a:cubicBezTo>
                    <a:cubicBezTo>
                      <a:pt x="279" y="15032"/>
                      <a:pt x="0" y="13866"/>
                      <a:pt x="0" y="12614"/>
                    </a:cubicBezTo>
                    <a:lnTo>
                      <a:pt x="0" y="8643"/>
                    </a:lnTo>
                    <a:cubicBezTo>
                      <a:pt x="0" y="8496"/>
                      <a:pt x="49" y="8370"/>
                      <a:pt x="155" y="8263"/>
                    </a:cubicBezTo>
                    <a:cubicBezTo>
                      <a:pt x="262" y="8160"/>
                      <a:pt x="386" y="8105"/>
                      <a:pt x="536" y="8105"/>
                    </a:cubicBezTo>
                    <a:lnTo>
                      <a:pt x="5925" y="8105"/>
                    </a:lnTo>
                    <a:cubicBezTo>
                      <a:pt x="6072" y="8105"/>
                      <a:pt x="6202" y="8157"/>
                      <a:pt x="6320" y="8257"/>
                    </a:cubicBezTo>
                    <a:cubicBezTo>
                      <a:pt x="6432" y="8358"/>
                      <a:pt x="6487" y="8488"/>
                      <a:pt x="6487" y="8643"/>
                    </a:cubicBezTo>
                    <a:lnTo>
                      <a:pt x="6487" y="12614"/>
                    </a:lnTo>
                    <a:cubicBezTo>
                      <a:pt x="6487" y="12881"/>
                      <a:pt x="6596" y="13155"/>
                      <a:pt x="6801" y="13440"/>
                    </a:cubicBezTo>
                    <a:cubicBezTo>
                      <a:pt x="7005" y="13725"/>
                      <a:pt x="7299" y="13993"/>
                      <a:pt x="7676" y="14246"/>
                    </a:cubicBezTo>
                    <a:cubicBezTo>
                      <a:pt x="8050" y="14500"/>
                      <a:pt x="8505" y="14704"/>
                      <a:pt x="9032" y="14865"/>
                    </a:cubicBezTo>
                    <a:cubicBezTo>
                      <a:pt x="9562" y="15029"/>
                      <a:pt x="10152" y="15107"/>
                      <a:pt x="10803" y="15107"/>
                    </a:cubicBezTo>
                    <a:cubicBezTo>
                      <a:pt x="11448" y="15107"/>
                      <a:pt x="12038" y="15029"/>
                      <a:pt x="12577" y="14865"/>
                    </a:cubicBezTo>
                    <a:cubicBezTo>
                      <a:pt x="13112" y="14704"/>
                      <a:pt x="13567" y="14500"/>
                      <a:pt x="13944" y="14246"/>
                    </a:cubicBezTo>
                    <a:cubicBezTo>
                      <a:pt x="14321" y="13993"/>
                      <a:pt x="14615" y="13722"/>
                      <a:pt x="14822" y="13440"/>
                    </a:cubicBezTo>
                    <a:cubicBezTo>
                      <a:pt x="15030" y="13155"/>
                      <a:pt x="15130" y="12881"/>
                      <a:pt x="15130" y="12614"/>
                    </a:cubicBezTo>
                    <a:lnTo>
                      <a:pt x="15130" y="8643"/>
                    </a:lnTo>
                    <a:cubicBezTo>
                      <a:pt x="15130" y="8286"/>
                      <a:pt x="15312" y="8105"/>
                      <a:pt x="15672" y="8105"/>
                    </a:cubicBezTo>
                    <a:lnTo>
                      <a:pt x="21059" y="8105"/>
                    </a:lnTo>
                    <a:close/>
                    <a:moveTo>
                      <a:pt x="21059" y="3"/>
                    </a:moveTo>
                    <a:cubicBezTo>
                      <a:pt x="21206" y="3"/>
                      <a:pt x="21335" y="55"/>
                      <a:pt x="21439" y="161"/>
                    </a:cubicBezTo>
                    <a:cubicBezTo>
                      <a:pt x="21542" y="268"/>
                      <a:pt x="21600" y="392"/>
                      <a:pt x="21600" y="541"/>
                    </a:cubicBezTo>
                    <a:lnTo>
                      <a:pt x="21600" y="5928"/>
                    </a:lnTo>
                    <a:cubicBezTo>
                      <a:pt x="21600" y="6078"/>
                      <a:pt x="21542" y="6205"/>
                      <a:pt x="21439" y="6308"/>
                    </a:cubicBezTo>
                    <a:cubicBezTo>
                      <a:pt x="21335" y="6415"/>
                      <a:pt x="21206" y="6467"/>
                      <a:pt x="21059" y="6467"/>
                    </a:cubicBezTo>
                    <a:lnTo>
                      <a:pt x="15672" y="6467"/>
                    </a:lnTo>
                    <a:cubicBezTo>
                      <a:pt x="15312" y="6467"/>
                      <a:pt x="15130" y="6288"/>
                      <a:pt x="15130" y="5928"/>
                    </a:cubicBezTo>
                    <a:lnTo>
                      <a:pt x="15130" y="541"/>
                    </a:lnTo>
                    <a:cubicBezTo>
                      <a:pt x="15130" y="392"/>
                      <a:pt x="15182" y="268"/>
                      <a:pt x="15283" y="161"/>
                    </a:cubicBezTo>
                    <a:cubicBezTo>
                      <a:pt x="15384" y="55"/>
                      <a:pt x="15513" y="3"/>
                      <a:pt x="15672" y="3"/>
                    </a:cubicBezTo>
                    <a:lnTo>
                      <a:pt x="21059" y="3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Shape 1492"/>
              <p:cNvSpPr/>
              <p:nvPr userDrawn="1"/>
            </p:nvSpPr>
            <p:spPr bwMode="auto">
              <a:xfrm>
                <a:off x="709702" y="3619143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498" extrusionOk="0">
                    <a:moveTo>
                      <a:pt x="14059" y="6524"/>
                    </a:moveTo>
                    <a:cubicBezTo>
                      <a:pt x="13646" y="6524"/>
                      <a:pt x="13257" y="6670"/>
                      <a:pt x="12887" y="6962"/>
                    </a:cubicBezTo>
                    <a:cubicBezTo>
                      <a:pt x="12520" y="7257"/>
                      <a:pt x="12156" y="7651"/>
                      <a:pt x="11798" y="8139"/>
                    </a:cubicBezTo>
                    <a:cubicBezTo>
                      <a:pt x="11441" y="8626"/>
                      <a:pt x="11081" y="9184"/>
                      <a:pt x="10727" y="9814"/>
                    </a:cubicBezTo>
                    <a:cubicBezTo>
                      <a:pt x="10372" y="10445"/>
                      <a:pt x="10017" y="11093"/>
                      <a:pt x="9665" y="11765"/>
                    </a:cubicBezTo>
                    <a:cubicBezTo>
                      <a:pt x="9234" y="12585"/>
                      <a:pt x="8794" y="13394"/>
                      <a:pt x="8336" y="14196"/>
                    </a:cubicBezTo>
                    <a:cubicBezTo>
                      <a:pt x="7876" y="14996"/>
                      <a:pt x="7384" y="15717"/>
                      <a:pt x="6858" y="16357"/>
                    </a:cubicBezTo>
                    <a:cubicBezTo>
                      <a:pt x="6330" y="16996"/>
                      <a:pt x="5752" y="17510"/>
                      <a:pt x="5119" y="17898"/>
                    </a:cubicBezTo>
                    <a:cubicBezTo>
                      <a:pt x="4485" y="18289"/>
                      <a:pt x="3788" y="18488"/>
                      <a:pt x="3022" y="18488"/>
                    </a:cubicBezTo>
                    <a:lnTo>
                      <a:pt x="458" y="18488"/>
                    </a:lnTo>
                    <a:cubicBezTo>
                      <a:pt x="333" y="18488"/>
                      <a:pt x="225" y="18432"/>
                      <a:pt x="135" y="18324"/>
                    </a:cubicBezTo>
                    <a:cubicBezTo>
                      <a:pt x="44" y="18219"/>
                      <a:pt x="0" y="18091"/>
                      <a:pt x="0" y="17942"/>
                    </a:cubicBezTo>
                    <a:lnTo>
                      <a:pt x="0" y="15790"/>
                    </a:lnTo>
                    <a:cubicBezTo>
                      <a:pt x="0" y="15638"/>
                      <a:pt x="44" y="15513"/>
                      <a:pt x="135" y="15411"/>
                    </a:cubicBezTo>
                    <a:cubicBezTo>
                      <a:pt x="225" y="15311"/>
                      <a:pt x="333" y="15256"/>
                      <a:pt x="458" y="15256"/>
                    </a:cubicBezTo>
                    <a:lnTo>
                      <a:pt x="3022" y="15256"/>
                    </a:lnTo>
                    <a:cubicBezTo>
                      <a:pt x="3421" y="15256"/>
                      <a:pt x="3810" y="15113"/>
                      <a:pt x="4189" y="14824"/>
                    </a:cubicBezTo>
                    <a:cubicBezTo>
                      <a:pt x="4568" y="14538"/>
                      <a:pt x="4933" y="14150"/>
                      <a:pt x="5285" y="13665"/>
                    </a:cubicBezTo>
                    <a:cubicBezTo>
                      <a:pt x="5637" y="13180"/>
                      <a:pt x="5985" y="12623"/>
                      <a:pt x="6340" y="11995"/>
                    </a:cubicBezTo>
                    <a:cubicBezTo>
                      <a:pt x="6692" y="11367"/>
                      <a:pt x="7042" y="10716"/>
                      <a:pt x="7394" y="10045"/>
                    </a:cubicBezTo>
                    <a:cubicBezTo>
                      <a:pt x="7822" y="9225"/>
                      <a:pt x="8270" y="8407"/>
                      <a:pt x="8735" y="7599"/>
                    </a:cubicBezTo>
                    <a:cubicBezTo>
                      <a:pt x="9200" y="6790"/>
                      <a:pt x="9696" y="6063"/>
                      <a:pt x="10223" y="5421"/>
                    </a:cubicBezTo>
                    <a:cubicBezTo>
                      <a:pt x="10749" y="4776"/>
                      <a:pt x="11324" y="4262"/>
                      <a:pt x="11950" y="3876"/>
                    </a:cubicBezTo>
                    <a:cubicBezTo>
                      <a:pt x="12574" y="3488"/>
                      <a:pt x="13276" y="3293"/>
                      <a:pt x="14057" y="3293"/>
                    </a:cubicBezTo>
                    <a:lnTo>
                      <a:pt x="16435" y="3293"/>
                    </a:lnTo>
                    <a:lnTo>
                      <a:pt x="16435" y="712"/>
                    </a:lnTo>
                    <a:cubicBezTo>
                      <a:pt x="16435" y="329"/>
                      <a:pt x="16530" y="102"/>
                      <a:pt x="16721" y="23"/>
                    </a:cubicBezTo>
                    <a:cubicBezTo>
                      <a:pt x="16914" y="-50"/>
                      <a:pt x="17147" y="49"/>
                      <a:pt x="17418" y="318"/>
                    </a:cubicBezTo>
                    <a:lnTo>
                      <a:pt x="21331" y="4203"/>
                    </a:lnTo>
                    <a:cubicBezTo>
                      <a:pt x="21512" y="4373"/>
                      <a:pt x="21598" y="4583"/>
                      <a:pt x="21588" y="4834"/>
                    </a:cubicBezTo>
                    <a:cubicBezTo>
                      <a:pt x="21588" y="5103"/>
                      <a:pt x="21502" y="5322"/>
                      <a:pt x="21331" y="5488"/>
                    </a:cubicBezTo>
                    <a:lnTo>
                      <a:pt x="17418" y="9362"/>
                    </a:lnTo>
                    <a:cubicBezTo>
                      <a:pt x="17147" y="9630"/>
                      <a:pt x="16914" y="9727"/>
                      <a:pt x="16721" y="9645"/>
                    </a:cubicBezTo>
                    <a:cubicBezTo>
                      <a:pt x="16530" y="9569"/>
                      <a:pt x="16435" y="9338"/>
                      <a:pt x="16435" y="8956"/>
                    </a:cubicBezTo>
                    <a:lnTo>
                      <a:pt x="16435" y="6524"/>
                    </a:lnTo>
                    <a:lnTo>
                      <a:pt x="14059" y="6524"/>
                    </a:lnTo>
                    <a:close/>
                    <a:moveTo>
                      <a:pt x="462" y="6495"/>
                    </a:moveTo>
                    <a:cubicBezTo>
                      <a:pt x="338" y="6495"/>
                      <a:pt x="230" y="6449"/>
                      <a:pt x="139" y="6349"/>
                    </a:cubicBezTo>
                    <a:cubicBezTo>
                      <a:pt x="49" y="6250"/>
                      <a:pt x="5" y="6127"/>
                      <a:pt x="5" y="5978"/>
                    </a:cubicBezTo>
                    <a:lnTo>
                      <a:pt x="5" y="3824"/>
                    </a:lnTo>
                    <a:cubicBezTo>
                      <a:pt x="5" y="3462"/>
                      <a:pt x="157" y="3287"/>
                      <a:pt x="462" y="3293"/>
                    </a:cubicBezTo>
                    <a:lnTo>
                      <a:pt x="3027" y="3293"/>
                    </a:lnTo>
                    <a:cubicBezTo>
                      <a:pt x="3560" y="3293"/>
                      <a:pt x="4054" y="3389"/>
                      <a:pt x="4514" y="3573"/>
                    </a:cubicBezTo>
                    <a:cubicBezTo>
                      <a:pt x="4974" y="3763"/>
                      <a:pt x="5410" y="4022"/>
                      <a:pt x="5821" y="4358"/>
                    </a:cubicBezTo>
                    <a:cubicBezTo>
                      <a:pt x="6229" y="4691"/>
                      <a:pt x="6609" y="5085"/>
                      <a:pt x="6963" y="5532"/>
                    </a:cubicBezTo>
                    <a:cubicBezTo>
                      <a:pt x="7318" y="5979"/>
                      <a:pt x="7656" y="6463"/>
                      <a:pt x="7994" y="6983"/>
                    </a:cubicBezTo>
                    <a:cubicBezTo>
                      <a:pt x="7519" y="7824"/>
                      <a:pt x="7059" y="8653"/>
                      <a:pt x="6621" y="9473"/>
                    </a:cubicBezTo>
                    <a:cubicBezTo>
                      <a:pt x="6589" y="9549"/>
                      <a:pt x="6557" y="9610"/>
                      <a:pt x="6516" y="9668"/>
                    </a:cubicBezTo>
                    <a:cubicBezTo>
                      <a:pt x="6477" y="9727"/>
                      <a:pt x="6442" y="9794"/>
                      <a:pt x="6410" y="9876"/>
                    </a:cubicBezTo>
                    <a:cubicBezTo>
                      <a:pt x="5862" y="8927"/>
                      <a:pt x="5319" y="8127"/>
                      <a:pt x="4776" y="7473"/>
                    </a:cubicBezTo>
                    <a:cubicBezTo>
                      <a:pt x="4233" y="6822"/>
                      <a:pt x="3651" y="6495"/>
                      <a:pt x="3024" y="6495"/>
                    </a:cubicBezTo>
                    <a:lnTo>
                      <a:pt x="462" y="6495"/>
                    </a:lnTo>
                    <a:close/>
                    <a:moveTo>
                      <a:pt x="21333" y="15997"/>
                    </a:moveTo>
                    <a:cubicBezTo>
                      <a:pt x="21514" y="16167"/>
                      <a:pt x="21600" y="16386"/>
                      <a:pt x="21590" y="16657"/>
                    </a:cubicBezTo>
                    <a:cubicBezTo>
                      <a:pt x="21590" y="16908"/>
                      <a:pt x="21505" y="17116"/>
                      <a:pt x="21333" y="17285"/>
                    </a:cubicBezTo>
                    <a:lnTo>
                      <a:pt x="17421" y="21182"/>
                    </a:lnTo>
                    <a:cubicBezTo>
                      <a:pt x="17149" y="21454"/>
                      <a:pt x="16917" y="21550"/>
                      <a:pt x="16724" y="21471"/>
                    </a:cubicBezTo>
                    <a:cubicBezTo>
                      <a:pt x="16533" y="21392"/>
                      <a:pt x="16437" y="21162"/>
                      <a:pt x="16437" y="20779"/>
                    </a:cubicBezTo>
                    <a:lnTo>
                      <a:pt x="16437" y="18432"/>
                    </a:lnTo>
                    <a:lnTo>
                      <a:pt x="14059" y="18432"/>
                    </a:lnTo>
                    <a:cubicBezTo>
                      <a:pt x="13528" y="18432"/>
                      <a:pt x="13031" y="18336"/>
                      <a:pt x="12574" y="18143"/>
                    </a:cubicBezTo>
                    <a:cubicBezTo>
                      <a:pt x="12114" y="17953"/>
                      <a:pt x="11681" y="17691"/>
                      <a:pt x="11280" y="17355"/>
                    </a:cubicBezTo>
                    <a:cubicBezTo>
                      <a:pt x="10878" y="17019"/>
                      <a:pt x="10497" y="16628"/>
                      <a:pt x="10137" y="16181"/>
                    </a:cubicBezTo>
                    <a:cubicBezTo>
                      <a:pt x="9780" y="15732"/>
                      <a:pt x="9440" y="15253"/>
                      <a:pt x="9119" y="14739"/>
                    </a:cubicBezTo>
                    <a:cubicBezTo>
                      <a:pt x="9344" y="14360"/>
                      <a:pt x="9567" y="13963"/>
                      <a:pt x="9780" y="13551"/>
                    </a:cubicBezTo>
                    <a:cubicBezTo>
                      <a:pt x="9995" y="13142"/>
                      <a:pt x="10218" y="12740"/>
                      <a:pt x="10443" y="12337"/>
                    </a:cubicBezTo>
                    <a:cubicBezTo>
                      <a:pt x="10475" y="12246"/>
                      <a:pt x="10514" y="12165"/>
                      <a:pt x="10560" y="12091"/>
                    </a:cubicBezTo>
                    <a:cubicBezTo>
                      <a:pt x="10609" y="12024"/>
                      <a:pt x="10646" y="11940"/>
                      <a:pt x="10680" y="11846"/>
                    </a:cubicBezTo>
                    <a:cubicBezTo>
                      <a:pt x="11226" y="12798"/>
                      <a:pt x="11769" y="13592"/>
                      <a:pt x="12315" y="14231"/>
                    </a:cubicBezTo>
                    <a:cubicBezTo>
                      <a:pt x="12855" y="14868"/>
                      <a:pt x="13440" y="15189"/>
                      <a:pt x="14064" y="15189"/>
                    </a:cubicBezTo>
                    <a:lnTo>
                      <a:pt x="16442" y="15189"/>
                    </a:lnTo>
                    <a:lnTo>
                      <a:pt x="16442" y="12532"/>
                    </a:lnTo>
                    <a:cubicBezTo>
                      <a:pt x="16442" y="12153"/>
                      <a:pt x="16538" y="11922"/>
                      <a:pt x="16728" y="11846"/>
                    </a:cubicBezTo>
                    <a:cubicBezTo>
                      <a:pt x="16922" y="11773"/>
                      <a:pt x="17154" y="11867"/>
                      <a:pt x="17426" y="12126"/>
                    </a:cubicBezTo>
                    <a:lnTo>
                      <a:pt x="21333" y="1599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Прямоугольник 88"/>
              <p:cNvSpPr/>
              <p:nvPr userDrawn="1"/>
            </p:nvSpPr>
            <p:spPr>
              <a:xfrm>
                <a:off x="3134718" y="2252223"/>
                <a:ext cx="4141504" cy="86117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ANKARA ÜNİVERSİTESİ 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ENFORMATİK BÖLÜMÜ TEZSİZ YÜKSEK LİSANS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125" y="1504950"/>
              <a:ext cx="847725" cy="833755"/>
            </a:xfrm>
            <a:prstGeom prst="rect">
              <a:avLst/>
            </a:prstGeom>
          </p:spPr>
        </p:pic>
        <p:sp>
          <p:nvSpPr>
            <p:cNvPr id="10" name="Metin Kutusu 31"/>
            <p:cNvSpPr txBox="1"/>
            <p:nvPr userDrawn="1"/>
          </p:nvSpPr>
          <p:spPr>
            <a:xfrm>
              <a:off x="137130" y="343652"/>
              <a:ext cx="540000" cy="684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sz="3600" b="1" dirty="0">
                  <a:ln w="9525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tr-TR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69456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0DE84-F59F-4E94-8927-2553509AC5DA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0" y="6413554"/>
            <a:ext cx="3006671" cy="444446"/>
          </a:xfrm>
        </p:spPr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750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2ED1FC-AE31-4BD4-A04E-566252861AA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282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722FA-1C10-4FC5-BE90-B8AF285E6818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4985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F4311-9887-47A9-8C0B-70E2B8690B1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525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7E951B-DF7E-402A-A30A-709E616C762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437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2890C-CBCE-4229-A069-0ACEF17807B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708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F1F8F3-F42C-4DF1-B273-A7F8CFFDD9A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4294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2183-4A45-4122-BCC4-B3BA7FDA2EFF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3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345412" y="3530043"/>
            <a:ext cx="9144000" cy="1539903"/>
          </a:xfrm>
        </p:spPr>
        <p:txBody>
          <a:bodyPr anchor="b"/>
          <a:lstStyle>
            <a:lvl1pPr algn="ctr"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6C87B8-F90C-45B3-81D6-E21A7E1D81A7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01481" y="156040"/>
            <a:ext cx="11521594" cy="4143954"/>
            <a:chOff x="0" y="343652"/>
            <a:chExt cx="8082167" cy="3131068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408617"/>
              <a:ext cx="8082167" cy="3066103"/>
              <a:chOff x="0" y="856378"/>
              <a:chExt cx="8470941" cy="3285993"/>
            </a:xfrm>
          </p:grpSpPr>
          <p:sp>
            <p:nvSpPr>
              <p:cNvPr id="11" name="Rectangle 12"/>
              <p:cNvSpPr>
                <a:spLocks noChangeArrowheads="1"/>
              </p:cNvSpPr>
              <p:nvPr userDrawn="1"/>
            </p:nvSpPr>
            <p:spPr bwMode="auto">
              <a:xfrm rot="16200000">
                <a:off x="8441714" y="1339324"/>
                <a:ext cx="6153" cy="52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Прямоугольник 1"/>
              <p:cNvSpPr/>
              <p:nvPr userDrawn="1"/>
            </p:nvSpPr>
            <p:spPr>
              <a:xfrm>
                <a:off x="1404487" y="1785042"/>
                <a:ext cx="6963028" cy="1484714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3"/>
              <p:cNvSpPr/>
              <p:nvPr userDrawn="1"/>
            </p:nvSpPr>
            <p:spPr>
              <a:xfrm rot="2700000">
                <a:off x="1034369" y="2941441"/>
                <a:ext cx="695885" cy="695885"/>
              </a:xfrm>
              <a:prstGeom prst="rect">
                <a:avLst/>
              </a:prstGeom>
              <a:solidFill>
                <a:srgbClr val="F8A90C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75"/>
              <p:cNvSpPr/>
              <p:nvPr userDrawn="1"/>
            </p:nvSpPr>
            <p:spPr>
              <a:xfrm rot="2700000">
                <a:off x="522132" y="2429204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76"/>
              <p:cNvSpPr/>
              <p:nvPr userDrawn="1"/>
            </p:nvSpPr>
            <p:spPr>
              <a:xfrm rot="2700000">
                <a:off x="10086" y="1908996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77"/>
              <p:cNvSpPr/>
              <p:nvPr userDrawn="1"/>
            </p:nvSpPr>
            <p:spPr>
              <a:xfrm rot="2700000">
                <a:off x="655832" y="1048438"/>
                <a:ext cx="1451816" cy="1416004"/>
              </a:xfrm>
              <a:prstGeom prst="rect">
                <a:avLst/>
              </a:prstGeom>
              <a:solidFill>
                <a:srgbClr val="AAAAA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78"/>
              <p:cNvSpPr/>
              <p:nvPr userDrawn="1"/>
            </p:nvSpPr>
            <p:spPr>
              <a:xfrm rot="2700000">
                <a:off x="0" y="856378"/>
                <a:ext cx="695885" cy="695885"/>
              </a:xfrm>
              <a:prstGeom prst="rect">
                <a:avLst/>
              </a:prstGeom>
              <a:solidFill>
                <a:srgbClr val="C80D1F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79"/>
              <p:cNvSpPr/>
              <p:nvPr userDrawn="1"/>
            </p:nvSpPr>
            <p:spPr>
              <a:xfrm rot="2700000">
                <a:off x="532218" y="3446486"/>
                <a:ext cx="695885" cy="695885"/>
              </a:xfrm>
              <a:prstGeom prst="rect">
                <a:avLst/>
              </a:prstGeom>
              <a:solidFill>
                <a:srgbClr val="EA506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Shape 1420"/>
              <p:cNvSpPr/>
              <p:nvPr userDrawn="1"/>
            </p:nvSpPr>
            <p:spPr bwMode="auto">
              <a:xfrm>
                <a:off x="1231147" y="1596434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77" y="7976"/>
                    </a:moveTo>
                    <a:cubicBezTo>
                      <a:pt x="3988" y="7976"/>
                      <a:pt x="3706" y="8031"/>
                      <a:pt x="3435" y="8149"/>
                    </a:cubicBezTo>
                    <a:cubicBezTo>
                      <a:pt x="3161" y="8266"/>
                      <a:pt x="2904" y="8428"/>
                      <a:pt x="2666" y="8628"/>
                    </a:cubicBezTo>
                    <a:cubicBezTo>
                      <a:pt x="2429" y="8830"/>
                      <a:pt x="2220" y="9071"/>
                      <a:pt x="2044" y="9344"/>
                    </a:cubicBezTo>
                    <a:cubicBezTo>
                      <a:pt x="1868" y="9621"/>
                      <a:pt x="1731" y="9926"/>
                      <a:pt x="1628" y="10252"/>
                    </a:cubicBezTo>
                    <a:lnTo>
                      <a:pt x="0" y="16271"/>
                    </a:lnTo>
                    <a:lnTo>
                      <a:pt x="0" y="1619"/>
                    </a:lnTo>
                    <a:cubicBezTo>
                      <a:pt x="0" y="1178"/>
                      <a:pt x="132" y="796"/>
                      <a:pt x="399" y="479"/>
                    </a:cubicBezTo>
                    <a:cubicBezTo>
                      <a:pt x="663" y="162"/>
                      <a:pt x="982" y="0"/>
                      <a:pt x="1349" y="0"/>
                    </a:cubicBezTo>
                    <a:lnTo>
                      <a:pt x="9460" y="0"/>
                    </a:lnTo>
                    <a:cubicBezTo>
                      <a:pt x="9824" y="0"/>
                      <a:pt x="10140" y="162"/>
                      <a:pt x="10407" y="479"/>
                    </a:cubicBezTo>
                    <a:cubicBezTo>
                      <a:pt x="10674" y="796"/>
                      <a:pt x="10806" y="1178"/>
                      <a:pt x="10806" y="1619"/>
                    </a:cubicBezTo>
                    <a:cubicBezTo>
                      <a:pt x="10806" y="2059"/>
                      <a:pt x="10938" y="2438"/>
                      <a:pt x="11198" y="2750"/>
                    </a:cubicBezTo>
                    <a:cubicBezTo>
                      <a:pt x="11460" y="3064"/>
                      <a:pt x="11773" y="3223"/>
                      <a:pt x="12143" y="3223"/>
                    </a:cubicBezTo>
                    <a:lnTo>
                      <a:pt x="17333" y="3223"/>
                    </a:lnTo>
                    <a:cubicBezTo>
                      <a:pt x="17700" y="3223"/>
                      <a:pt x="18016" y="3384"/>
                      <a:pt x="18278" y="3713"/>
                    </a:cubicBezTo>
                    <a:cubicBezTo>
                      <a:pt x="18540" y="4042"/>
                      <a:pt x="18670" y="4427"/>
                      <a:pt x="18670" y="4868"/>
                    </a:cubicBezTo>
                    <a:lnTo>
                      <a:pt x="18670" y="7976"/>
                    </a:lnTo>
                    <a:lnTo>
                      <a:pt x="4277" y="7976"/>
                    </a:lnTo>
                    <a:close/>
                    <a:moveTo>
                      <a:pt x="21600" y="10141"/>
                    </a:moveTo>
                    <a:lnTo>
                      <a:pt x="18552" y="20801"/>
                    </a:lnTo>
                    <a:cubicBezTo>
                      <a:pt x="18506" y="21015"/>
                      <a:pt x="18386" y="21203"/>
                      <a:pt x="18195" y="21362"/>
                    </a:cubicBezTo>
                    <a:cubicBezTo>
                      <a:pt x="18004" y="21521"/>
                      <a:pt x="17818" y="21600"/>
                      <a:pt x="17639" y="21600"/>
                    </a:cubicBezTo>
                    <a:lnTo>
                      <a:pt x="504" y="21600"/>
                    </a:lnTo>
                    <a:lnTo>
                      <a:pt x="3388" y="10913"/>
                    </a:lnTo>
                    <a:cubicBezTo>
                      <a:pt x="3435" y="10699"/>
                      <a:pt x="3552" y="10517"/>
                      <a:pt x="3746" y="10364"/>
                    </a:cubicBezTo>
                    <a:cubicBezTo>
                      <a:pt x="3937" y="10214"/>
                      <a:pt x="4120" y="10141"/>
                      <a:pt x="4301" y="10141"/>
                    </a:cubicBezTo>
                    <a:lnTo>
                      <a:pt x="21600" y="1014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Shape 1458"/>
              <p:cNvSpPr/>
              <p:nvPr userDrawn="1"/>
            </p:nvSpPr>
            <p:spPr bwMode="auto">
              <a:xfrm>
                <a:off x="175278" y="2073390"/>
                <a:ext cx="365500" cy="357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09" y="6867"/>
                    </a:moveTo>
                    <a:cubicBezTo>
                      <a:pt x="18210" y="7364"/>
                      <a:pt x="18439" y="7917"/>
                      <a:pt x="18600" y="8530"/>
                    </a:cubicBezTo>
                    <a:cubicBezTo>
                      <a:pt x="19045" y="8620"/>
                      <a:pt x="19513" y="8680"/>
                      <a:pt x="20005" y="8705"/>
                    </a:cubicBezTo>
                    <a:cubicBezTo>
                      <a:pt x="20498" y="8733"/>
                      <a:pt x="20957" y="8821"/>
                      <a:pt x="21382" y="8976"/>
                    </a:cubicBezTo>
                    <a:cubicBezTo>
                      <a:pt x="21526" y="9013"/>
                      <a:pt x="21600" y="9092"/>
                      <a:pt x="21600" y="9219"/>
                    </a:cubicBezTo>
                    <a:lnTo>
                      <a:pt x="21600" y="12410"/>
                    </a:lnTo>
                    <a:cubicBezTo>
                      <a:pt x="21600" y="12517"/>
                      <a:pt x="21464" y="12613"/>
                      <a:pt x="21198" y="12697"/>
                    </a:cubicBezTo>
                    <a:cubicBezTo>
                      <a:pt x="20932" y="12788"/>
                      <a:pt x="20623" y="12853"/>
                      <a:pt x="20269" y="12909"/>
                    </a:cubicBezTo>
                    <a:cubicBezTo>
                      <a:pt x="19918" y="12963"/>
                      <a:pt x="19575" y="13002"/>
                      <a:pt x="19241" y="13031"/>
                    </a:cubicBezTo>
                    <a:cubicBezTo>
                      <a:pt x="18904" y="13056"/>
                      <a:pt x="18683" y="13079"/>
                      <a:pt x="18575" y="13098"/>
                    </a:cubicBezTo>
                    <a:cubicBezTo>
                      <a:pt x="18448" y="13612"/>
                      <a:pt x="18238" y="14137"/>
                      <a:pt x="17938" y="14680"/>
                    </a:cubicBezTo>
                    <a:cubicBezTo>
                      <a:pt x="18433" y="15417"/>
                      <a:pt x="18983" y="16125"/>
                      <a:pt x="19578" y="16803"/>
                    </a:cubicBezTo>
                    <a:lnTo>
                      <a:pt x="19660" y="17006"/>
                    </a:lnTo>
                    <a:cubicBezTo>
                      <a:pt x="19660" y="17077"/>
                      <a:pt x="19535" y="17252"/>
                      <a:pt x="19286" y="17523"/>
                    </a:cubicBezTo>
                    <a:cubicBezTo>
                      <a:pt x="19037" y="17800"/>
                      <a:pt x="18756" y="18096"/>
                      <a:pt x="18439" y="18412"/>
                    </a:cubicBezTo>
                    <a:cubicBezTo>
                      <a:pt x="18122" y="18726"/>
                      <a:pt x="17822" y="19008"/>
                      <a:pt x="17538" y="19257"/>
                    </a:cubicBezTo>
                    <a:cubicBezTo>
                      <a:pt x="17252" y="19505"/>
                      <a:pt x="17068" y="19626"/>
                      <a:pt x="16989" y="19626"/>
                    </a:cubicBezTo>
                    <a:cubicBezTo>
                      <a:pt x="16969" y="19626"/>
                      <a:pt x="16850" y="19542"/>
                      <a:pt x="16629" y="19378"/>
                    </a:cubicBezTo>
                    <a:cubicBezTo>
                      <a:pt x="16408" y="19211"/>
                      <a:pt x="16165" y="19025"/>
                      <a:pt x="15896" y="18822"/>
                    </a:cubicBezTo>
                    <a:cubicBezTo>
                      <a:pt x="15629" y="18621"/>
                      <a:pt x="15377" y="18426"/>
                      <a:pt x="15136" y="18240"/>
                    </a:cubicBezTo>
                    <a:cubicBezTo>
                      <a:pt x="14898" y="18056"/>
                      <a:pt x="14746" y="17946"/>
                      <a:pt x="14683" y="17910"/>
                    </a:cubicBezTo>
                    <a:cubicBezTo>
                      <a:pt x="14420" y="18054"/>
                      <a:pt x="14156" y="18178"/>
                      <a:pt x="13890" y="18282"/>
                    </a:cubicBezTo>
                    <a:cubicBezTo>
                      <a:pt x="13624" y="18384"/>
                      <a:pt x="13355" y="18472"/>
                      <a:pt x="13083" y="18545"/>
                    </a:cubicBezTo>
                    <a:cubicBezTo>
                      <a:pt x="13066" y="18655"/>
                      <a:pt x="13040" y="18875"/>
                      <a:pt x="13009" y="19214"/>
                    </a:cubicBezTo>
                    <a:cubicBezTo>
                      <a:pt x="12978" y="19553"/>
                      <a:pt x="12933" y="19895"/>
                      <a:pt x="12879" y="20242"/>
                    </a:cubicBezTo>
                    <a:cubicBezTo>
                      <a:pt x="12825" y="20589"/>
                      <a:pt x="12763" y="20903"/>
                      <a:pt x="12692" y="21179"/>
                    </a:cubicBezTo>
                    <a:cubicBezTo>
                      <a:pt x="12618" y="21462"/>
                      <a:pt x="12522" y="21600"/>
                      <a:pt x="12406" y="21600"/>
                    </a:cubicBezTo>
                    <a:lnTo>
                      <a:pt x="9191" y="21600"/>
                    </a:lnTo>
                    <a:cubicBezTo>
                      <a:pt x="9064" y="21600"/>
                      <a:pt x="8979" y="21521"/>
                      <a:pt x="8933" y="21371"/>
                    </a:cubicBezTo>
                    <a:cubicBezTo>
                      <a:pt x="8806" y="20928"/>
                      <a:pt x="8721" y="20462"/>
                      <a:pt x="8679" y="19979"/>
                    </a:cubicBezTo>
                    <a:cubicBezTo>
                      <a:pt x="8630" y="19494"/>
                      <a:pt x="8582" y="19031"/>
                      <a:pt x="8528" y="18585"/>
                    </a:cubicBezTo>
                    <a:cubicBezTo>
                      <a:pt x="7976" y="18424"/>
                      <a:pt x="7446" y="18198"/>
                      <a:pt x="6942" y="17910"/>
                    </a:cubicBezTo>
                    <a:cubicBezTo>
                      <a:pt x="6568" y="18192"/>
                      <a:pt x="6203" y="18460"/>
                      <a:pt x="5843" y="18726"/>
                    </a:cubicBezTo>
                    <a:cubicBezTo>
                      <a:pt x="5481" y="18994"/>
                      <a:pt x="5124" y="19276"/>
                      <a:pt x="4773" y="19573"/>
                    </a:cubicBezTo>
                    <a:lnTo>
                      <a:pt x="4608" y="19626"/>
                    </a:lnTo>
                    <a:cubicBezTo>
                      <a:pt x="4555" y="19626"/>
                      <a:pt x="4387" y="19505"/>
                      <a:pt x="4107" y="19256"/>
                    </a:cubicBezTo>
                    <a:cubicBezTo>
                      <a:pt x="3827" y="19008"/>
                      <a:pt x="3535" y="18726"/>
                      <a:pt x="3232" y="18412"/>
                    </a:cubicBezTo>
                    <a:cubicBezTo>
                      <a:pt x="2929" y="18096"/>
                      <a:pt x="2654" y="17800"/>
                      <a:pt x="2405" y="17523"/>
                    </a:cubicBezTo>
                    <a:cubicBezTo>
                      <a:pt x="2155" y="17252"/>
                      <a:pt x="2031" y="17077"/>
                      <a:pt x="2031" y="17006"/>
                    </a:cubicBezTo>
                    <a:cubicBezTo>
                      <a:pt x="2031" y="16986"/>
                      <a:pt x="2104" y="16868"/>
                      <a:pt x="2249" y="16647"/>
                    </a:cubicBezTo>
                    <a:cubicBezTo>
                      <a:pt x="2393" y="16427"/>
                      <a:pt x="2563" y="16184"/>
                      <a:pt x="2759" y="15925"/>
                    </a:cubicBezTo>
                    <a:cubicBezTo>
                      <a:pt x="2951" y="15662"/>
                      <a:pt x="3141" y="15411"/>
                      <a:pt x="3328" y="15174"/>
                    </a:cubicBezTo>
                    <a:cubicBezTo>
                      <a:pt x="3512" y="14934"/>
                      <a:pt x="3631" y="14778"/>
                      <a:pt x="3688" y="14705"/>
                    </a:cubicBezTo>
                    <a:cubicBezTo>
                      <a:pt x="3388" y="14211"/>
                      <a:pt x="3158" y="13658"/>
                      <a:pt x="2997" y="13045"/>
                    </a:cubicBezTo>
                    <a:cubicBezTo>
                      <a:pt x="2535" y="12951"/>
                      <a:pt x="2062" y="12898"/>
                      <a:pt x="1578" y="12870"/>
                    </a:cubicBezTo>
                    <a:cubicBezTo>
                      <a:pt x="1093" y="12841"/>
                      <a:pt x="640" y="12751"/>
                      <a:pt x="215" y="12599"/>
                    </a:cubicBezTo>
                    <a:cubicBezTo>
                      <a:pt x="71" y="12562"/>
                      <a:pt x="0" y="12480"/>
                      <a:pt x="0" y="12353"/>
                    </a:cubicBezTo>
                    <a:lnTo>
                      <a:pt x="0" y="9162"/>
                    </a:lnTo>
                    <a:cubicBezTo>
                      <a:pt x="0" y="9055"/>
                      <a:pt x="136" y="8959"/>
                      <a:pt x="414" y="8874"/>
                    </a:cubicBezTo>
                    <a:cubicBezTo>
                      <a:pt x="688" y="8790"/>
                      <a:pt x="997" y="8716"/>
                      <a:pt x="1340" y="8666"/>
                    </a:cubicBezTo>
                    <a:cubicBezTo>
                      <a:pt x="1685" y="8612"/>
                      <a:pt x="2020" y="8570"/>
                      <a:pt x="2345" y="8544"/>
                    </a:cubicBezTo>
                    <a:cubicBezTo>
                      <a:pt x="2668" y="8516"/>
                      <a:pt x="2886" y="8493"/>
                      <a:pt x="2997" y="8473"/>
                    </a:cubicBezTo>
                    <a:cubicBezTo>
                      <a:pt x="3158" y="7926"/>
                      <a:pt x="3379" y="7398"/>
                      <a:pt x="3659" y="6895"/>
                    </a:cubicBezTo>
                    <a:cubicBezTo>
                      <a:pt x="3161" y="6155"/>
                      <a:pt x="2620" y="5447"/>
                      <a:pt x="2031" y="4772"/>
                    </a:cubicBezTo>
                    <a:lnTo>
                      <a:pt x="1937" y="4571"/>
                    </a:lnTo>
                    <a:cubicBezTo>
                      <a:pt x="1937" y="4498"/>
                      <a:pt x="2065" y="4323"/>
                      <a:pt x="2317" y="4049"/>
                    </a:cubicBezTo>
                    <a:cubicBezTo>
                      <a:pt x="2569" y="3775"/>
                      <a:pt x="2852" y="3479"/>
                      <a:pt x="3164" y="3162"/>
                    </a:cubicBezTo>
                    <a:cubicBezTo>
                      <a:pt x="3478" y="2849"/>
                      <a:pt x="3778" y="2569"/>
                      <a:pt x="4067" y="2321"/>
                    </a:cubicBezTo>
                    <a:cubicBezTo>
                      <a:pt x="4356" y="2073"/>
                      <a:pt x="4538" y="1945"/>
                      <a:pt x="4608" y="1945"/>
                    </a:cubicBezTo>
                    <a:cubicBezTo>
                      <a:pt x="4625" y="1945"/>
                      <a:pt x="4747" y="2030"/>
                      <a:pt x="4968" y="2197"/>
                    </a:cubicBezTo>
                    <a:cubicBezTo>
                      <a:pt x="5189" y="2363"/>
                      <a:pt x="5435" y="2550"/>
                      <a:pt x="5707" y="2750"/>
                    </a:cubicBezTo>
                    <a:cubicBezTo>
                      <a:pt x="5976" y="2953"/>
                      <a:pt x="6234" y="3148"/>
                      <a:pt x="6472" y="3332"/>
                    </a:cubicBezTo>
                    <a:cubicBezTo>
                      <a:pt x="6713" y="3515"/>
                      <a:pt x="6860" y="3628"/>
                      <a:pt x="6914" y="3662"/>
                    </a:cubicBezTo>
                    <a:cubicBezTo>
                      <a:pt x="7174" y="3518"/>
                      <a:pt x="7441" y="3399"/>
                      <a:pt x="7707" y="3303"/>
                    </a:cubicBezTo>
                    <a:cubicBezTo>
                      <a:pt x="7973" y="3210"/>
                      <a:pt x="8248" y="3120"/>
                      <a:pt x="8528" y="3030"/>
                    </a:cubicBezTo>
                    <a:cubicBezTo>
                      <a:pt x="8528" y="2922"/>
                      <a:pt x="8540" y="2699"/>
                      <a:pt x="8568" y="2363"/>
                    </a:cubicBezTo>
                    <a:cubicBezTo>
                      <a:pt x="8596" y="2033"/>
                      <a:pt x="8636" y="1694"/>
                      <a:pt x="8690" y="1352"/>
                    </a:cubicBezTo>
                    <a:cubicBezTo>
                      <a:pt x="8744" y="1011"/>
                      <a:pt x="8814" y="697"/>
                      <a:pt x="8899" y="418"/>
                    </a:cubicBezTo>
                    <a:cubicBezTo>
                      <a:pt x="8984" y="141"/>
                      <a:pt x="9084" y="0"/>
                      <a:pt x="9191" y="0"/>
                    </a:cubicBezTo>
                    <a:lnTo>
                      <a:pt x="12406" y="0"/>
                    </a:lnTo>
                    <a:cubicBezTo>
                      <a:pt x="12531" y="0"/>
                      <a:pt x="12618" y="68"/>
                      <a:pt x="12664" y="203"/>
                    </a:cubicBezTo>
                    <a:cubicBezTo>
                      <a:pt x="12771" y="644"/>
                      <a:pt x="12848" y="1107"/>
                      <a:pt x="12893" y="1595"/>
                    </a:cubicBezTo>
                    <a:cubicBezTo>
                      <a:pt x="12938" y="2084"/>
                      <a:pt x="13001" y="2561"/>
                      <a:pt x="13083" y="3030"/>
                    </a:cubicBezTo>
                    <a:cubicBezTo>
                      <a:pt x="13363" y="3100"/>
                      <a:pt x="13632" y="3185"/>
                      <a:pt x="13890" y="3284"/>
                    </a:cubicBezTo>
                    <a:cubicBezTo>
                      <a:pt x="14148" y="3385"/>
                      <a:pt x="14403" y="3512"/>
                      <a:pt x="14655" y="3662"/>
                    </a:cubicBezTo>
                    <a:cubicBezTo>
                      <a:pt x="14729" y="3611"/>
                      <a:pt x="14881" y="3490"/>
                      <a:pt x="15117" y="3303"/>
                    </a:cubicBezTo>
                    <a:cubicBezTo>
                      <a:pt x="15352" y="3120"/>
                      <a:pt x="15604" y="2925"/>
                      <a:pt x="15870" y="2722"/>
                    </a:cubicBezTo>
                    <a:cubicBezTo>
                      <a:pt x="16136" y="2521"/>
                      <a:pt x="16377" y="2341"/>
                      <a:pt x="16589" y="2183"/>
                    </a:cubicBezTo>
                    <a:cubicBezTo>
                      <a:pt x="16802" y="2024"/>
                      <a:pt x="16935" y="1945"/>
                      <a:pt x="16989" y="1945"/>
                    </a:cubicBezTo>
                    <a:cubicBezTo>
                      <a:pt x="17043" y="1945"/>
                      <a:pt x="17210" y="2072"/>
                      <a:pt x="17490" y="2321"/>
                    </a:cubicBezTo>
                    <a:cubicBezTo>
                      <a:pt x="17771" y="2569"/>
                      <a:pt x="18065" y="2849"/>
                      <a:pt x="18371" y="3162"/>
                    </a:cubicBezTo>
                    <a:cubicBezTo>
                      <a:pt x="18680" y="3479"/>
                      <a:pt x="18957" y="3775"/>
                      <a:pt x="19207" y="4049"/>
                    </a:cubicBezTo>
                    <a:cubicBezTo>
                      <a:pt x="19453" y="4323"/>
                      <a:pt x="19578" y="4498"/>
                      <a:pt x="19578" y="4571"/>
                    </a:cubicBezTo>
                    <a:cubicBezTo>
                      <a:pt x="19578" y="4605"/>
                      <a:pt x="19498" y="4735"/>
                      <a:pt x="19343" y="4955"/>
                    </a:cubicBezTo>
                    <a:cubicBezTo>
                      <a:pt x="19184" y="5175"/>
                      <a:pt x="19008" y="5416"/>
                      <a:pt x="18813" y="5678"/>
                    </a:cubicBezTo>
                    <a:cubicBezTo>
                      <a:pt x="18617" y="5938"/>
                      <a:pt x="18428" y="6189"/>
                      <a:pt x="18241" y="6429"/>
                    </a:cubicBezTo>
                    <a:cubicBezTo>
                      <a:pt x="18057" y="6667"/>
                      <a:pt x="17946" y="6813"/>
                      <a:pt x="17909" y="6867"/>
                    </a:cubicBezTo>
                    <a:moveTo>
                      <a:pt x="10806" y="14044"/>
                    </a:moveTo>
                    <a:cubicBezTo>
                      <a:pt x="11248" y="14044"/>
                      <a:pt x="11670" y="13957"/>
                      <a:pt x="12066" y="13779"/>
                    </a:cubicBezTo>
                    <a:cubicBezTo>
                      <a:pt x="12463" y="13607"/>
                      <a:pt x="12805" y="13370"/>
                      <a:pt x="13091" y="13070"/>
                    </a:cubicBezTo>
                    <a:cubicBezTo>
                      <a:pt x="13375" y="12774"/>
                      <a:pt x="13604" y="12429"/>
                      <a:pt x="13783" y="12031"/>
                    </a:cubicBezTo>
                    <a:cubicBezTo>
                      <a:pt x="13958" y="11633"/>
                      <a:pt x="14046" y="11215"/>
                      <a:pt x="14046" y="10775"/>
                    </a:cubicBezTo>
                    <a:cubicBezTo>
                      <a:pt x="14046" y="10334"/>
                      <a:pt x="13958" y="9919"/>
                      <a:pt x="13783" y="9530"/>
                    </a:cubicBezTo>
                    <a:cubicBezTo>
                      <a:pt x="13604" y="9143"/>
                      <a:pt x="13375" y="8801"/>
                      <a:pt x="13091" y="8502"/>
                    </a:cubicBezTo>
                    <a:cubicBezTo>
                      <a:pt x="12805" y="8206"/>
                      <a:pt x="12463" y="7974"/>
                      <a:pt x="12066" y="7808"/>
                    </a:cubicBezTo>
                    <a:cubicBezTo>
                      <a:pt x="11670" y="7641"/>
                      <a:pt x="11248" y="7556"/>
                      <a:pt x="10806" y="7556"/>
                    </a:cubicBezTo>
                    <a:cubicBezTo>
                      <a:pt x="10361" y="7556"/>
                      <a:pt x="9939" y="7641"/>
                      <a:pt x="9537" y="7808"/>
                    </a:cubicBezTo>
                    <a:cubicBezTo>
                      <a:pt x="9135" y="7974"/>
                      <a:pt x="8786" y="8206"/>
                      <a:pt x="8494" y="8502"/>
                    </a:cubicBezTo>
                    <a:cubicBezTo>
                      <a:pt x="8200" y="8801"/>
                      <a:pt x="7970" y="9143"/>
                      <a:pt x="7800" y="9530"/>
                    </a:cubicBezTo>
                    <a:cubicBezTo>
                      <a:pt x="7633" y="9919"/>
                      <a:pt x="7551" y="10334"/>
                      <a:pt x="7551" y="10775"/>
                    </a:cubicBezTo>
                    <a:cubicBezTo>
                      <a:pt x="7551" y="11215"/>
                      <a:pt x="7633" y="11633"/>
                      <a:pt x="7800" y="12031"/>
                    </a:cubicBezTo>
                    <a:cubicBezTo>
                      <a:pt x="7970" y="12429"/>
                      <a:pt x="8200" y="12774"/>
                      <a:pt x="8494" y="13070"/>
                    </a:cubicBezTo>
                    <a:cubicBezTo>
                      <a:pt x="8786" y="13370"/>
                      <a:pt x="9135" y="13607"/>
                      <a:pt x="9537" y="13779"/>
                    </a:cubicBezTo>
                    <a:cubicBezTo>
                      <a:pt x="9939" y="13957"/>
                      <a:pt x="10361" y="14044"/>
                      <a:pt x="10806" y="14044"/>
                    </a:cubicBezTo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Shape 1486"/>
              <p:cNvSpPr/>
              <p:nvPr userDrawn="1"/>
            </p:nvSpPr>
            <p:spPr bwMode="auto">
              <a:xfrm>
                <a:off x="721711" y="2626985"/>
                <a:ext cx="308929" cy="353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" y="6464"/>
                    </a:moveTo>
                    <a:cubicBezTo>
                      <a:pt x="386" y="6464"/>
                      <a:pt x="262" y="6412"/>
                      <a:pt x="155" y="6306"/>
                    </a:cubicBezTo>
                    <a:cubicBezTo>
                      <a:pt x="49" y="6202"/>
                      <a:pt x="0" y="6075"/>
                      <a:pt x="0" y="5925"/>
                    </a:cubicBezTo>
                    <a:lnTo>
                      <a:pt x="0" y="538"/>
                    </a:lnTo>
                    <a:cubicBezTo>
                      <a:pt x="0" y="389"/>
                      <a:pt x="49" y="265"/>
                      <a:pt x="155" y="158"/>
                    </a:cubicBezTo>
                    <a:cubicBezTo>
                      <a:pt x="262" y="52"/>
                      <a:pt x="386" y="0"/>
                      <a:pt x="536" y="0"/>
                    </a:cubicBezTo>
                    <a:lnTo>
                      <a:pt x="5925" y="0"/>
                    </a:lnTo>
                    <a:cubicBezTo>
                      <a:pt x="6072" y="0"/>
                      <a:pt x="6202" y="52"/>
                      <a:pt x="6320" y="158"/>
                    </a:cubicBezTo>
                    <a:cubicBezTo>
                      <a:pt x="6432" y="265"/>
                      <a:pt x="6487" y="389"/>
                      <a:pt x="6487" y="538"/>
                    </a:cubicBezTo>
                    <a:lnTo>
                      <a:pt x="6487" y="5925"/>
                    </a:lnTo>
                    <a:cubicBezTo>
                      <a:pt x="6487" y="6075"/>
                      <a:pt x="6432" y="6202"/>
                      <a:pt x="6320" y="6306"/>
                    </a:cubicBezTo>
                    <a:cubicBezTo>
                      <a:pt x="6202" y="6412"/>
                      <a:pt x="6072" y="6464"/>
                      <a:pt x="5925" y="6464"/>
                    </a:cubicBezTo>
                    <a:lnTo>
                      <a:pt x="536" y="6464"/>
                    </a:lnTo>
                    <a:close/>
                    <a:moveTo>
                      <a:pt x="21059" y="8105"/>
                    </a:moveTo>
                    <a:cubicBezTo>
                      <a:pt x="21206" y="8105"/>
                      <a:pt x="21335" y="8157"/>
                      <a:pt x="21439" y="8258"/>
                    </a:cubicBezTo>
                    <a:cubicBezTo>
                      <a:pt x="21542" y="8358"/>
                      <a:pt x="21600" y="8488"/>
                      <a:pt x="21600" y="8643"/>
                    </a:cubicBezTo>
                    <a:lnTo>
                      <a:pt x="21600" y="12614"/>
                    </a:lnTo>
                    <a:cubicBezTo>
                      <a:pt x="21600" y="13855"/>
                      <a:pt x="21315" y="15021"/>
                      <a:pt x="20751" y="16115"/>
                    </a:cubicBezTo>
                    <a:cubicBezTo>
                      <a:pt x="20183" y="17209"/>
                      <a:pt x="19412" y="18159"/>
                      <a:pt x="18433" y="18968"/>
                    </a:cubicBezTo>
                    <a:cubicBezTo>
                      <a:pt x="17454" y="19775"/>
                      <a:pt x="16314" y="20417"/>
                      <a:pt x="15001" y="20892"/>
                    </a:cubicBezTo>
                    <a:cubicBezTo>
                      <a:pt x="13691" y="21364"/>
                      <a:pt x="12291" y="21600"/>
                      <a:pt x="10803" y="21600"/>
                    </a:cubicBezTo>
                    <a:cubicBezTo>
                      <a:pt x="9297" y="21600"/>
                      <a:pt x="7892" y="21364"/>
                      <a:pt x="6588" y="20892"/>
                    </a:cubicBezTo>
                    <a:cubicBezTo>
                      <a:pt x="5283" y="20417"/>
                      <a:pt x="4140" y="19775"/>
                      <a:pt x="3161" y="18968"/>
                    </a:cubicBezTo>
                    <a:cubicBezTo>
                      <a:pt x="2182" y="18159"/>
                      <a:pt x="1411" y="17212"/>
                      <a:pt x="844" y="16121"/>
                    </a:cubicBezTo>
                    <a:cubicBezTo>
                      <a:pt x="279" y="15032"/>
                      <a:pt x="0" y="13866"/>
                      <a:pt x="0" y="12614"/>
                    </a:cubicBezTo>
                    <a:lnTo>
                      <a:pt x="0" y="8643"/>
                    </a:lnTo>
                    <a:cubicBezTo>
                      <a:pt x="0" y="8496"/>
                      <a:pt x="49" y="8370"/>
                      <a:pt x="155" y="8263"/>
                    </a:cubicBezTo>
                    <a:cubicBezTo>
                      <a:pt x="262" y="8160"/>
                      <a:pt x="386" y="8105"/>
                      <a:pt x="536" y="8105"/>
                    </a:cubicBezTo>
                    <a:lnTo>
                      <a:pt x="5925" y="8105"/>
                    </a:lnTo>
                    <a:cubicBezTo>
                      <a:pt x="6072" y="8105"/>
                      <a:pt x="6202" y="8157"/>
                      <a:pt x="6320" y="8257"/>
                    </a:cubicBezTo>
                    <a:cubicBezTo>
                      <a:pt x="6432" y="8358"/>
                      <a:pt x="6487" y="8488"/>
                      <a:pt x="6487" y="8643"/>
                    </a:cubicBezTo>
                    <a:lnTo>
                      <a:pt x="6487" y="12614"/>
                    </a:lnTo>
                    <a:cubicBezTo>
                      <a:pt x="6487" y="12881"/>
                      <a:pt x="6596" y="13155"/>
                      <a:pt x="6801" y="13440"/>
                    </a:cubicBezTo>
                    <a:cubicBezTo>
                      <a:pt x="7005" y="13725"/>
                      <a:pt x="7299" y="13993"/>
                      <a:pt x="7676" y="14246"/>
                    </a:cubicBezTo>
                    <a:cubicBezTo>
                      <a:pt x="8050" y="14500"/>
                      <a:pt x="8505" y="14704"/>
                      <a:pt x="9032" y="14865"/>
                    </a:cubicBezTo>
                    <a:cubicBezTo>
                      <a:pt x="9562" y="15029"/>
                      <a:pt x="10152" y="15107"/>
                      <a:pt x="10803" y="15107"/>
                    </a:cubicBezTo>
                    <a:cubicBezTo>
                      <a:pt x="11448" y="15107"/>
                      <a:pt x="12038" y="15029"/>
                      <a:pt x="12577" y="14865"/>
                    </a:cubicBezTo>
                    <a:cubicBezTo>
                      <a:pt x="13112" y="14704"/>
                      <a:pt x="13567" y="14500"/>
                      <a:pt x="13944" y="14246"/>
                    </a:cubicBezTo>
                    <a:cubicBezTo>
                      <a:pt x="14321" y="13993"/>
                      <a:pt x="14615" y="13722"/>
                      <a:pt x="14822" y="13440"/>
                    </a:cubicBezTo>
                    <a:cubicBezTo>
                      <a:pt x="15030" y="13155"/>
                      <a:pt x="15130" y="12881"/>
                      <a:pt x="15130" y="12614"/>
                    </a:cubicBezTo>
                    <a:lnTo>
                      <a:pt x="15130" y="8643"/>
                    </a:lnTo>
                    <a:cubicBezTo>
                      <a:pt x="15130" y="8286"/>
                      <a:pt x="15312" y="8105"/>
                      <a:pt x="15672" y="8105"/>
                    </a:cubicBezTo>
                    <a:lnTo>
                      <a:pt x="21059" y="8105"/>
                    </a:lnTo>
                    <a:close/>
                    <a:moveTo>
                      <a:pt x="21059" y="3"/>
                    </a:moveTo>
                    <a:cubicBezTo>
                      <a:pt x="21206" y="3"/>
                      <a:pt x="21335" y="55"/>
                      <a:pt x="21439" y="161"/>
                    </a:cubicBezTo>
                    <a:cubicBezTo>
                      <a:pt x="21542" y="268"/>
                      <a:pt x="21600" y="392"/>
                      <a:pt x="21600" y="541"/>
                    </a:cubicBezTo>
                    <a:lnTo>
                      <a:pt x="21600" y="5928"/>
                    </a:lnTo>
                    <a:cubicBezTo>
                      <a:pt x="21600" y="6078"/>
                      <a:pt x="21542" y="6205"/>
                      <a:pt x="21439" y="6308"/>
                    </a:cubicBezTo>
                    <a:cubicBezTo>
                      <a:pt x="21335" y="6415"/>
                      <a:pt x="21206" y="6467"/>
                      <a:pt x="21059" y="6467"/>
                    </a:cubicBezTo>
                    <a:lnTo>
                      <a:pt x="15672" y="6467"/>
                    </a:lnTo>
                    <a:cubicBezTo>
                      <a:pt x="15312" y="6467"/>
                      <a:pt x="15130" y="6288"/>
                      <a:pt x="15130" y="5928"/>
                    </a:cubicBezTo>
                    <a:lnTo>
                      <a:pt x="15130" y="541"/>
                    </a:lnTo>
                    <a:cubicBezTo>
                      <a:pt x="15130" y="392"/>
                      <a:pt x="15182" y="268"/>
                      <a:pt x="15283" y="161"/>
                    </a:cubicBezTo>
                    <a:cubicBezTo>
                      <a:pt x="15384" y="55"/>
                      <a:pt x="15513" y="3"/>
                      <a:pt x="15672" y="3"/>
                    </a:cubicBezTo>
                    <a:lnTo>
                      <a:pt x="21059" y="3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Shape 1492"/>
              <p:cNvSpPr/>
              <p:nvPr userDrawn="1"/>
            </p:nvSpPr>
            <p:spPr bwMode="auto">
              <a:xfrm>
                <a:off x="709702" y="3619143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498" extrusionOk="0">
                    <a:moveTo>
                      <a:pt x="14059" y="6524"/>
                    </a:moveTo>
                    <a:cubicBezTo>
                      <a:pt x="13646" y="6524"/>
                      <a:pt x="13257" y="6670"/>
                      <a:pt x="12887" y="6962"/>
                    </a:cubicBezTo>
                    <a:cubicBezTo>
                      <a:pt x="12520" y="7257"/>
                      <a:pt x="12156" y="7651"/>
                      <a:pt x="11798" y="8139"/>
                    </a:cubicBezTo>
                    <a:cubicBezTo>
                      <a:pt x="11441" y="8626"/>
                      <a:pt x="11081" y="9184"/>
                      <a:pt x="10727" y="9814"/>
                    </a:cubicBezTo>
                    <a:cubicBezTo>
                      <a:pt x="10372" y="10445"/>
                      <a:pt x="10017" y="11093"/>
                      <a:pt x="9665" y="11765"/>
                    </a:cubicBezTo>
                    <a:cubicBezTo>
                      <a:pt x="9234" y="12585"/>
                      <a:pt x="8794" y="13394"/>
                      <a:pt x="8336" y="14196"/>
                    </a:cubicBezTo>
                    <a:cubicBezTo>
                      <a:pt x="7876" y="14996"/>
                      <a:pt x="7384" y="15717"/>
                      <a:pt x="6858" y="16357"/>
                    </a:cubicBezTo>
                    <a:cubicBezTo>
                      <a:pt x="6330" y="16996"/>
                      <a:pt x="5752" y="17510"/>
                      <a:pt x="5119" y="17898"/>
                    </a:cubicBezTo>
                    <a:cubicBezTo>
                      <a:pt x="4485" y="18289"/>
                      <a:pt x="3788" y="18488"/>
                      <a:pt x="3022" y="18488"/>
                    </a:cubicBezTo>
                    <a:lnTo>
                      <a:pt x="458" y="18488"/>
                    </a:lnTo>
                    <a:cubicBezTo>
                      <a:pt x="333" y="18488"/>
                      <a:pt x="225" y="18432"/>
                      <a:pt x="135" y="18324"/>
                    </a:cubicBezTo>
                    <a:cubicBezTo>
                      <a:pt x="44" y="18219"/>
                      <a:pt x="0" y="18091"/>
                      <a:pt x="0" y="17942"/>
                    </a:cubicBezTo>
                    <a:lnTo>
                      <a:pt x="0" y="15790"/>
                    </a:lnTo>
                    <a:cubicBezTo>
                      <a:pt x="0" y="15638"/>
                      <a:pt x="44" y="15513"/>
                      <a:pt x="135" y="15411"/>
                    </a:cubicBezTo>
                    <a:cubicBezTo>
                      <a:pt x="225" y="15311"/>
                      <a:pt x="333" y="15256"/>
                      <a:pt x="458" y="15256"/>
                    </a:cubicBezTo>
                    <a:lnTo>
                      <a:pt x="3022" y="15256"/>
                    </a:lnTo>
                    <a:cubicBezTo>
                      <a:pt x="3421" y="15256"/>
                      <a:pt x="3810" y="15113"/>
                      <a:pt x="4189" y="14824"/>
                    </a:cubicBezTo>
                    <a:cubicBezTo>
                      <a:pt x="4568" y="14538"/>
                      <a:pt x="4933" y="14150"/>
                      <a:pt x="5285" y="13665"/>
                    </a:cubicBezTo>
                    <a:cubicBezTo>
                      <a:pt x="5637" y="13180"/>
                      <a:pt x="5985" y="12623"/>
                      <a:pt x="6340" y="11995"/>
                    </a:cubicBezTo>
                    <a:cubicBezTo>
                      <a:pt x="6692" y="11367"/>
                      <a:pt x="7042" y="10716"/>
                      <a:pt x="7394" y="10045"/>
                    </a:cubicBezTo>
                    <a:cubicBezTo>
                      <a:pt x="7822" y="9225"/>
                      <a:pt x="8270" y="8407"/>
                      <a:pt x="8735" y="7599"/>
                    </a:cubicBezTo>
                    <a:cubicBezTo>
                      <a:pt x="9200" y="6790"/>
                      <a:pt x="9696" y="6063"/>
                      <a:pt x="10223" y="5421"/>
                    </a:cubicBezTo>
                    <a:cubicBezTo>
                      <a:pt x="10749" y="4776"/>
                      <a:pt x="11324" y="4262"/>
                      <a:pt x="11950" y="3876"/>
                    </a:cubicBezTo>
                    <a:cubicBezTo>
                      <a:pt x="12574" y="3488"/>
                      <a:pt x="13276" y="3293"/>
                      <a:pt x="14057" y="3293"/>
                    </a:cubicBezTo>
                    <a:lnTo>
                      <a:pt x="16435" y="3293"/>
                    </a:lnTo>
                    <a:lnTo>
                      <a:pt x="16435" y="712"/>
                    </a:lnTo>
                    <a:cubicBezTo>
                      <a:pt x="16435" y="329"/>
                      <a:pt x="16530" y="102"/>
                      <a:pt x="16721" y="23"/>
                    </a:cubicBezTo>
                    <a:cubicBezTo>
                      <a:pt x="16914" y="-50"/>
                      <a:pt x="17147" y="49"/>
                      <a:pt x="17418" y="318"/>
                    </a:cubicBezTo>
                    <a:lnTo>
                      <a:pt x="21331" y="4203"/>
                    </a:lnTo>
                    <a:cubicBezTo>
                      <a:pt x="21512" y="4373"/>
                      <a:pt x="21598" y="4583"/>
                      <a:pt x="21588" y="4834"/>
                    </a:cubicBezTo>
                    <a:cubicBezTo>
                      <a:pt x="21588" y="5103"/>
                      <a:pt x="21502" y="5322"/>
                      <a:pt x="21331" y="5488"/>
                    </a:cubicBezTo>
                    <a:lnTo>
                      <a:pt x="17418" y="9362"/>
                    </a:lnTo>
                    <a:cubicBezTo>
                      <a:pt x="17147" y="9630"/>
                      <a:pt x="16914" y="9727"/>
                      <a:pt x="16721" y="9645"/>
                    </a:cubicBezTo>
                    <a:cubicBezTo>
                      <a:pt x="16530" y="9569"/>
                      <a:pt x="16435" y="9338"/>
                      <a:pt x="16435" y="8956"/>
                    </a:cubicBezTo>
                    <a:lnTo>
                      <a:pt x="16435" y="6524"/>
                    </a:lnTo>
                    <a:lnTo>
                      <a:pt x="14059" y="6524"/>
                    </a:lnTo>
                    <a:close/>
                    <a:moveTo>
                      <a:pt x="462" y="6495"/>
                    </a:moveTo>
                    <a:cubicBezTo>
                      <a:pt x="338" y="6495"/>
                      <a:pt x="230" y="6449"/>
                      <a:pt x="139" y="6349"/>
                    </a:cubicBezTo>
                    <a:cubicBezTo>
                      <a:pt x="49" y="6250"/>
                      <a:pt x="5" y="6127"/>
                      <a:pt x="5" y="5978"/>
                    </a:cubicBezTo>
                    <a:lnTo>
                      <a:pt x="5" y="3824"/>
                    </a:lnTo>
                    <a:cubicBezTo>
                      <a:pt x="5" y="3462"/>
                      <a:pt x="157" y="3287"/>
                      <a:pt x="462" y="3293"/>
                    </a:cubicBezTo>
                    <a:lnTo>
                      <a:pt x="3027" y="3293"/>
                    </a:lnTo>
                    <a:cubicBezTo>
                      <a:pt x="3560" y="3293"/>
                      <a:pt x="4054" y="3389"/>
                      <a:pt x="4514" y="3573"/>
                    </a:cubicBezTo>
                    <a:cubicBezTo>
                      <a:pt x="4974" y="3763"/>
                      <a:pt x="5410" y="4022"/>
                      <a:pt x="5821" y="4358"/>
                    </a:cubicBezTo>
                    <a:cubicBezTo>
                      <a:pt x="6229" y="4691"/>
                      <a:pt x="6609" y="5085"/>
                      <a:pt x="6963" y="5532"/>
                    </a:cubicBezTo>
                    <a:cubicBezTo>
                      <a:pt x="7318" y="5979"/>
                      <a:pt x="7656" y="6463"/>
                      <a:pt x="7994" y="6983"/>
                    </a:cubicBezTo>
                    <a:cubicBezTo>
                      <a:pt x="7519" y="7824"/>
                      <a:pt x="7059" y="8653"/>
                      <a:pt x="6621" y="9473"/>
                    </a:cubicBezTo>
                    <a:cubicBezTo>
                      <a:pt x="6589" y="9549"/>
                      <a:pt x="6557" y="9610"/>
                      <a:pt x="6516" y="9668"/>
                    </a:cubicBezTo>
                    <a:cubicBezTo>
                      <a:pt x="6477" y="9727"/>
                      <a:pt x="6442" y="9794"/>
                      <a:pt x="6410" y="9876"/>
                    </a:cubicBezTo>
                    <a:cubicBezTo>
                      <a:pt x="5862" y="8927"/>
                      <a:pt x="5319" y="8127"/>
                      <a:pt x="4776" y="7473"/>
                    </a:cubicBezTo>
                    <a:cubicBezTo>
                      <a:pt x="4233" y="6822"/>
                      <a:pt x="3651" y="6495"/>
                      <a:pt x="3024" y="6495"/>
                    </a:cubicBezTo>
                    <a:lnTo>
                      <a:pt x="462" y="6495"/>
                    </a:lnTo>
                    <a:close/>
                    <a:moveTo>
                      <a:pt x="21333" y="15997"/>
                    </a:moveTo>
                    <a:cubicBezTo>
                      <a:pt x="21514" y="16167"/>
                      <a:pt x="21600" y="16386"/>
                      <a:pt x="21590" y="16657"/>
                    </a:cubicBezTo>
                    <a:cubicBezTo>
                      <a:pt x="21590" y="16908"/>
                      <a:pt x="21505" y="17116"/>
                      <a:pt x="21333" y="17285"/>
                    </a:cubicBezTo>
                    <a:lnTo>
                      <a:pt x="17421" y="21182"/>
                    </a:lnTo>
                    <a:cubicBezTo>
                      <a:pt x="17149" y="21454"/>
                      <a:pt x="16917" y="21550"/>
                      <a:pt x="16724" y="21471"/>
                    </a:cubicBezTo>
                    <a:cubicBezTo>
                      <a:pt x="16533" y="21392"/>
                      <a:pt x="16437" y="21162"/>
                      <a:pt x="16437" y="20779"/>
                    </a:cubicBezTo>
                    <a:lnTo>
                      <a:pt x="16437" y="18432"/>
                    </a:lnTo>
                    <a:lnTo>
                      <a:pt x="14059" y="18432"/>
                    </a:lnTo>
                    <a:cubicBezTo>
                      <a:pt x="13528" y="18432"/>
                      <a:pt x="13031" y="18336"/>
                      <a:pt x="12574" y="18143"/>
                    </a:cubicBezTo>
                    <a:cubicBezTo>
                      <a:pt x="12114" y="17953"/>
                      <a:pt x="11681" y="17691"/>
                      <a:pt x="11280" y="17355"/>
                    </a:cubicBezTo>
                    <a:cubicBezTo>
                      <a:pt x="10878" y="17019"/>
                      <a:pt x="10497" y="16628"/>
                      <a:pt x="10137" y="16181"/>
                    </a:cubicBezTo>
                    <a:cubicBezTo>
                      <a:pt x="9780" y="15732"/>
                      <a:pt x="9440" y="15253"/>
                      <a:pt x="9119" y="14739"/>
                    </a:cubicBezTo>
                    <a:cubicBezTo>
                      <a:pt x="9344" y="14360"/>
                      <a:pt x="9567" y="13963"/>
                      <a:pt x="9780" y="13551"/>
                    </a:cubicBezTo>
                    <a:cubicBezTo>
                      <a:pt x="9995" y="13142"/>
                      <a:pt x="10218" y="12740"/>
                      <a:pt x="10443" y="12337"/>
                    </a:cubicBezTo>
                    <a:cubicBezTo>
                      <a:pt x="10475" y="12246"/>
                      <a:pt x="10514" y="12165"/>
                      <a:pt x="10560" y="12091"/>
                    </a:cubicBezTo>
                    <a:cubicBezTo>
                      <a:pt x="10609" y="12024"/>
                      <a:pt x="10646" y="11940"/>
                      <a:pt x="10680" y="11846"/>
                    </a:cubicBezTo>
                    <a:cubicBezTo>
                      <a:pt x="11226" y="12798"/>
                      <a:pt x="11769" y="13592"/>
                      <a:pt x="12315" y="14231"/>
                    </a:cubicBezTo>
                    <a:cubicBezTo>
                      <a:pt x="12855" y="14868"/>
                      <a:pt x="13440" y="15189"/>
                      <a:pt x="14064" y="15189"/>
                    </a:cubicBezTo>
                    <a:lnTo>
                      <a:pt x="16442" y="15189"/>
                    </a:lnTo>
                    <a:lnTo>
                      <a:pt x="16442" y="12532"/>
                    </a:lnTo>
                    <a:cubicBezTo>
                      <a:pt x="16442" y="12153"/>
                      <a:pt x="16538" y="11922"/>
                      <a:pt x="16728" y="11846"/>
                    </a:cubicBezTo>
                    <a:cubicBezTo>
                      <a:pt x="16922" y="11773"/>
                      <a:pt x="17154" y="11867"/>
                      <a:pt x="17426" y="12126"/>
                    </a:cubicBezTo>
                    <a:lnTo>
                      <a:pt x="21333" y="1599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Прямоугольник 88"/>
              <p:cNvSpPr/>
              <p:nvPr userDrawn="1"/>
            </p:nvSpPr>
            <p:spPr>
              <a:xfrm>
                <a:off x="3134718" y="2252223"/>
                <a:ext cx="4141504" cy="86117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ANKARA ÜNİVERSİTESİ 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ENFORMATİK BÖLÜMÜ TEZSİZ YÜKSEK LİSANS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125" y="1504950"/>
              <a:ext cx="847725" cy="833755"/>
            </a:xfrm>
            <a:prstGeom prst="rect">
              <a:avLst/>
            </a:prstGeom>
          </p:spPr>
        </p:pic>
        <p:sp>
          <p:nvSpPr>
            <p:cNvPr id="10" name="Metin Kutusu 31"/>
            <p:cNvSpPr txBox="1"/>
            <p:nvPr userDrawn="1"/>
          </p:nvSpPr>
          <p:spPr>
            <a:xfrm>
              <a:off x="137130" y="343652"/>
              <a:ext cx="540000" cy="684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sz="3600" b="1" dirty="0">
                  <a:ln w="9525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tr-TR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94776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37FE4-256D-40E7-90FC-D1765659DE5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638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B4AE66-5BBA-4EE4-A8EC-E5040E722C14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4456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345412" y="3530043"/>
            <a:ext cx="9144000" cy="1539903"/>
          </a:xfrm>
        </p:spPr>
        <p:txBody>
          <a:bodyPr anchor="b"/>
          <a:lstStyle>
            <a:lvl1pPr algn="ctr"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6C87B8-F90C-45B3-81D6-E21A7E1D81A7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01481" y="156040"/>
            <a:ext cx="11521594" cy="4143954"/>
            <a:chOff x="0" y="343652"/>
            <a:chExt cx="8082167" cy="3131068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408617"/>
              <a:ext cx="8082167" cy="3066103"/>
              <a:chOff x="0" y="856378"/>
              <a:chExt cx="8470941" cy="3285993"/>
            </a:xfrm>
          </p:grpSpPr>
          <p:sp>
            <p:nvSpPr>
              <p:cNvPr id="11" name="Rectangle 12"/>
              <p:cNvSpPr>
                <a:spLocks noChangeArrowheads="1"/>
              </p:cNvSpPr>
              <p:nvPr userDrawn="1"/>
            </p:nvSpPr>
            <p:spPr bwMode="auto">
              <a:xfrm rot="16200000">
                <a:off x="8441714" y="1339324"/>
                <a:ext cx="6153" cy="52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Прямоугольник 1"/>
              <p:cNvSpPr/>
              <p:nvPr userDrawn="1"/>
            </p:nvSpPr>
            <p:spPr>
              <a:xfrm>
                <a:off x="1404487" y="1785042"/>
                <a:ext cx="6963028" cy="1484714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3"/>
              <p:cNvSpPr/>
              <p:nvPr userDrawn="1"/>
            </p:nvSpPr>
            <p:spPr>
              <a:xfrm rot="2700000">
                <a:off x="1034369" y="2941441"/>
                <a:ext cx="695885" cy="695885"/>
              </a:xfrm>
              <a:prstGeom prst="rect">
                <a:avLst/>
              </a:prstGeom>
              <a:solidFill>
                <a:srgbClr val="F8A90C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75"/>
              <p:cNvSpPr/>
              <p:nvPr userDrawn="1"/>
            </p:nvSpPr>
            <p:spPr>
              <a:xfrm rot="2700000">
                <a:off x="522132" y="2429204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76"/>
              <p:cNvSpPr/>
              <p:nvPr userDrawn="1"/>
            </p:nvSpPr>
            <p:spPr>
              <a:xfrm rot="2700000">
                <a:off x="10086" y="1908996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77"/>
              <p:cNvSpPr/>
              <p:nvPr userDrawn="1"/>
            </p:nvSpPr>
            <p:spPr>
              <a:xfrm rot="2700000">
                <a:off x="655832" y="1048438"/>
                <a:ext cx="1451816" cy="1416004"/>
              </a:xfrm>
              <a:prstGeom prst="rect">
                <a:avLst/>
              </a:prstGeom>
              <a:solidFill>
                <a:srgbClr val="AAAAA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78"/>
              <p:cNvSpPr/>
              <p:nvPr userDrawn="1"/>
            </p:nvSpPr>
            <p:spPr>
              <a:xfrm rot="2700000">
                <a:off x="0" y="856378"/>
                <a:ext cx="695885" cy="695885"/>
              </a:xfrm>
              <a:prstGeom prst="rect">
                <a:avLst/>
              </a:prstGeom>
              <a:solidFill>
                <a:srgbClr val="C80D1F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79"/>
              <p:cNvSpPr/>
              <p:nvPr userDrawn="1"/>
            </p:nvSpPr>
            <p:spPr>
              <a:xfrm rot="2700000">
                <a:off x="532218" y="3446486"/>
                <a:ext cx="695885" cy="695885"/>
              </a:xfrm>
              <a:prstGeom prst="rect">
                <a:avLst/>
              </a:prstGeom>
              <a:solidFill>
                <a:srgbClr val="EA506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Shape 1420"/>
              <p:cNvSpPr/>
              <p:nvPr userDrawn="1"/>
            </p:nvSpPr>
            <p:spPr bwMode="auto">
              <a:xfrm>
                <a:off x="1231147" y="1596434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77" y="7976"/>
                    </a:moveTo>
                    <a:cubicBezTo>
                      <a:pt x="3988" y="7976"/>
                      <a:pt x="3706" y="8031"/>
                      <a:pt x="3435" y="8149"/>
                    </a:cubicBezTo>
                    <a:cubicBezTo>
                      <a:pt x="3161" y="8266"/>
                      <a:pt x="2904" y="8428"/>
                      <a:pt x="2666" y="8628"/>
                    </a:cubicBezTo>
                    <a:cubicBezTo>
                      <a:pt x="2429" y="8830"/>
                      <a:pt x="2220" y="9071"/>
                      <a:pt x="2044" y="9344"/>
                    </a:cubicBezTo>
                    <a:cubicBezTo>
                      <a:pt x="1868" y="9621"/>
                      <a:pt x="1731" y="9926"/>
                      <a:pt x="1628" y="10252"/>
                    </a:cubicBezTo>
                    <a:lnTo>
                      <a:pt x="0" y="16271"/>
                    </a:lnTo>
                    <a:lnTo>
                      <a:pt x="0" y="1619"/>
                    </a:lnTo>
                    <a:cubicBezTo>
                      <a:pt x="0" y="1178"/>
                      <a:pt x="132" y="796"/>
                      <a:pt x="399" y="479"/>
                    </a:cubicBezTo>
                    <a:cubicBezTo>
                      <a:pt x="663" y="162"/>
                      <a:pt x="982" y="0"/>
                      <a:pt x="1349" y="0"/>
                    </a:cubicBezTo>
                    <a:lnTo>
                      <a:pt x="9460" y="0"/>
                    </a:lnTo>
                    <a:cubicBezTo>
                      <a:pt x="9824" y="0"/>
                      <a:pt x="10140" y="162"/>
                      <a:pt x="10407" y="479"/>
                    </a:cubicBezTo>
                    <a:cubicBezTo>
                      <a:pt x="10674" y="796"/>
                      <a:pt x="10806" y="1178"/>
                      <a:pt x="10806" y="1619"/>
                    </a:cubicBezTo>
                    <a:cubicBezTo>
                      <a:pt x="10806" y="2059"/>
                      <a:pt x="10938" y="2438"/>
                      <a:pt x="11198" y="2750"/>
                    </a:cubicBezTo>
                    <a:cubicBezTo>
                      <a:pt x="11460" y="3064"/>
                      <a:pt x="11773" y="3223"/>
                      <a:pt x="12143" y="3223"/>
                    </a:cubicBezTo>
                    <a:lnTo>
                      <a:pt x="17333" y="3223"/>
                    </a:lnTo>
                    <a:cubicBezTo>
                      <a:pt x="17700" y="3223"/>
                      <a:pt x="18016" y="3384"/>
                      <a:pt x="18278" y="3713"/>
                    </a:cubicBezTo>
                    <a:cubicBezTo>
                      <a:pt x="18540" y="4042"/>
                      <a:pt x="18670" y="4427"/>
                      <a:pt x="18670" y="4868"/>
                    </a:cubicBezTo>
                    <a:lnTo>
                      <a:pt x="18670" y="7976"/>
                    </a:lnTo>
                    <a:lnTo>
                      <a:pt x="4277" y="7976"/>
                    </a:lnTo>
                    <a:close/>
                    <a:moveTo>
                      <a:pt x="21600" y="10141"/>
                    </a:moveTo>
                    <a:lnTo>
                      <a:pt x="18552" y="20801"/>
                    </a:lnTo>
                    <a:cubicBezTo>
                      <a:pt x="18506" y="21015"/>
                      <a:pt x="18386" y="21203"/>
                      <a:pt x="18195" y="21362"/>
                    </a:cubicBezTo>
                    <a:cubicBezTo>
                      <a:pt x="18004" y="21521"/>
                      <a:pt x="17818" y="21600"/>
                      <a:pt x="17639" y="21600"/>
                    </a:cubicBezTo>
                    <a:lnTo>
                      <a:pt x="504" y="21600"/>
                    </a:lnTo>
                    <a:lnTo>
                      <a:pt x="3388" y="10913"/>
                    </a:lnTo>
                    <a:cubicBezTo>
                      <a:pt x="3435" y="10699"/>
                      <a:pt x="3552" y="10517"/>
                      <a:pt x="3746" y="10364"/>
                    </a:cubicBezTo>
                    <a:cubicBezTo>
                      <a:pt x="3937" y="10214"/>
                      <a:pt x="4120" y="10141"/>
                      <a:pt x="4301" y="10141"/>
                    </a:cubicBezTo>
                    <a:lnTo>
                      <a:pt x="21600" y="1014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Shape 1458"/>
              <p:cNvSpPr/>
              <p:nvPr userDrawn="1"/>
            </p:nvSpPr>
            <p:spPr bwMode="auto">
              <a:xfrm>
                <a:off x="175278" y="2073390"/>
                <a:ext cx="365500" cy="357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09" y="6867"/>
                    </a:moveTo>
                    <a:cubicBezTo>
                      <a:pt x="18210" y="7364"/>
                      <a:pt x="18439" y="7917"/>
                      <a:pt x="18600" y="8530"/>
                    </a:cubicBezTo>
                    <a:cubicBezTo>
                      <a:pt x="19045" y="8620"/>
                      <a:pt x="19513" y="8680"/>
                      <a:pt x="20005" y="8705"/>
                    </a:cubicBezTo>
                    <a:cubicBezTo>
                      <a:pt x="20498" y="8733"/>
                      <a:pt x="20957" y="8821"/>
                      <a:pt x="21382" y="8976"/>
                    </a:cubicBezTo>
                    <a:cubicBezTo>
                      <a:pt x="21526" y="9013"/>
                      <a:pt x="21600" y="9092"/>
                      <a:pt x="21600" y="9219"/>
                    </a:cubicBezTo>
                    <a:lnTo>
                      <a:pt x="21600" y="12410"/>
                    </a:lnTo>
                    <a:cubicBezTo>
                      <a:pt x="21600" y="12517"/>
                      <a:pt x="21464" y="12613"/>
                      <a:pt x="21198" y="12697"/>
                    </a:cubicBezTo>
                    <a:cubicBezTo>
                      <a:pt x="20932" y="12788"/>
                      <a:pt x="20623" y="12853"/>
                      <a:pt x="20269" y="12909"/>
                    </a:cubicBezTo>
                    <a:cubicBezTo>
                      <a:pt x="19918" y="12963"/>
                      <a:pt x="19575" y="13002"/>
                      <a:pt x="19241" y="13031"/>
                    </a:cubicBezTo>
                    <a:cubicBezTo>
                      <a:pt x="18904" y="13056"/>
                      <a:pt x="18683" y="13079"/>
                      <a:pt x="18575" y="13098"/>
                    </a:cubicBezTo>
                    <a:cubicBezTo>
                      <a:pt x="18448" y="13612"/>
                      <a:pt x="18238" y="14137"/>
                      <a:pt x="17938" y="14680"/>
                    </a:cubicBezTo>
                    <a:cubicBezTo>
                      <a:pt x="18433" y="15417"/>
                      <a:pt x="18983" y="16125"/>
                      <a:pt x="19578" y="16803"/>
                    </a:cubicBezTo>
                    <a:lnTo>
                      <a:pt x="19660" y="17006"/>
                    </a:lnTo>
                    <a:cubicBezTo>
                      <a:pt x="19660" y="17077"/>
                      <a:pt x="19535" y="17252"/>
                      <a:pt x="19286" y="17523"/>
                    </a:cubicBezTo>
                    <a:cubicBezTo>
                      <a:pt x="19037" y="17800"/>
                      <a:pt x="18756" y="18096"/>
                      <a:pt x="18439" y="18412"/>
                    </a:cubicBezTo>
                    <a:cubicBezTo>
                      <a:pt x="18122" y="18726"/>
                      <a:pt x="17822" y="19008"/>
                      <a:pt x="17538" y="19257"/>
                    </a:cubicBezTo>
                    <a:cubicBezTo>
                      <a:pt x="17252" y="19505"/>
                      <a:pt x="17068" y="19626"/>
                      <a:pt x="16989" y="19626"/>
                    </a:cubicBezTo>
                    <a:cubicBezTo>
                      <a:pt x="16969" y="19626"/>
                      <a:pt x="16850" y="19542"/>
                      <a:pt x="16629" y="19378"/>
                    </a:cubicBezTo>
                    <a:cubicBezTo>
                      <a:pt x="16408" y="19211"/>
                      <a:pt x="16165" y="19025"/>
                      <a:pt x="15896" y="18822"/>
                    </a:cubicBezTo>
                    <a:cubicBezTo>
                      <a:pt x="15629" y="18621"/>
                      <a:pt x="15377" y="18426"/>
                      <a:pt x="15136" y="18240"/>
                    </a:cubicBezTo>
                    <a:cubicBezTo>
                      <a:pt x="14898" y="18056"/>
                      <a:pt x="14746" y="17946"/>
                      <a:pt x="14683" y="17910"/>
                    </a:cubicBezTo>
                    <a:cubicBezTo>
                      <a:pt x="14420" y="18054"/>
                      <a:pt x="14156" y="18178"/>
                      <a:pt x="13890" y="18282"/>
                    </a:cubicBezTo>
                    <a:cubicBezTo>
                      <a:pt x="13624" y="18384"/>
                      <a:pt x="13355" y="18472"/>
                      <a:pt x="13083" y="18545"/>
                    </a:cubicBezTo>
                    <a:cubicBezTo>
                      <a:pt x="13066" y="18655"/>
                      <a:pt x="13040" y="18875"/>
                      <a:pt x="13009" y="19214"/>
                    </a:cubicBezTo>
                    <a:cubicBezTo>
                      <a:pt x="12978" y="19553"/>
                      <a:pt x="12933" y="19895"/>
                      <a:pt x="12879" y="20242"/>
                    </a:cubicBezTo>
                    <a:cubicBezTo>
                      <a:pt x="12825" y="20589"/>
                      <a:pt x="12763" y="20903"/>
                      <a:pt x="12692" y="21179"/>
                    </a:cubicBezTo>
                    <a:cubicBezTo>
                      <a:pt x="12618" y="21462"/>
                      <a:pt x="12522" y="21600"/>
                      <a:pt x="12406" y="21600"/>
                    </a:cubicBezTo>
                    <a:lnTo>
                      <a:pt x="9191" y="21600"/>
                    </a:lnTo>
                    <a:cubicBezTo>
                      <a:pt x="9064" y="21600"/>
                      <a:pt x="8979" y="21521"/>
                      <a:pt x="8933" y="21371"/>
                    </a:cubicBezTo>
                    <a:cubicBezTo>
                      <a:pt x="8806" y="20928"/>
                      <a:pt x="8721" y="20462"/>
                      <a:pt x="8679" y="19979"/>
                    </a:cubicBezTo>
                    <a:cubicBezTo>
                      <a:pt x="8630" y="19494"/>
                      <a:pt x="8582" y="19031"/>
                      <a:pt x="8528" y="18585"/>
                    </a:cubicBezTo>
                    <a:cubicBezTo>
                      <a:pt x="7976" y="18424"/>
                      <a:pt x="7446" y="18198"/>
                      <a:pt x="6942" y="17910"/>
                    </a:cubicBezTo>
                    <a:cubicBezTo>
                      <a:pt x="6568" y="18192"/>
                      <a:pt x="6203" y="18460"/>
                      <a:pt x="5843" y="18726"/>
                    </a:cubicBezTo>
                    <a:cubicBezTo>
                      <a:pt x="5481" y="18994"/>
                      <a:pt x="5124" y="19276"/>
                      <a:pt x="4773" y="19573"/>
                    </a:cubicBezTo>
                    <a:lnTo>
                      <a:pt x="4608" y="19626"/>
                    </a:lnTo>
                    <a:cubicBezTo>
                      <a:pt x="4555" y="19626"/>
                      <a:pt x="4387" y="19505"/>
                      <a:pt x="4107" y="19256"/>
                    </a:cubicBezTo>
                    <a:cubicBezTo>
                      <a:pt x="3827" y="19008"/>
                      <a:pt x="3535" y="18726"/>
                      <a:pt x="3232" y="18412"/>
                    </a:cubicBezTo>
                    <a:cubicBezTo>
                      <a:pt x="2929" y="18096"/>
                      <a:pt x="2654" y="17800"/>
                      <a:pt x="2405" y="17523"/>
                    </a:cubicBezTo>
                    <a:cubicBezTo>
                      <a:pt x="2155" y="17252"/>
                      <a:pt x="2031" y="17077"/>
                      <a:pt x="2031" y="17006"/>
                    </a:cubicBezTo>
                    <a:cubicBezTo>
                      <a:pt x="2031" y="16986"/>
                      <a:pt x="2104" y="16868"/>
                      <a:pt x="2249" y="16647"/>
                    </a:cubicBezTo>
                    <a:cubicBezTo>
                      <a:pt x="2393" y="16427"/>
                      <a:pt x="2563" y="16184"/>
                      <a:pt x="2759" y="15925"/>
                    </a:cubicBezTo>
                    <a:cubicBezTo>
                      <a:pt x="2951" y="15662"/>
                      <a:pt x="3141" y="15411"/>
                      <a:pt x="3328" y="15174"/>
                    </a:cubicBezTo>
                    <a:cubicBezTo>
                      <a:pt x="3512" y="14934"/>
                      <a:pt x="3631" y="14778"/>
                      <a:pt x="3688" y="14705"/>
                    </a:cubicBezTo>
                    <a:cubicBezTo>
                      <a:pt x="3388" y="14211"/>
                      <a:pt x="3158" y="13658"/>
                      <a:pt x="2997" y="13045"/>
                    </a:cubicBezTo>
                    <a:cubicBezTo>
                      <a:pt x="2535" y="12951"/>
                      <a:pt x="2062" y="12898"/>
                      <a:pt x="1578" y="12870"/>
                    </a:cubicBezTo>
                    <a:cubicBezTo>
                      <a:pt x="1093" y="12841"/>
                      <a:pt x="640" y="12751"/>
                      <a:pt x="215" y="12599"/>
                    </a:cubicBezTo>
                    <a:cubicBezTo>
                      <a:pt x="71" y="12562"/>
                      <a:pt x="0" y="12480"/>
                      <a:pt x="0" y="12353"/>
                    </a:cubicBezTo>
                    <a:lnTo>
                      <a:pt x="0" y="9162"/>
                    </a:lnTo>
                    <a:cubicBezTo>
                      <a:pt x="0" y="9055"/>
                      <a:pt x="136" y="8959"/>
                      <a:pt x="414" y="8874"/>
                    </a:cubicBezTo>
                    <a:cubicBezTo>
                      <a:pt x="688" y="8790"/>
                      <a:pt x="997" y="8716"/>
                      <a:pt x="1340" y="8666"/>
                    </a:cubicBezTo>
                    <a:cubicBezTo>
                      <a:pt x="1685" y="8612"/>
                      <a:pt x="2020" y="8570"/>
                      <a:pt x="2345" y="8544"/>
                    </a:cubicBezTo>
                    <a:cubicBezTo>
                      <a:pt x="2668" y="8516"/>
                      <a:pt x="2886" y="8493"/>
                      <a:pt x="2997" y="8473"/>
                    </a:cubicBezTo>
                    <a:cubicBezTo>
                      <a:pt x="3158" y="7926"/>
                      <a:pt x="3379" y="7398"/>
                      <a:pt x="3659" y="6895"/>
                    </a:cubicBezTo>
                    <a:cubicBezTo>
                      <a:pt x="3161" y="6155"/>
                      <a:pt x="2620" y="5447"/>
                      <a:pt x="2031" y="4772"/>
                    </a:cubicBezTo>
                    <a:lnTo>
                      <a:pt x="1937" y="4571"/>
                    </a:lnTo>
                    <a:cubicBezTo>
                      <a:pt x="1937" y="4498"/>
                      <a:pt x="2065" y="4323"/>
                      <a:pt x="2317" y="4049"/>
                    </a:cubicBezTo>
                    <a:cubicBezTo>
                      <a:pt x="2569" y="3775"/>
                      <a:pt x="2852" y="3479"/>
                      <a:pt x="3164" y="3162"/>
                    </a:cubicBezTo>
                    <a:cubicBezTo>
                      <a:pt x="3478" y="2849"/>
                      <a:pt x="3778" y="2569"/>
                      <a:pt x="4067" y="2321"/>
                    </a:cubicBezTo>
                    <a:cubicBezTo>
                      <a:pt x="4356" y="2073"/>
                      <a:pt x="4538" y="1945"/>
                      <a:pt x="4608" y="1945"/>
                    </a:cubicBezTo>
                    <a:cubicBezTo>
                      <a:pt x="4625" y="1945"/>
                      <a:pt x="4747" y="2030"/>
                      <a:pt x="4968" y="2197"/>
                    </a:cubicBezTo>
                    <a:cubicBezTo>
                      <a:pt x="5189" y="2363"/>
                      <a:pt x="5435" y="2550"/>
                      <a:pt x="5707" y="2750"/>
                    </a:cubicBezTo>
                    <a:cubicBezTo>
                      <a:pt x="5976" y="2953"/>
                      <a:pt x="6234" y="3148"/>
                      <a:pt x="6472" y="3332"/>
                    </a:cubicBezTo>
                    <a:cubicBezTo>
                      <a:pt x="6713" y="3515"/>
                      <a:pt x="6860" y="3628"/>
                      <a:pt x="6914" y="3662"/>
                    </a:cubicBezTo>
                    <a:cubicBezTo>
                      <a:pt x="7174" y="3518"/>
                      <a:pt x="7441" y="3399"/>
                      <a:pt x="7707" y="3303"/>
                    </a:cubicBezTo>
                    <a:cubicBezTo>
                      <a:pt x="7973" y="3210"/>
                      <a:pt x="8248" y="3120"/>
                      <a:pt x="8528" y="3030"/>
                    </a:cubicBezTo>
                    <a:cubicBezTo>
                      <a:pt x="8528" y="2922"/>
                      <a:pt x="8540" y="2699"/>
                      <a:pt x="8568" y="2363"/>
                    </a:cubicBezTo>
                    <a:cubicBezTo>
                      <a:pt x="8596" y="2033"/>
                      <a:pt x="8636" y="1694"/>
                      <a:pt x="8690" y="1352"/>
                    </a:cubicBezTo>
                    <a:cubicBezTo>
                      <a:pt x="8744" y="1011"/>
                      <a:pt x="8814" y="697"/>
                      <a:pt x="8899" y="418"/>
                    </a:cubicBezTo>
                    <a:cubicBezTo>
                      <a:pt x="8984" y="141"/>
                      <a:pt x="9084" y="0"/>
                      <a:pt x="9191" y="0"/>
                    </a:cubicBezTo>
                    <a:lnTo>
                      <a:pt x="12406" y="0"/>
                    </a:lnTo>
                    <a:cubicBezTo>
                      <a:pt x="12531" y="0"/>
                      <a:pt x="12618" y="68"/>
                      <a:pt x="12664" y="203"/>
                    </a:cubicBezTo>
                    <a:cubicBezTo>
                      <a:pt x="12771" y="644"/>
                      <a:pt x="12848" y="1107"/>
                      <a:pt x="12893" y="1595"/>
                    </a:cubicBezTo>
                    <a:cubicBezTo>
                      <a:pt x="12938" y="2084"/>
                      <a:pt x="13001" y="2561"/>
                      <a:pt x="13083" y="3030"/>
                    </a:cubicBezTo>
                    <a:cubicBezTo>
                      <a:pt x="13363" y="3100"/>
                      <a:pt x="13632" y="3185"/>
                      <a:pt x="13890" y="3284"/>
                    </a:cubicBezTo>
                    <a:cubicBezTo>
                      <a:pt x="14148" y="3385"/>
                      <a:pt x="14403" y="3512"/>
                      <a:pt x="14655" y="3662"/>
                    </a:cubicBezTo>
                    <a:cubicBezTo>
                      <a:pt x="14729" y="3611"/>
                      <a:pt x="14881" y="3490"/>
                      <a:pt x="15117" y="3303"/>
                    </a:cubicBezTo>
                    <a:cubicBezTo>
                      <a:pt x="15352" y="3120"/>
                      <a:pt x="15604" y="2925"/>
                      <a:pt x="15870" y="2722"/>
                    </a:cubicBezTo>
                    <a:cubicBezTo>
                      <a:pt x="16136" y="2521"/>
                      <a:pt x="16377" y="2341"/>
                      <a:pt x="16589" y="2183"/>
                    </a:cubicBezTo>
                    <a:cubicBezTo>
                      <a:pt x="16802" y="2024"/>
                      <a:pt x="16935" y="1945"/>
                      <a:pt x="16989" y="1945"/>
                    </a:cubicBezTo>
                    <a:cubicBezTo>
                      <a:pt x="17043" y="1945"/>
                      <a:pt x="17210" y="2072"/>
                      <a:pt x="17490" y="2321"/>
                    </a:cubicBezTo>
                    <a:cubicBezTo>
                      <a:pt x="17771" y="2569"/>
                      <a:pt x="18065" y="2849"/>
                      <a:pt x="18371" y="3162"/>
                    </a:cubicBezTo>
                    <a:cubicBezTo>
                      <a:pt x="18680" y="3479"/>
                      <a:pt x="18957" y="3775"/>
                      <a:pt x="19207" y="4049"/>
                    </a:cubicBezTo>
                    <a:cubicBezTo>
                      <a:pt x="19453" y="4323"/>
                      <a:pt x="19578" y="4498"/>
                      <a:pt x="19578" y="4571"/>
                    </a:cubicBezTo>
                    <a:cubicBezTo>
                      <a:pt x="19578" y="4605"/>
                      <a:pt x="19498" y="4735"/>
                      <a:pt x="19343" y="4955"/>
                    </a:cubicBezTo>
                    <a:cubicBezTo>
                      <a:pt x="19184" y="5175"/>
                      <a:pt x="19008" y="5416"/>
                      <a:pt x="18813" y="5678"/>
                    </a:cubicBezTo>
                    <a:cubicBezTo>
                      <a:pt x="18617" y="5938"/>
                      <a:pt x="18428" y="6189"/>
                      <a:pt x="18241" y="6429"/>
                    </a:cubicBezTo>
                    <a:cubicBezTo>
                      <a:pt x="18057" y="6667"/>
                      <a:pt x="17946" y="6813"/>
                      <a:pt x="17909" y="6867"/>
                    </a:cubicBezTo>
                    <a:moveTo>
                      <a:pt x="10806" y="14044"/>
                    </a:moveTo>
                    <a:cubicBezTo>
                      <a:pt x="11248" y="14044"/>
                      <a:pt x="11670" y="13957"/>
                      <a:pt x="12066" y="13779"/>
                    </a:cubicBezTo>
                    <a:cubicBezTo>
                      <a:pt x="12463" y="13607"/>
                      <a:pt x="12805" y="13370"/>
                      <a:pt x="13091" y="13070"/>
                    </a:cubicBezTo>
                    <a:cubicBezTo>
                      <a:pt x="13375" y="12774"/>
                      <a:pt x="13604" y="12429"/>
                      <a:pt x="13783" y="12031"/>
                    </a:cubicBezTo>
                    <a:cubicBezTo>
                      <a:pt x="13958" y="11633"/>
                      <a:pt x="14046" y="11215"/>
                      <a:pt x="14046" y="10775"/>
                    </a:cubicBezTo>
                    <a:cubicBezTo>
                      <a:pt x="14046" y="10334"/>
                      <a:pt x="13958" y="9919"/>
                      <a:pt x="13783" y="9530"/>
                    </a:cubicBezTo>
                    <a:cubicBezTo>
                      <a:pt x="13604" y="9143"/>
                      <a:pt x="13375" y="8801"/>
                      <a:pt x="13091" y="8502"/>
                    </a:cubicBezTo>
                    <a:cubicBezTo>
                      <a:pt x="12805" y="8206"/>
                      <a:pt x="12463" y="7974"/>
                      <a:pt x="12066" y="7808"/>
                    </a:cubicBezTo>
                    <a:cubicBezTo>
                      <a:pt x="11670" y="7641"/>
                      <a:pt x="11248" y="7556"/>
                      <a:pt x="10806" y="7556"/>
                    </a:cubicBezTo>
                    <a:cubicBezTo>
                      <a:pt x="10361" y="7556"/>
                      <a:pt x="9939" y="7641"/>
                      <a:pt x="9537" y="7808"/>
                    </a:cubicBezTo>
                    <a:cubicBezTo>
                      <a:pt x="9135" y="7974"/>
                      <a:pt x="8786" y="8206"/>
                      <a:pt x="8494" y="8502"/>
                    </a:cubicBezTo>
                    <a:cubicBezTo>
                      <a:pt x="8200" y="8801"/>
                      <a:pt x="7970" y="9143"/>
                      <a:pt x="7800" y="9530"/>
                    </a:cubicBezTo>
                    <a:cubicBezTo>
                      <a:pt x="7633" y="9919"/>
                      <a:pt x="7551" y="10334"/>
                      <a:pt x="7551" y="10775"/>
                    </a:cubicBezTo>
                    <a:cubicBezTo>
                      <a:pt x="7551" y="11215"/>
                      <a:pt x="7633" y="11633"/>
                      <a:pt x="7800" y="12031"/>
                    </a:cubicBezTo>
                    <a:cubicBezTo>
                      <a:pt x="7970" y="12429"/>
                      <a:pt x="8200" y="12774"/>
                      <a:pt x="8494" y="13070"/>
                    </a:cubicBezTo>
                    <a:cubicBezTo>
                      <a:pt x="8786" y="13370"/>
                      <a:pt x="9135" y="13607"/>
                      <a:pt x="9537" y="13779"/>
                    </a:cubicBezTo>
                    <a:cubicBezTo>
                      <a:pt x="9939" y="13957"/>
                      <a:pt x="10361" y="14044"/>
                      <a:pt x="10806" y="14044"/>
                    </a:cubicBezTo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Shape 1486"/>
              <p:cNvSpPr/>
              <p:nvPr userDrawn="1"/>
            </p:nvSpPr>
            <p:spPr bwMode="auto">
              <a:xfrm>
                <a:off x="721711" y="2626985"/>
                <a:ext cx="308929" cy="353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" y="6464"/>
                    </a:moveTo>
                    <a:cubicBezTo>
                      <a:pt x="386" y="6464"/>
                      <a:pt x="262" y="6412"/>
                      <a:pt x="155" y="6306"/>
                    </a:cubicBezTo>
                    <a:cubicBezTo>
                      <a:pt x="49" y="6202"/>
                      <a:pt x="0" y="6075"/>
                      <a:pt x="0" y="5925"/>
                    </a:cubicBezTo>
                    <a:lnTo>
                      <a:pt x="0" y="538"/>
                    </a:lnTo>
                    <a:cubicBezTo>
                      <a:pt x="0" y="389"/>
                      <a:pt x="49" y="265"/>
                      <a:pt x="155" y="158"/>
                    </a:cubicBezTo>
                    <a:cubicBezTo>
                      <a:pt x="262" y="52"/>
                      <a:pt x="386" y="0"/>
                      <a:pt x="536" y="0"/>
                    </a:cubicBezTo>
                    <a:lnTo>
                      <a:pt x="5925" y="0"/>
                    </a:lnTo>
                    <a:cubicBezTo>
                      <a:pt x="6072" y="0"/>
                      <a:pt x="6202" y="52"/>
                      <a:pt x="6320" y="158"/>
                    </a:cubicBezTo>
                    <a:cubicBezTo>
                      <a:pt x="6432" y="265"/>
                      <a:pt x="6487" y="389"/>
                      <a:pt x="6487" y="538"/>
                    </a:cubicBezTo>
                    <a:lnTo>
                      <a:pt x="6487" y="5925"/>
                    </a:lnTo>
                    <a:cubicBezTo>
                      <a:pt x="6487" y="6075"/>
                      <a:pt x="6432" y="6202"/>
                      <a:pt x="6320" y="6306"/>
                    </a:cubicBezTo>
                    <a:cubicBezTo>
                      <a:pt x="6202" y="6412"/>
                      <a:pt x="6072" y="6464"/>
                      <a:pt x="5925" y="6464"/>
                    </a:cubicBezTo>
                    <a:lnTo>
                      <a:pt x="536" y="6464"/>
                    </a:lnTo>
                    <a:close/>
                    <a:moveTo>
                      <a:pt x="21059" y="8105"/>
                    </a:moveTo>
                    <a:cubicBezTo>
                      <a:pt x="21206" y="8105"/>
                      <a:pt x="21335" y="8157"/>
                      <a:pt x="21439" y="8258"/>
                    </a:cubicBezTo>
                    <a:cubicBezTo>
                      <a:pt x="21542" y="8358"/>
                      <a:pt x="21600" y="8488"/>
                      <a:pt x="21600" y="8643"/>
                    </a:cubicBezTo>
                    <a:lnTo>
                      <a:pt x="21600" y="12614"/>
                    </a:lnTo>
                    <a:cubicBezTo>
                      <a:pt x="21600" y="13855"/>
                      <a:pt x="21315" y="15021"/>
                      <a:pt x="20751" y="16115"/>
                    </a:cubicBezTo>
                    <a:cubicBezTo>
                      <a:pt x="20183" y="17209"/>
                      <a:pt x="19412" y="18159"/>
                      <a:pt x="18433" y="18968"/>
                    </a:cubicBezTo>
                    <a:cubicBezTo>
                      <a:pt x="17454" y="19775"/>
                      <a:pt x="16314" y="20417"/>
                      <a:pt x="15001" y="20892"/>
                    </a:cubicBezTo>
                    <a:cubicBezTo>
                      <a:pt x="13691" y="21364"/>
                      <a:pt x="12291" y="21600"/>
                      <a:pt x="10803" y="21600"/>
                    </a:cubicBezTo>
                    <a:cubicBezTo>
                      <a:pt x="9297" y="21600"/>
                      <a:pt x="7892" y="21364"/>
                      <a:pt x="6588" y="20892"/>
                    </a:cubicBezTo>
                    <a:cubicBezTo>
                      <a:pt x="5283" y="20417"/>
                      <a:pt x="4140" y="19775"/>
                      <a:pt x="3161" y="18968"/>
                    </a:cubicBezTo>
                    <a:cubicBezTo>
                      <a:pt x="2182" y="18159"/>
                      <a:pt x="1411" y="17212"/>
                      <a:pt x="844" y="16121"/>
                    </a:cubicBezTo>
                    <a:cubicBezTo>
                      <a:pt x="279" y="15032"/>
                      <a:pt x="0" y="13866"/>
                      <a:pt x="0" y="12614"/>
                    </a:cubicBezTo>
                    <a:lnTo>
                      <a:pt x="0" y="8643"/>
                    </a:lnTo>
                    <a:cubicBezTo>
                      <a:pt x="0" y="8496"/>
                      <a:pt x="49" y="8370"/>
                      <a:pt x="155" y="8263"/>
                    </a:cubicBezTo>
                    <a:cubicBezTo>
                      <a:pt x="262" y="8160"/>
                      <a:pt x="386" y="8105"/>
                      <a:pt x="536" y="8105"/>
                    </a:cubicBezTo>
                    <a:lnTo>
                      <a:pt x="5925" y="8105"/>
                    </a:lnTo>
                    <a:cubicBezTo>
                      <a:pt x="6072" y="8105"/>
                      <a:pt x="6202" y="8157"/>
                      <a:pt x="6320" y="8257"/>
                    </a:cubicBezTo>
                    <a:cubicBezTo>
                      <a:pt x="6432" y="8358"/>
                      <a:pt x="6487" y="8488"/>
                      <a:pt x="6487" y="8643"/>
                    </a:cubicBezTo>
                    <a:lnTo>
                      <a:pt x="6487" y="12614"/>
                    </a:lnTo>
                    <a:cubicBezTo>
                      <a:pt x="6487" y="12881"/>
                      <a:pt x="6596" y="13155"/>
                      <a:pt x="6801" y="13440"/>
                    </a:cubicBezTo>
                    <a:cubicBezTo>
                      <a:pt x="7005" y="13725"/>
                      <a:pt x="7299" y="13993"/>
                      <a:pt x="7676" y="14246"/>
                    </a:cubicBezTo>
                    <a:cubicBezTo>
                      <a:pt x="8050" y="14500"/>
                      <a:pt x="8505" y="14704"/>
                      <a:pt x="9032" y="14865"/>
                    </a:cubicBezTo>
                    <a:cubicBezTo>
                      <a:pt x="9562" y="15029"/>
                      <a:pt x="10152" y="15107"/>
                      <a:pt x="10803" y="15107"/>
                    </a:cubicBezTo>
                    <a:cubicBezTo>
                      <a:pt x="11448" y="15107"/>
                      <a:pt x="12038" y="15029"/>
                      <a:pt x="12577" y="14865"/>
                    </a:cubicBezTo>
                    <a:cubicBezTo>
                      <a:pt x="13112" y="14704"/>
                      <a:pt x="13567" y="14500"/>
                      <a:pt x="13944" y="14246"/>
                    </a:cubicBezTo>
                    <a:cubicBezTo>
                      <a:pt x="14321" y="13993"/>
                      <a:pt x="14615" y="13722"/>
                      <a:pt x="14822" y="13440"/>
                    </a:cubicBezTo>
                    <a:cubicBezTo>
                      <a:pt x="15030" y="13155"/>
                      <a:pt x="15130" y="12881"/>
                      <a:pt x="15130" y="12614"/>
                    </a:cubicBezTo>
                    <a:lnTo>
                      <a:pt x="15130" y="8643"/>
                    </a:lnTo>
                    <a:cubicBezTo>
                      <a:pt x="15130" y="8286"/>
                      <a:pt x="15312" y="8105"/>
                      <a:pt x="15672" y="8105"/>
                    </a:cubicBezTo>
                    <a:lnTo>
                      <a:pt x="21059" y="8105"/>
                    </a:lnTo>
                    <a:close/>
                    <a:moveTo>
                      <a:pt x="21059" y="3"/>
                    </a:moveTo>
                    <a:cubicBezTo>
                      <a:pt x="21206" y="3"/>
                      <a:pt x="21335" y="55"/>
                      <a:pt x="21439" y="161"/>
                    </a:cubicBezTo>
                    <a:cubicBezTo>
                      <a:pt x="21542" y="268"/>
                      <a:pt x="21600" y="392"/>
                      <a:pt x="21600" y="541"/>
                    </a:cubicBezTo>
                    <a:lnTo>
                      <a:pt x="21600" y="5928"/>
                    </a:lnTo>
                    <a:cubicBezTo>
                      <a:pt x="21600" y="6078"/>
                      <a:pt x="21542" y="6205"/>
                      <a:pt x="21439" y="6308"/>
                    </a:cubicBezTo>
                    <a:cubicBezTo>
                      <a:pt x="21335" y="6415"/>
                      <a:pt x="21206" y="6467"/>
                      <a:pt x="21059" y="6467"/>
                    </a:cubicBezTo>
                    <a:lnTo>
                      <a:pt x="15672" y="6467"/>
                    </a:lnTo>
                    <a:cubicBezTo>
                      <a:pt x="15312" y="6467"/>
                      <a:pt x="15130" y="6288"/>
                      <a:pt x="15130" y="5928"/>
                    </a:cubicBezTo>
                    <a:lnTo>
                      <a:pt x="15130" y="541"/>
                    </a:lnTo>
                    <a:cubicBezTo>
                      <a:pt x="15130" y="392"/>
                      <a:pt x="15182" y="268"/>
                      <a:pt x="15283" y="161"/>
                    </a:cubicBezTo>
                    <a:cubicBezTo>
                      <a:pt x="15384" y="55"/>
                      <a:pt x="15513" y="3"/>
                      <a:pt x="15672" y="3"/>
                    </a:cubicBezTo>
                    <a:lnTo>
                      <a:pt x="21059" y="3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Shape 1492"/>
              <p:cNvSpPr/>
              <p:nvPr userDrawn="1"/>
            </p:nvSpPr>
            <p:spPr bwMode="auto">
              <a:xfrm>
                <a:off x="709702" y="3619143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498" extrusionOk="0">
                    <a:moveTo>
                      <a:pt x="14059" y="6524"/>
                    </a:moveTo>
                    <a:cubicBezTo>
                      <a:pt x="13646" y="6524"/>
                      <a:pt x="13257" y="6670"/>
                      <a:pt x="12887" y="6962"/>
                    </a:cubicBezTo>
                    <a:cubicBezTo>
                      <a:pt x="12520" y="7257"/>
                      <a:pt x="12156" y="7651"/>
                      <a:pt x="11798" y="8139"/>
                    </a:cubicBezTo>
                    <a:cubicBezTo>
                      <a:pt x="11441" y="8626"/>
                      <a:pt x="11081" y="9184"/>
                      <a:pt x="10727" y="9814"/>
                    </a:cubicBezTo>
                    <a:cubicBezTo>
                      <a:pt x="10372" y="10445"/>
                      <a:pt x="10017" y="11093"/>
                      <a:pt x="9665" y="11765"/>
                    </a:cubicBezTo>
                    <a:cubicBezTo>
                      <a:pt x="9234" y="12585"/>
                      <a:pt x="8794" y="13394"/>
                      <a:pt x="8336" y="14196"/>
                    </a:cubicBezTo>
                    <a:cubicBezTo>
                      <a:pt x="7876" y="14996"/>
                      <a:pt x="7384" y="15717"/>
                      <a:pt x="6858" y="16357"/>
                    </a:cubicBezTo>
                    <a:cubicBezTo>
                      <a:pt x="6330" y="16996"/>
                      <a:pt x="5752" y="17510"/>
                      <a:pt x="5119" y="17898"/>
                    </a:cubicBezTo>
                    <a:cubicBezTo>
                      <a:pt x="4485" y="18289"/>
                      <a:pt x="3788" y="18488"/>
                      <a:pt x="3022" y="18488"/>
                    </a:cubicBezTo>
                    <a:lnTo>
                      <a:pt x="458" y="18488"/>
                    </a:lnTo>
                    <a:cubicBezTo>
                      <a:pt x="333" y="18488"/>
                      <a:pt x="225" y="18432"/>
                      <a:pt x="135" y="18324"/>
                    </a:cubicBezTo>
                    <a:cubicBezTo>
                      <a:pt x="44" y="18219"/>
                      <a:pt x="0" y="18091"/>
                      <a:pt x="0" y="17942"/>
                    </a:cubicBezTo>
                    <a:lnTo>
                      <a:pt x="0" y="15790"/>
                    </a:lnTo>
                    <a:cubicBezTo>
                      <a:pt x="0" y="15638"/>
                      <a:pt x="44" y="15513"/>
                      <a:pt x="135" y="15411"/>
                    </a:cubicBezTo>
                    <a:cubicBezTo>
                      <a:pt x="225" y="15311"/>
                      <a:pt x="333" y="15256"/>
                      <a:pt x="458" y="15256"/>
                    </a:cubicBezTo>
                    <a:lnTo>
                      <a:pt x="3022" y="15256"/>
                    </a:lnTo>
                    <a:cubicBezTo>
                      <a:pt x="3421" y="15256"/>
                      <a:pt x="3810" y="15113"/>
                      <a:pt x="4189" y="14824"/>
                    </a:cubicBezTo>
                    <a:cubicBezTo>
                      <a:pt x="4568" y="14538"/>
                      <a:pt x="4933" y="14150"/>
                      <a:pt x="5285" y="13665"/>
                    </a:cubicBezTo>
                    <a:cubicBezTo>
                      <a:pt x="5637" y="13180"/>
                      <a:pt x="5985" y="12623"/>
                      <a:pt x="6340" y="11995"/>
                    </a:cubicBezTo>
                    <a:cubicBezTo>
                      <a:pt x="6692" y="11367"/>
                      <a:pt x="7042" y="10716"/>
                      <a:pt x="7394" y="10045"/>
                    </a:cubicBezTo>
                    <a:cubicBezTo>
                      <a:pt x="7822" y="9225"/>
                      <a:pt x="8270" y="8407"/>
                      <a:pt x="8735" y="7599"/>
                    </a:cubicBezTo>
                    <a:cubicBezTo>
                      <a:pt x="9200" y="6790"/>
                      <a:pt x="9696" y="6063"/>
                      <a:pt x="10223" y="5421"/>
                    </a:cubicBezTo>
                    <a:cubicBezTo>
                      <a:pt x="10749" y="4776"/>
                      <a:pt x="11324" y="4262"/>
                      <a:pt x="11950" y="3876"/>
                    </a:cubicBezTo>
                    <a:cubicBezTo>
                      <a:pt x="12574" y="3488"/>
                      <a:pt x="13276" y="3293"/>
                      <a:pt x="14057" y="3293"/>
                    </a:cubicBezTo>
                    <a:lnTo>
                      <a:pt x="16435" y="3293"/>
                    </a:lnTo>
                    <a:lnTo>
                      <a:pt x="16435" y="712"/>
                    </a:lnTo>
                    <a:cubicBezTo>
                      <a:pt x="16435" y="329"/>
                      <a:pt x="16530" y="102"/>
                      <a:pt x="16721" y="23"/>
                    </a:cubicBezTo>
                    <a:cubicBezTo>
                      <a:pt x="16914" y="-50"/>
                      <a:pt x="17147" y="49"/>
                      <a:pt x="17418" y="318"/>
                    </a:cubicBezTo>
                    <a:lnTo>
                      <a:pt x="21331" y="4203"/>
                    </a:lnTo>
                    <a:cubicBezTo>
                      <a:pt x="21512" y="4373"/>
                      <a:pt x="21598" y="4583"/>
                      <a:pt x="21588" y="4834"/>
                    </a:cubicBezTo>
                    <a:cubicBezTo>
                      <a:pt x="21588" y="5103"/>
                      <a:pt x="21502" y="5322"/>
                      <a:pt x="21331" y="5488"/>
                    </a:cubicBezTo>
                    <a:lnTo>
                      <a:pt x="17418" y="9362"/>
                    </a:lnTo>
                    <a:cubicBezTo>
                      <a:pt x="17147" y="9630"/>
                      <a:pt x="16914" y="9727"/>
                      <a:pt x="16721" y="9645"/>
                    </a:cubicBezTo>
                    <a:cubicBezTo>
                      <a:pt x="16530" y="9569"/>
                      <a:pt x="16435" y="9338"/>
                      <a:pt x="16435" y="8956"/>
                    </a:cubicBezTo>
                    <a:lnTo>
                      <a:pt x="16435" y="6524"/>
                    </a:lnTo>
                    <a:lnTo>
                      <a:pt x="14059" y="6524"/>
                    </a:lnTo>
                    <a:close/>
                    <a:moveTo>
                      <a:pt x="462" y="6495"/>
                    </a:moveTo>
                    <a:cubicBezTo>
                      <a:pt x="338" y="6495"/>
                      <a:pt x="230" y="6449"/>
                      <a:pt x="139" y="6349"/>
                    </a:cubicBezTo>
                    <a:cubicBezTo>
                      <a:pt x="49" y="6250"/>
                      <a:pt x="5" y="6127"/>
                      <a:pt x="5" y="5978"/>
                    </a:cubicBezTo>
                    <a:lnTo>
                      <a:pt x="5" y="3824"/>
                    </a:lnTo>
                    <a:cubicBezTo>
                      <a:pt x="5" y="3462"/>
                      <a:pt x="157" y="3287"/>
                      <a:pt x="462" y="3293"/>
                    </a:cubicBezTo>
                    <a:lnTo>
                      <a:pt x="3027" y="3293"/>
                    </a:lnTo>
                    <a:cubicBezTo>
                      <a:pt x="3560" y="3293"/>
                      <a:pt x="4054" y="3389"/>
                      <a:pt x="4514" y="3573"/>
                    </a:cubicBezTo>
                    <a:cubicBezTo>
                      <a:pt x="4974" y="3763"/>
                      <a:pt x="5410" y="4022"/>
                      <a:pt x="5821" y="4358"/>
                    </a:cubicBezTo>
                    <a:cubicBezTo>
                      <a:pt x="6229" y="4691"/>
                      <a:pt x="6609" y="5085"/>
                      <a:pt x="6963" y="5532"/>
                    </a:cubicBezTo>
                    <a:cubicBezTo>
                      <a:pt x="7318" y="5979"/>
                      <a:pt x="7656" y="6463"/>
                      <a:pt x="7994" y="6983"/>
                    </a:cubicBezTo>
                    <a:cubicBezTo>
                      <a:pt x="7519" y="7824"/>
                      <a:pt x="7059" y="8653"/>
                      <a:pt x="6621" y="9473"/>
                    </a:cubicBezTo>
                    <a:cubicBezTo>
                      <a:pt x="6589" y="9549"/>
                      <a:pt x="6557" y="9610"/>
                      <a:pt x="6516" y="9668"/>
                    </a:cubicBezTo>
                    <a:cubicBezTo>
                      <a:pt x="6477" y="9727"/>
                      <a:pt x="6442" y="9794"/>
                      <a:pt x="6410" y="9876"/>
                    </a:cubicBezTo>
                    <a:cubicBezTo>
                      <a:pt x="5862" y="8927"/>
                      <a:pt x="5319" y="8127"/>
                      <a:pt x="4776" y="7473"/>
                    </a:cubicBezTo>
                    <a:cubicBezTo>
                      <a:pt x="4233" y="6822"/>
                      <a:pt x="3651" y="6495"/>
                      <a:pt x="3024" y="6495"/>
                    </a:cubicBezTo>
                    <a:lnTo>
                      <a:pt x="462" y="6495"/>
                    </a:lnTo>
                    <a:close/>
                    <a:moveTo>
                      <a:pt x="21333" y="15997"/>
                    </a:moveTo>
                    <a:cubicBezTo>
                      <a:pt x="21514" y="16167"/>
                      <a:pt x="21600" y="16386"/>
                      <a:pt x="21590" y="16657"/>
                    </a:cubicBezTo>
                    <a:cubicBezTo>
                      <a:pt x="21590" y="16908"/>
                      <a:pt x="21505" y="17116"/>
                      <a:pt x="21333" y="17285"/>
                    </a:cubicBezTo>
                    <a:lnTo>
                      <a:pt x="17421" y="21182"/>
                    </a:lnTo>
                    <a:cubicBezTo>
                      <a:pt x="17149" y="21454"/>
                      <a:pt x="16917" y="21550"/>
                      <a:pt x="16724" y="21471"/>
                    </a:cubicBezTo>
                    <a:cubicBezTo>
                      <a:pt x="16533" y="21392"/>
                      <a:pt x="16437" y="21162"/>
                      <a:pt x="16437" y="20779"/>
                    </a:cubicBezTo>
                    <a:lnTo>
                      <a:pt x="16437" y="18432"/>
                    </a:lnTo>
                    <a:lnTo>
                      <a:pt x="14059" y="18432"/>
                    </a:lnTo>
                    <a:cubicBezTo>
                      <a:pt x="13528" y="18432"/>
                      <a:pt x="13031" y="18336"/>
                      <a:pt x="12574" y="18143"/>
                    </a:cubicBezTo>
                    <a:cubicBezTo>
                      <a:pt x="12114" y="17953"/>
                      <a:pt x="11681" y="17691"/>
                      <a:pt x="11280" y="17355"/>
                    </a:cubicBezTo>
                    <a:cubicBezTo>
                      <a:pt x="10878" y="17019"/>
                      <a:pt x="10497" y="16628"/>
                      <a:pt x="10137" y="16181"/>
                    </a:cubicBezTo>
                    <a:cubicBezTo>
                      <a:pt x="9780" y="15732"/>
                      <a:pt x="9440" y="15253"/>
                      <a:pt x="9119" y="14739"/>
                    </a:cubicBezTo>
                    <a:cubicBezTo>
                      <a:pt x="9344" y="14360"/>
                      <a:pt x="9567" y="13963"/>
                      <a:pt x="9780" y="13551"/>
                    </a:cubicBezTo>
                    <a:cubicBezTo>
                      <a:pt x="9995" y="13142"/>
                      <a:pt x="10218" y="12740"/>
                      <a:pt x="10443" y="12337"/>
                    </a:cubicBezTo>
                    <a:cubicBezTo>
                      <a:pt x="10475" y="12246"/>
                      <a:pt x="10514" y="12165"/>
                      <a:pt x="10560" y="12091"/>
                    </a:cubicBezTo>
                    <a:cubicBezTo>
                      <a:pt x="10609" y="12024"/>
                      <a:pt x="10646" y="11940"/>
                      <a:pt x="10680" y="11846"/>
                    </a:cubicBezTo>
                    <a:cubicBezTo>
                      <a:pt x="11226" y="12798"/>
                      <a:pt x="11769" y="13592"/>
                      <a:pt x="12315" y="14231"/>
                    </a:cubicBezTo>
                    <a:cubicBezTo>
                      <a:pt x="12855" y="14868"/>
                      <a:pt x="13440" y="15189"/>
                      <a:pt x="14064" y="15189"/>
                    </a:cubicBezTo>
                    <a:lnTo>
                      <a:pt x="16442" y="15189"/>
                    </a:lnTo>
                    <a:lnTo>
                      <a:pt x="16442" y="12532"/>
                    </a:lnTo>
                    <a:cubicBezTo>
                      <a:pt x="16442" y="12153"/>
                      <a:pt x="16538" y="11922"/>
                      <a:pt x="16728" y="11846"/>
                    </a:cubicBezTo>
                    <a:cubicBezTo>
                      <a:pt x="16922" y="11773"/>
                      <a:pt x="17154" y="11867"/>
                      <a:pt x="17426" y="12126"/>
                    </a:cubicBezTo>
                    <a:lnTo>
                      <a:pt x="21333" y="1599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Прямоугольник 88"/>
              <p:cNvSpPr/>
              <p:nvPr userDrawn="1"/>
            </p:nvSpPr>
            <p:spPr>
              <a:xfrm>
                <a:off x="3134718" y="2252223"/>
                <a:ext cx="4141504" cy="86117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ANKARA ÜNİVERSİTESİ 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ENFORMATİK BÖLÜMÜ TEZSİZ YÜKSEK LİSANS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125" y="1504950"/>
              <a:ext cx="847725" cy="833755"/>
            </a:xfrm>
            <a:prstGeom prst="rect">
              <a:avLst/>
            </a:prstGeom>
          </p:spPr>
        </p:pic>
        <p:sp>
          <p:nvSpPr>
            <p:cNvPr id="10" name="Metin Kutusu 31"/>
            <p:cNvSpPr txBox="1"/>
            <p:nvPr userDrawn="1"/>
          </p:nvSpPr>
          <p:spPr>
            <a:xfrm>
              <a:off x="137130" y="343652"/>
              <a:ext cx="540000" cy="684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sz="3600" b="1" dirty="0">
                  <a:ln w="9525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tr-TR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86144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0DE84-F59F-4E94-8927-2553509AC5DA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0" y="6413554"/>
            <a:ext cx="3006671" cy="444446"/>
          </a:xfrm>
        </p:spPr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324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2ED1FC-AE31-4BD4-A04E-566252861AA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7123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722FA-1C10-4FC5-BE90-B8AF285E6818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2548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F4311-9887-47A9-8C0B-70E2B8690B1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004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7E951B-DF7E-402A-A30A-709E616C762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8207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2890C-CBCE-4229-A069-0ACEF17807B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382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F1F8F3-F42C-4DF1-B273-A7F8CFFDD9A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18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0DE84-F59F-4E94-8927-2553509AC5DA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0" y="6413554"/>
            <a:ext cx="3006671" cy="444446"/>
          </a:xfrm>
        </p:spPr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35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2183-4A45-4122-BCC4-B3BA7FDA2EFF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120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37FE4-256D-40E7-90FC-D1765659DE5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1025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B4AE66-5BBA-4EE4-A8EC-E5040E722C14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5942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345412" y="3530043"/>
            <a:ext cx="9144000" cy="1539903"/>
          </a:xfrm>
        </p:spPr>
        <p:txBody>
          <a:bodyPr anchor="b"/>
          <a:lstStyle>
            <a:lvl1pPr algn="ctr"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6C87B8-F90C-45B3-81D6-E21A7E1D81A7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01481" y="156040"/>
            <a:ext cx="11521594" cy="4143954"/>
            <a:chOff x="0" y="343652"/>
            <a:chExt cx="8082167" cy="3131068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408617"/>
              <a:ext cx="8082167" cy="3066103"/>
              <a:chOff x="0" y="856378"/>
              <a:chExt cx="8470941" cy="3285993"/>
            </a:xfrm>
          </p:grpSpPr>
          <p:sp>
            <p:nvSpPr>
              <p:cNvPr id="11" name="Rectangle 12"/>
              <p:cNvSpPr>
                <a:spLocks noChangeArrowheads="1"/>
              </p:cNvSpPr>
              <p:nvPr userDrawn="1"/>
            </p:nvSpPr>
            <p:spPr bwMode="auto">
              <a:xfrm rot="16200000">
                <a:off x="8441714" y="1339324"/>
                <a:ext cx="6153" cy="52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Прямоугольник 1"/>
              <p:cNvSpPr/>
              <p:nvPr userDrawn="1"/>
            </p:nvSpPr>
            <p:spPr>
              <a:xfrm>
                <a:off x="1404487" y="1785042"/>
                <a:ext cx="6963028" cy="1484714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3"/>
              <p:cNvSpPr/>
              <p:nvPr userDrawn="1"/>
            </p:nvSpPr>
            <p:spPr>
              <a:xfrm rot="2700000">
                <a:off x="1034369" y="2941441"/>
                <a:ext cx="695885" cy="695885"/>
              </a:xfrm>
              <a:prstGeom prst="rect">
                <a:avLst/>
              </a:prstGeom>
              <a:solidFill>
                <a:srgbClr val="F8A90C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75"/>
              <p:cNvSpPr/>
              <p:nvPr userDrawn="1"/>
            </p:nvSpPr>
            <p:spPr>
              <a:xfrm rot="2700000">
                <a:off x="522132" y="2429204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76"/>
              <p:cNvSpPr/>
              <p:nvPr userDrawn="1"/>
            </p:nvSpPr>
            <p:spPr>
              <a:xfrm rot="2700000">
                <a:off x="10086" y="1908996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77"/>
              <p:cNvSpPr/>
              <p:nvPr userDrawn="1"/>
            </p:nvSpPr>
            <p:spPr>
              <a:xfrm rot="2700000">
                <a:off x="655832" y="1048438"/>
                <a:ext cx="1451816" cy="1416004"/>
              </a:xfrm>
              <a:prstGeom prst="rect">
                <a:avLst/>
              </a:prstGeom>
              <a:solidFill>
                <a:srgbClr val="AAAAA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78"/>
              <p:cNvSpPr/>
              <p:nvPr userDrawn="1"/>
            </p:nvSpPr>
            <p:spPr>
              <a:xfrm rot="2700000">
                <a:off x="0" y="856378"/>
                <a:ext cx="695885" cy="695885"/>
              </a:xfrm>
              <a:prstGeom prst="rect">
                <a:avLst/>
              </a:prstGeom>
              <a:solidFill>
                <a:srgbClr val="C80D1F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79"/>
              <p:cNvSpPr/>
              <p:nvPr userDrawn="1"/>
            </p:nvSpPr>
            <p:spPr>
              <a:xfrm rot="2700000">
                <a:off x="532218" y="3446486"/>
                <a:ext cx="695885" cy="695885"/>
              </a:xfrm>
              <a:prstGeom prst="rect">
                <a:avLst/>
              </a:prstGeom>
              <a:solidFill>
                <a:srgbClr val="EA506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Shape 1420"/>
              <p:cNvSpPr/>
              <p:nvPr userDrawn="1"/>
            </p:nvSpPr>
            <p:spPr bwMode="auto">
              <a:xfrm>
                <a:off x="1231147" y="1596434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77" y="7976"/>
                    </a:moveTo>
                    <a:cubicBezTo>
                      <a:pt x="3988" y="7976"/>
                      <a:pt x="3706" y="8031"/>
                      <a:pt x="3435" y="8149"/>
                    </a:cubicBezTo>
                    <a:cubicBezTo>
                      <a:pt x="3161" y="8266"/>
                      <a:pt x="2904" y="8428"/>
                      <a:pt x="2666" y="8628"/>
                    </a:cubicBezTo>
                    <a:cubicBezTo>
                      <a:pt x="2429" y="8830"/>
                      <a:pt x="2220" y="9071"/>
                      <a:pt x="2044" y="9344"/>
                    </a:cubicBezTo>
                    <a:cubicBezTo>
                      <a:pt x="1868" y="9621"/>
                      <a:pt x="1731" y="9926"/>
                      <a:pt x="1628" y="10252"/>
                    </a:cubicBezTo>
                    <a:lnTo>
                      <a:pt x="0" y="16271"/>
                    </a:lnTo>
                    <a:lnTo>
                      <a:pt x="0" y="1619"/>
                    </a:lnTo>
                    <a:cubicBezTo>
                      <a:pt x="0" y="1178"/>
                      <a:pt x="132" y="796"/>
                      <a:pt x="399" y="479"/>
                    </a:cubicBezTo>
                    <a:cubicBezTo>
                      <a:pt x="663" y="162"/>
                      <a:pt x="982" y="0"/>
                      <a:pt x="1349" y="0"/>
                    </a:cubicBezTo>
                    <a:lnTo>
                      <a:pt x="9460" y="0"/>
                    </a:lnTo>
                    <a:cubicBezTo>
                      <a:pt x="9824" y="0"/>
                      <a:pt x="10140" y="162"/>
                      <a:pt x="10407" y="479"/>
                    </a:cubicBezTo>
                    <a:cubicBezTo>
                      <a:pt x="10674" y="796"/>
                      <a:pt x="10806" y="1178"/>
                      <a:pt x="10806" y="1619"/>
                    </a:cubicBezTo>
                    <a:cubicBezTo>
                      <a:pt x="10806" y="2059"/>
                      <a:pt x="10938" y="2438"/>
                      <a:pt x="11198" y="2750"/>
                    </a:cubicBezTo>
                    <a:cubicBezTo>
                      <a:pt x="11460" y="3064"/>
                      <a:pt x="11773" y="3223"/>
                      <a:pt x="12143" y="3223"/>
                    </a:cubicBezTo>
                    <a:lnTo>
                      <a:pt x="17333" y="3223"/>
                    </a:lnTo>
                    <a:cubicBezTo>
                      <a:pt x="17700" y="3223"/>
                      <a:pt x="18016" y="3384"/>
                      <a:pt x="18278" y="3713"/>
                    </a:cubicBezTo>
                    <a:cubicBezTo>
                      <a:pt x="18540" y="4042"/>
                      <a:pt x="18670" y="4427"/>
                      <a:pt x="18670" y="4868"/>
                    </a:cubicBezTo>
                    <a:lnTo>
                      <a:pt x="18670" y="7976"/>
                    </a:lnTo>
                    <a:lnTo>
                      <a:pt x="4277" y="7976"/>
                    </a:lnTo>
                    <a:close/>
                    <a:moveTo>
                      <a:pt x="21600" y="10141"/>
                    </a:moveTo>
                    <a:lnTo>
                      <a:pt x="18552" y="20801"/>
                    </a:lnTo>
                    <a:cubicBezTo>
                      <a:pt x="18506" y="21015"/>
                      <a:pt x="18386" y="21203"/>
                      <a:pt x="18195" y="21362"/>
                    </a:cubicBezTo>
                    <a:cubicBezTo>
                      <a:pt x="18004" y="21521"/>
                      <a:pt x="17818" y="21600"/>
                      <a:pt x="17639" y="21600"/>
                    </a:cubicBezTo>
                    <a:lnTo>
                      <a:pt x="504" y="21600"/>
                    </a:lnTo>
                    <a:lnTo>
                      <a:pt x="3388" y="10913"/>
                    </a:lnTo>
                    <a:cubicBezTo>
                      <a:pt x="3435" y="10699"/>
                      <a:pt x="3552" y="10517"/>
                      <a:pt x="3746" y="10364"/>
                    </a:cubicBezTo>
                    <a:cubicBezTo>
                      <a:pt x="3937" y="10214"/>
                      <a:pt x="4120" y="10141"/>
                      <a:pt x="4301" y="10141"/>
                    </a:cubicBezTo>
                    <a:lnTo>
                      <a:pt x="21600" y="1014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Shape 1458"/>
              <p:cNvSpPr/>
              <p:nvPr userDrawn="1"/>
            </p:nvSpPr>
            <p:spPr bwMode="auto">
              <a:xfrm>
                <a:off x="175278" y="2073390"/>
                <a:ext cx="365500" cy="357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09" y="6867"/>
                    </a:moveTo>
                    <a:cubicBezTo>
                      <a:pt x="18210" y="7364"/>
                      <a:pt x="18439" y="7917"/>
                      <a:pt x="18600" y="8530"/>
                    </a:cubicBezTo>
                    <a:cubicBezTo>
                      <a:pt x="19045" y="8620"/>
                      <a:pt x="19513" y="8680"/>
                      <a:pt x="20005" y="8705"/>
                    </a:cubicBezTo>
                    <a:cubicBezTo>
                      <a:pt x="20498" y="8733"/>
                      <a:pt x="20957" y="8821"/>
                      <a:pt x="21382" y="8976"/>
                    </a:cubicBezTo>
                    <a:cubicBezTo>
                      <a:pt x="21526" y="9013"/>
                      <a:pt x="21600" y="9092"/>
                      <a:pt x="21600" y="9219"/>
                    </a:cubicBezTo>
                    <a:lnTo>
                      <a:pt x="21600" y="12410"/>
                    </a:lnTo>
                    <a:cubicBezTo>
                      <a:pt x="21600" y="12517"/>
                      <a:pt x="21464" y="12613"/>
                      <a:pt x="21198" y="12697"/>
                    </a:cubicBezTo>
                    <a:cubicBezTo>
                      <a:pt x="20932" y="12788"/>
                      <a:pt x="20623" y="12853"/>
                      <a:pt x="20269" y="12909"/>
                    </a:cubicBezTo>
                    <a:cubicBezTo>
                      <a:pt x="19918" y="12963"/>
                      <a:pt x="19575" y="13002"/>
                      <a:pt x="19241" y="13031"/>
                    </a:cubicBezTo>
                    <a:cubicBezTo>
                      <a:pt x="18904" y="13056"/>
                      <a:pt x="18683" y="13079"/>
                      <a:pt x="18575" y="13098"/>
                    </a:cubicBezTo>
                    <a:cubicBezTo>
                      <a:pt x="18448" y="13612"/>
                      <a:pt x="18238" y="14137"/>
                      <a:pt x="17938" y="14680"/>
                    </a:cubicBezTo>
                    <a:cubicBezTo>
                      <a:pt x="18433" y="15417"/>
                      <a:pt x="18983" y="16125"/>
                      <a:pt x="19578" y="16803"/>
                    </a:cubicBezTo>
                    <a:lnTo>
                      <a:pt x="19660" y="17006"/>
                    </a:lnTo>
                    <a:cubicBezTo>
                      <a:pt x="19660" y="17077"/>
                      <a:pt x="19535" y="17252"/>
                      <a:pt x="19286" y="17523"/>
                    </a:cubicBezTo>
                    <a:cubicBezTo>
                      <a:pt x="19037" y="17800"/>
                      <a:pt x="18756" y="18096"/>
                      <a:pt x="18439" y="18412"/>
                    </a:cubicBezTo>
                    <a:cubicBezTo>
                      <a:pt x="18122" y="18726"/>
                      <a:pt x="17822" y="19008"/>
                      <a:pt x="17538" y="19257"/>
                    </a:cubicBezTo>
                    <a:cubicBezTo>
                      <a:pt x="17252" y="19505"/>
                      <a:pt x="17068" y="19626"/>
                      <a:pt x="16989" y="19626"/>
                    </a:cubicBezTo>
                    <a:cubicBezTo>
                      <a:pt x="16969" y="19626"/>
                      <a:pt x="16850" y="19542"/>
                      <a:pt x="16629" y="19378"/>
                    </a:cubicBezTo>
                    <a:cubicBezTo>
                      <a:pt x="16408" y="19211"/>
                      <a:pt x="16165" y="19025"/>
                      <a:pt x="15896" y="18822"/>
                    </a:cubicBezTo>
                    <a:cubicBezTo>
                      <a:pt x="15629" y="18621"/>
                      <a:pt x="15377" y="18426"/>
                      <a:pt x="15136" y="18240"/>
                    </a:cubicBezTo>
                    <a:cubicBezTo>
                      <a:pt x="14898" y="18056"/>
                      <a:pt x="14746" y="17946"/>
                      <a:pt x="14683" y="17910"/>
                    </a:cubicBezTo>
                    <a:cubicBezTo>
                      <a:pt x="14420" y="18054"/>
                      <a:pt x="14156" y="18178"/>
                      <a:pt x="13890" y="18282"/>
                    </a:cubicBezTo>
                    <a:cubicBezTo>
                      <a:pt x="13624" y="18384"/>
                      <a:pt x="13355" y="18472"/>
                      <a:pt x="13083" y="18545"/>
                    </a:cubicBezTo>
                    <a:cubicBezTo>
                      <a:pt x="13066" y="18655"/>
                      <a:pt x="13040" y="18875"/>
                      <a:pt x="13009" y="19214"/>
                    </a:cubicBezTo>
                    <a:cubicBezTo>
                      <a:pt x="12978" y="19553"/>
                      <a:pt x="12933" y="19895"/>
                      <a:pt x="12879" y="20242"/>
                    </a:cubicBezTo>
                    <a:cubicBezTo>
                      <a:pt x="12825" y="20589"/>
                      <a:pt x="12763" y="20903"/>
                      <a:pt x="12692" y="21179"/>
                    </a:cubicBezTo>
                    <a:cubicBezTo>
                      <a:pt x="12618" y="21462"/>
                      <a:pt x="12522" y="21600"/>
                      <a:pt x="12406" y="21600"/>
                    </a:cubicBezTo>
                    <a:lnTo>
                      <a:pt x="9191" y="21600"/>
                    </a:lnTo>
                    <a:cubicBezTo>
                      <a:pt x="9064" y="21600"/>
                      <a:pt x="8979" y="21521"/>
                      <a:pt x="8933" y="21371"/>
                    </a:cubicBezTo>
                    <a:cubicBezTo>
                      <a:pt x="8806" y="20928"/>
                      <a:pt x="8721" y="20462"/>
                      <a:pt x="8679" y="19979"/>
                    </a:cubicBezTo>
                    <a:cubicBezTo>
                      <a:pt x="8630" y="19494"/>
                      <a:pt x="8582" y="19031"/>
                      <a:pt x="8528" y="18585"/>
                    </a:cubicBezTo>
                    <a:cubicBezTo>
                      <a:pt x="7976" y="18424"/>
                      <a:pt x="7446" y="18198"/>
                      <a:pt x="6942" y="17910"/>
                    </a:cubicBezTo>
                    <a:cubicBezTo>
                      <a:pt x="6568" y="18192"/>
                      <a:pt x="6203" y="18460"/>
                      <a:pt x="5843" y="18726"/>
                    </a:cubicBezTo>
                    <a:cubicBezTo>
                      <a:pt x="5481" y="18994"/>
                      <a:pt x="5124" y="19276"/>
                      <a:pt x="4773" y="19573"/>
                    </a:cubicBezTo>
                    <a:lnTo>
                      <a:pt x="4608" y="19626"/>
                    </a:lnTo>
                    <a:cubicBezTo>
                      <a:pt x="4555" y="19626"/>
                      <a:pt x="4387" y="19505"/>
                      <a:pt x="4107" y="19256"/>
                    </a:cubicBezTo>
                    <a:cubicBezTo>
                      <a:pt x="3827" y="19008"/>
                      <a:pt x="3535" y="18726"/>
                      <a:pt x="3232" y="18412"/>
                    </a:cubicBezTo>
                    <a:cubicBezTo>
                      <a:pt x="2929" y="18096"/>
                      <a:pt x="2654" y="17800"/>
                      <a:pt x="2405" y="17523"/>
                    </a:cubicBezTo>
                    <a:cubicBezTo>
                      <a:pt x="2155" y="17252"/>
                      <a:pt x="2031" y="17077"/>
                      <a:pt x="2031" y="17006"/>
                    </a:cubicBezTo>
                    <a:cubicBezTo>
                      <a:pt x="2031" y="16986"/>
                      <a:pt x="2104" y="16868"/>
                      <a:pt x="2249" y="16647"/>
                    </a:cubicBezTo>
                    <a:cubicBezTo>
                      <a:pt x="2393" y="16427"/>
                      <a:pt x="2563" y="16184"/>
                      <a:pt x="2759" y="15925"/>
                    </a:cubicBezTo>
                    <a:cubicBezTo>
                      <a:pt x="2951" y="15662"/>
                      <a:pt x="3141" y="15411"/>
                      <a:pt x="3328" y="15174"/>
                    </a:cubicBezTo>
                    <a:cubicBezTo>
                      <a:pt x="3512" y="14934"/>
                      <a:pt x="3631" y="14778"/>
                      <a:pt x="3688" y="14705"/>
                    </a:cubicBezTo>
                    <a:cubicBezTo>
                      <a:pt x="3388" y="14211"/>
                      <a:pt x="3158" y="13658"/>
                      <a:pt x="2997" y="13045"/>
                    </a:cubicBezTo>
                    <a:cubicBezTo>
                      <a:pt x="2535" y="12951"/>
                      <a:pt x="2062" y="12898"/>
                      <a:pt x="1578" y="12870"/>
                    </a:cubicBezTo>
                    <a:cubicBezTo>
                      <a:pt x="1093" y="12841"/>
                      <a:pt x="640" y="12751"/>
                      <a:pt x="215" y="12599"/>
                    </a:cubicBezTo>
                    <a:cubicBezTo>
                      <a:pt x="71" y="12562"/>
                      <a:pt x="0" y="12480"/>
                      <a:pt x="0" y="12353"/>
                    </a:cubicBezTo>
                    <a:lnTo>
                      <a:pt x="0" y="9162"/>
                    </a:lnTo>
                    <a:cubicBezTo>
                      <a:pt x="0" y="9055"/>
                      <a:pt x="136" y="8959"/>
                      <a:pt x="414" y="8874"/>
                    </a:cubicBezTo>
                    <a:cubicBezTo>
                      <a:pt x="688" y="8790"/>
                      <a:pt x="997" y="8716"/>
                      <a:pt x="1340" y="8666"/>
                    </a:cubicBezTo>
                    <a:cubicBezTo>
                      <a:pt x="1685" y="8612"/>
                      <a:pt x="2020" y="8570"/>
                      <a:pt x="2345" y="8544"/>
                    </a:cubicBezTo>
                    <a:cubicBezTo>
                      <a:pt x="2668" y="8516"/>
                      <a:pt x="2886" y="8493"/>
                      <a:pt x="2997" y="8473"/>
                    </a:cubicBezTo>
                    <a:cubicBezTo>
                      <a:pt x="3158" y="7926"/>
                      <a:pt x="3379" y="7398"/>
                      <a:pt x="3659" y="6895"/>
                    </a:cubicBezTo>
                    <a:cubicBezTo>
                      <a:pt x="3161" y="6155"/>
                      <a:pt x="2620" y="5447"/>
                      <a:pt x="2031" y="4772"/>
                    </a:cubicBezTo>
                    <a:lnTo>
                      <a:pt x="1937" y="4571"/>
                    </a:lnTo>
                    <a:cubicBezTo>
                      <a:pt x="1937" y="4498"/>
                      <a:pt x="2065" y="4323"/>
                      <a:pt x="2317" y="4049"/>
                    </a:cubicBezTo>
                    <a:cubicBezTo>
                      <a:pt x="2569" y="3775"/>
                      <a:pt x="2852" y="3479"/>
                      <a:pt x="3164" y="3162"/>
                    </a:cubicBezTo>
                    <a:cubicBezTo>
                      <a:pt x="3478" y="2849"/>
                      <a:pt x="3778" y="2569"/>
                      <a:pt x="4067" y="2321"/>
                    </a:cubicBezTo>
                    <a:cubicBezTo>
                      <a:pt x="4356" y="2073"/>
                      <a:pt x="4538" y="1945"/>
                      <a:pt x="4608" y="1945"/>
                    </a:cubicBezTo>
                    <a:cubicBezTo>
                      <a:pt x="4625" y="1945"/>
                      <a:pt x="4747" y="2030"/>
                      <a:pt x="4968" y="2197"/>
                    </a:cubicBezTo>
                    <a:cubicBezTo>
                      <a:pt x="5189" y="2363"/>
                      <a:pt x="5435" y="2550"/>
                      <a:pt x="5707" y="2750"/>
                    </a:cubicBezTo>
                    <a:cubicBezTo>
                      <a:pt x="5976" y="2953"/>
                      <a:pt x="6234" y="3148"/>
                      <a:pt x="6472" y="3332"/>
                    </a:cubicBezTo>
                    <a:cubicBezTo>
                      <a:pt x="6713" y="3515"/>
                      <a:pt x="6860" y="3628"/>
                      <a:pt x="6914" y="3662"/>
                    </a:cubicBezTo>
                    <a:cubicBezTo>
                      <a:pt x="7174" y="3518"/>
                      <a:pt x="7441" y="3399"/>
                      <a:pt x="7707" y="3303"/>
                    </a:cubicBezTo>
                    <a:cubicBezTo>
                      <a:pt x="7973" y="3210"/>
                      <a:pt x="8248" y="3120"/>
                      <a:pt x="8528" y="3030"/>
                    </a:cubicBezTo>
                    <a:cubicBezTo>
                      <a:pt x="8528" y="2922"/>
                      <a:pt x="8540" y="2699"/>
                      <a:pt x="8568" y="2363"/>
                    </a:cubicBezTo>
                    <a:cubicBezTo>
                      <a:pt x="8596" y="2033"/>
                      <a:pt x="8636" y="1694"/>
                      <a:pt x="8690" y="1352"/>
                    </a:cubicBezTo>
                    <a:cubicBezTo>
                      <a:pt x="8744" y="1011"/>
                      <a:pt x="8814" y="697"/>
                      <a:pt x="8899" y="418"/>
                    </a:cubicBezTo>
                    <a:cubicBezTo>
                      <a:pt x="8984" y="141"/>
                      <a:pt x="9084" y="0"/>
                      <a:pt x="9191" y="0"/>
                    </a:cubicBezTo>
                    <a:lnTo>
                      <a:pt x="12406" y="0"/>
                    </a:lnTo>
                    <a:cubicBezTo>
                      <a:pt x="12531" y="0"/>
                      <a:pt x="12618" y="68"/>
                      <a:pt x="12664" y="203"/>
                    </a:cubicBezTo>
                    <a:cubicBezTo>
                      <a:pt x="12771" y="644"/>
                      <a:pt x="12848" y="1107"/>
                      <a:pt x="12893" y="1595"/>
                    </a:cubicBezTo>
                    <a:cubicBezTo>
                      <a:pt x="12938" y="2084"/>
                      <a:pt x="13001" y="2561"/>
                      <a:pt x="13083" y="3030"/>
                    </a:cubicBezTo>
                    <a:cubicBezTo>
                      <a:pt x="13363" y="3100"/>
                      <a:pt x="13632" y="3185"/>
                      <a:pt x="13890" y="3284"/>
                    </a:cubicBezTo>
                    <a:cubicBezTo>
                      <a:pt x="14148" y="3385"/>
                      <a:pt x="14403" y="3512"/>
                      <a:pt x="14655" y="3662"/>
                    </a:cubicBezTo>
                    <a:cubicBezTo>
                      <a:pt x="14729" y="3611"/>
                      <a:pt x="14881" y="3490"/>
                      <a:pt x="15117" y="3303"/>
                    </a:cubicBezTo>
                    <a:cubicBezTo>
                      <a:pt x="15352" y="3120"/>
                      <a:pt x="15604" y="2925"/>
                      <a:pt x="15870" y="2722"/>
                    </a:cubicBezTo>
                    <a:cubicBezTo>
                      <a:pt x="16136" y="2521"/>
                      <a:pt x="16377" y="2341"/>
                      <a:pt x="16589" y="2183"/>
                    </a:cubicBezTo>
                    <a:cubicBezTo>
                      <a:pt x="16802" y="2024"/>
                      <a:pt x="16935" y="1945"/>
                      <a:pt x="16989" y="1945"/>
                    </a:cubicBezTo>
                    <a:cubicBezTo>
                      <a:pt x="17043" y="1945"/>
                      <a:pt x="17210" y="2072"/>
                      <a:pt x="17490" y="2321"/>
                    </a:cubicBezTo>
                    <a:cubicBezTo>
                      <a:pt x="17771" y="2569"/>
                      <a:pt x="18065" y="2849"/>
                      <a:pt x="18371" y="3162"/>
                    </a:cubicBezTo>
                    <a:cubicBezTo>
                      <a:pt x="18680" y="3479"/>
                      <a:pt x="18957" y="3775"/>
                      <a:pt x="19207" y="4049"/>
                    </a:cubicBezTo>
                    <a:cubicBezTo>
                      <a:pt x="19453" y="4323"/>
                      <a:pt x="19578" y="4498"/>
                      <a:pt x="19578" y="4571"/>
                    </a:cubicBezTo>
                    <a:cubicBezTo>
                      <a:pt x="19578" y="4605"/>
                      <a:pt x="19498" y="4735"/>
                      <a:pt x="19343" y="4955"/>
                    </a:cubicBezTo>
                    <a:cubicBezTo>
                      <a:pt x="19184" y="5175"/>
                      <a:pt x="19008" y="5416"/>
                      <a:pt x="18813" y="5678"/>
                    </a:cubicBezTo>
                    <a:cubicBezTo>
                      <a:pt x="18617" y="5938"/>
                      <a:pt x="18428" y="6189"/>
                      <a:pt x="18241" y="6429"/>
                    </a:cubicBezTo>
                    <a:cubicBezTo>
                      <a:pt x="18057" y="6667"/>
                      <a:pt x="17946" y="6813"/>
                      <a:pt x="17909" y="6867"/>
                    </a:cubicBezTo>
                    <a:moveTo>
                      <a:pt x="10806" y="14044"/>
                    </a:moveTo>
                    <a:cubicBezTo>
                      <a:pt x="11248" y="14044"/>
                      <a:pt x="11670" y="13957"/>
                      <a:pt x="12066" y="13779"/>
                    </a:cubicBezTo>
                    <a:cubicBezTo>
                      <a:pt x="12463" y="13607"/>
                      <a:pt x="12805" y="13370"/>
                      <a:pt x="13091" y="13070"/>
                    </a:cubicBezTo>
                    <a:cubicBezTo>
                      <a:pt x="13375" y="12774"/>
                      <a:pt x="13604" y="12429"/>
                      <a:pt x="13783" y="12031"/>
                    </a:cubicBezTo>
                    <a:cubicBezTo>
                      <a:pt x="13958" y="11633"/>
                      <a:pt x="14046" y="11215"/>
                      <a:pt x="14046" y="10775"/>
                    </a:cubicBezTo>
                    <a:cubicBezTo>
                      <a:pt x="14046" y="10334"/>
                      <a:pt x="13958" y="9919"/>
                      <a:pt x="13783" y="9530"/>
                    </a:cubicBezTo>
                    <a:cubicBezTo>
                      <a:pt x="13604" y="9143"/>
                      <a:pt x="13375" y="8801"/>
                      <a:pt x="13091" y="8502"/>
                    </a:cubicBezTo>
                    <a:cubicBezTo>
                      <a:pt x="12805" y="8206"/>
                      <a:pt x="12463" y="7974"/>
                      <a:pt x="12066" y="7808"/>
                    </a:cubicBezTo>
                    <a:cubicBezTo>
                      <a:pt x="11670" y="7641"/>
                      <a:pt x="11248" y="7556"/>
                      <a:pt x="10806" y="7556"/>
                    </a:cubicBezTo>
                    <a:cubicBezTo>
                      <a:pt x="10361" y="7556"/>
                      <a:pt x="9939" y="7641"/>
                      <a:pt x="9537" y="7808"/>
                    </a:cubicBezTo>
                    <a:cubicBezTo>
                      <a:pt x="9135" y="7974"/>
                      <a:pt x="8786" y="8206"/>
                      <a:pt x="8494" y="8502"/>
                    </a:cubicBezTo>
                    <a:cubicBezTo>
                      <a:pt x="8200" y="8801"/>
                      <a:pt x="7970" y="9143"/>
                      <a:pt x="7800" y="9530"/>
                    </a:cubicBezTo>
                    <a:cubicBezTo>
                      <a:pt x="7633" y="9919"/>
                      <a:pt x="7551" y="10334"/>
                      <a:pt x="7551" y="10775"/>
                    </a:cubicBezTo>
                    <a:cubicBezTo>
                      <a:pt x="7551" y="11215"/>
                      <a:pt x="7633" y="11633"/>
                      <a:pt x="7800" y="12031"/>
                    </a:cubicBezTo>
                    <a:cubicBezTo>
                      <a:pt x="7970" y="12429"/>
                      <a:pt x="8200" y="12774"/>
                      <a:pt x="8494" y="13070"/>
                    </a:cubicBezTo>
                    <a:cubicBezTo>
                      <a:pt x="8786" y="13370"/>
                      <a:pt x="9135" y="13607"/>
                      <a:pt x="9537" y="13779"/>
                    </a:cubicBezTo>
                    <a:cubicBezTo>
                      <a:pt x="9939" y="13957"/>
                      <a:pt x="10361" y="14044"/>
                      <a:pt x="10806" y="14044"/>
                    </a:cubicBezTo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Shape 1486"/>
              <p:cNvSpPr/>
              <p:nvPr userDrawn="1"/>
            </p:nvSpPr>
            <p:spPr bwMode="auto">
              <a:xfrm>
                <a:off x="721711" y="2626985"/>
                <a:ext cx="308929" cy="353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" y="6464"/>
                    </a:moveTo>
                    <a:cubicBezTo>
                      <a:pt x="386" y="6464"/>
                      <a:pt x="262" y="6412"/>
                      <a:pt x="155" y="6306"/>
                    </a:cubicBezTo>
                    <a:cubicBezTo>
                      <a:pt x="49" y="6202"/>
                      <a:pt x="0" y="6075"/>
                      <a:pt x="0" y="5925"/>
                    </a:cubicBezTo>
                    <a:lnTo>
                      <a:pt x="0" y="538"/>
                    </a:lnTo>
                    <a:cubicBezTo>
                      <a:pt x="0" y="389"/>
                      <a:pt x="49" y="265"/>
                      <a:pt x="155" y="158"/>
                    </a:cubicBezTo>
                    <a:cubicBezTo>
                      <a:pt x="262" y="52"/>
                      <a:pt x="386" y="0"/>
                      <a:pt x="536" y="0"/>
                    </a:cubicBezTo>
                    <a:lnTo>
                      <a:pt x="5925" y="0"/>
                    </a:lnTo>
                    <a:cubicBezTo>
                      <a:pt x="6072" y="0"/>
                      <a:pt x="6202" y="52"/>
                      <a:pt x="6320" y="158"/>
                    </a:cubicBezTo>
                    <a:cubicBezTo>
                      <a:pt x="6432" y="265"/>
                      <a:pt x="6487" y="389"/>
                      <a:pt x="6487" y="538"/>
                    </a:cubicBezTo>
                    <a:lnTo>
                      <a:pt x="6487" y="5925"/>
                    </a:lnTo>
                    <a:cubicBezTo>
                      <a:pt x="6487" y="6075"/>
                      <a:pt x="6432" y="6202"/>
                      <a:pt x="6320" y="6306"/>
                    </a:cubicBezTo>
                    <a:cubicBezTo>
                      <a:pt x="6202" y="6412"/>
                      <a:pt x="6072" y="6464"/>
                      <a:pt x="5925" y="6464"/>
                    </a:cubicBezTo>
                    <a:lnTo>
                      <a:pt x="536" y="6464"/>
                    </a:lnTo>
                    <a:close/>
                    <a:moveTo>
                      <a:pt x="21059" y="8105"/>
                    </a:moveTo>
                    <a:cubicBezTo>
                      <a:pt x="21206" y="8105"/>
                      <a:pt x="21335" y="8157"/>
                      <a:pt x="21439" y="8258"/>
                    </a:cubicBezTo>
                    <a:cubicBezTo>
                      <a:pt x="21542" y="8358"/>
                      <a:pt x="21600" y="8488"/>
                      <a:pt x="21600" y="8643"/>
                    </a:cubicBezTo>
                    <a:lnTo>
                      <a:pt x="21600" y="12614"/>
                    </a:lnTo>
                    <a:cubicBezTo>
                      <a:pt x="21600" y="13855"/>
                      <a:pt x="21315" y="15021"/>
                      <a:pt x="20751" y="16115"/>
                    </a:cubicBezTo>
                    <a:cubicBezTo>
                      <a:pt x="20183" y="17209"/>
                      <a:pt x="19412" y="18159"/>
                      <a:pt x="18433" y="18968"/>
                    </a:cubicBezTo>
                    <a:cubicBezTo>
                      <a:pt x="17454" y="19775"/>
                      <a:pt x="16314" y="20417"/>
                      <a:pt x="15001" y="20892"/>
                    </a:cubicBezTo>
                    <a:cubicBezTo>
                      <a:pt x="13691" y="21364"/>
                      <a:pt x="12291" y="21600"/>
                      <a:pt x="10803" y="21600"/>
                    </a:cubicBezTo>
                    <a:cubicBezTo>
                      <a:pt x="9297" y="21600"/>
                      <a:pt x="7892" y="21364"/>
                      <a:pt x="6588" y="20892"/>
                    </a:cubicBezTo>
                    <a:cubicBezTo>
                      <a:pt x="5283" y="20417"/>
                      <a:pt x="4140" y="19775"/>
                      <a:pt x="3161" y="18968"/>
                    </a:cubicBezTo>
                    <a:cubicBezTo>
                      <a:pt x="2182" y="18159"/>
                      <a:pt x="1411" y="17212"/>
                      <a:pt x="844" y="16121"/>
                    </a:cubicBezTo>
                    <a:cubicBezTo>
                      <a:pt x="279" y="15032"/>
                      <a:pt x="0" y="13866"/>
                      <a:pt x="0" y="12614"/>
                    </a:cubicBezTo>
                    <a:lnTo>
                      <a:pt x="0" y="8643"/>
                    </a:lnTo>
                    <a:cubicBezTo>
                      <a:pt x="0" y="8496"/>
                      <a:pt x="49" y="8370"/>
                      <a:pt x="155" y="8263"/>
                    </a:cubicBezTo>
                    <a:cubicBezTo>
                      <a:pt x="262" y="8160"/>
                      <a:pt x="386" y="8105"/>
                      <a:pt x="536" y="8105"/>
                    </a:cubicBezTo>
                    <a:lnTo>
                      <a:pt x="5925" y="8105"/>
                    </a:lnTo>
                    <a:cubicBezTo>
                      <a:pt x="6072" y="8105"/>
                      <a:pt x="6202" y="8157"/>
                      <a:pt x="6320" y="8257"/>
                    </a:cubicBezTo>
                    <a:cubicBezTo>
                      <a:pt x="6432" y="8358"/>
                      <a:pt x="6487" y="8488"/>
                      <a:pt x="6487" y="8643"/>
                    </a:cubicBezTo>
                    <a:lnTo>
                      <a:pt x="6487" y="12614"/>
                    </a:lnTo>
                    <a:cubicBezTo>
                      <a:pt x="6487" y="12881"/>
                      <a:pt x="6596" y="13155"/>
                      <a:pt x="6801" y="13440"/>
                    </a:cubicBezTo>
                    <a:cubicBezTo>
                      <a:pt x="7005" y="13725"/>
                      <a:pt x="7299" y="13993"/>
                      <a:pt x="7676" y="14246"/>
                    </a:cubicBezTo>
                    <a:cubicBezTo>
                      <a:pt x="8050" y="14500"/>
                      <a:pt x="8505" y="14704"/>
                      <a:pt x="9032" y="14865"/>
                    </a:cubicBezTo>
                    <a:cubicBezTo>
                      <a:pt x="9562" y="15029"/>
                      <a:pt x="10152" y="15107"/>
                      <a:pt x="10803" y="15107"/>
                    </a:cubicBezTo>
                    <a:cubicBezTo>
                      <a:pt x="11448" y="15107"/>
                      <a:pt x="12038" y="15029"/>
                      <a:pt x="12577" y="14865"/>
                    </a:cubicBezTo>
                    <a:cubicBezTo>
                      <a:pt x="13112" y="14704"/>
                      <a:pt x="13567" y="14500"/>
                      <a:pt x="13944" y="14246"/>
                    </a:cubicBezTo>
                    <a:cubicBezTo>
                      <a:pt x="14321" y="13993"/>
                      <a:pt x="14615" y="13722"/>
                      <a:pt x="14822" y="13440"/>
                    </a:cubicBezTo>
                    <a:cubicBezTo>
                      <a:pt x="15030" y="13155"/>
                      <a:pt x="15130" y="12881"/>
                      <a:pt x="15130" y="12614"/>
                    </a:cubicBezTo>
                    <a:lnTo>
                      <a:pt x="15130" y="8643"/>
                    </a:lnTo>
                    <a:cubicBezTo>
                      <a:pt x="15130" y="8286"/>
                      <a:pt x="15312" y="8105"/>
                      <a:pt x="15672" y="8105"/>
                    </a:cubicBezTo>
                    <a:lnTo>
                      <a:pt x="21059" y="8105"/>
                    </a:lnTo>
                    <a:close/>
                    <a:moveTo>
                      <a:pt x="21059" y="3"/>
                    </a:moveTo>
                    <a:cubicBezTo>
                      <a:pt x="21206" y="3"/>
                      <a:pt x="21335" y="55"/>
                      <a:pt x="21439" y="161"/>
                    </a:cubicBezTo>
                    <a:cubicBezTo>
                      <a:pt x="21542" y="268"/>
                      <a:pt x="21600" y="392"/>
                      <a:pt x="21600" y="541"/>
                    </a:cubicBezTo>
                    <a:lnTo>
                      <a:pt x="21600" y="5928"/>
                    </a:lnTo>
                    <a:cubicBezTo>
                      <a:pt x="21600" y="6078"/>
                      <a:pt x="21542" y="6205"/>
                      <a:pt x="21439" y="6308"/>
                    </a:cubicBezTo>
                    <a:cubicBezTo>
                      <a:pt x="21335" y="6415"/>
                      <a:pt x="21206" y="6467"/>
                      <a:pt x="21059" y="6467"/>
                    </a:cubicBezTo>
                    <a:lnTo>
                      <a:pt x="15672" y="6467"/>
                    </a:lnTo>
                    <a:cubicBezTo>
                      <a:pt x="15312" y="6467"/>
                      <a:pt x="15130" y="6288"/>
                      <a:pt x="15130" y="5928"/>
                    </a:cubicBezTo>
                    <a:lnTo>
                      <a:pt x="15130" y="541"/>
                    </a:lnTo>
                    <a:cubicBezTo>
                      <a:pt x="15130" y="392"/>
                      <a:pt x="15182" y="268"/>
                      <a:pt x="15283" y="161"/>
                    </a:cubicBezTo>
                    <a:cubicBezTo>
                      <a:pt x="15384" y="55"/>
                      <a:pt x="15513" y="3"/>
                      <a:pt x="15672" y="3"/>
                    </a:cubicBezTo>
                    <a:lnTo>
                      <a:pt x="21059" y="3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Shape 1492"/>
              <p:cNvSpPr/>
              <p:nvPr userDrawn="1"/>
            </p:nvSpPr>
            <p:spPr bwMode="auto">
              <a:xfrm>
                <a:off x="709702" y="3619143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498" extrusionOk="0">
                    <a:moveTo>
                      <a:pt x="14059" y="6524"/>
                    </a:moveTo>
                    <a:cubicBezTo>
                      <a:pt x="13646" y="6524"/>
                      <a:pt x="13257" y="6670"/>
                      <a:pt x="12887" y="6962"/>
                    </a:cubicBezTo>
                    <a:cubicBezTo>
                      <a:pt x="12520" y="7257"/>
                      <a:pt x="12156" y="7651"/>
                      <a:pt x="11798" y="8139"/>
                    </a:cubicBezTo>
                    <a:cubicBezTo>
                      <a:pt x="11441" y="8626"/>
                      <a:pt x="11081" y="9184"/>
                      <a:pt x="10727" y="9814"/>
                    </a:cubicBezTo>
                    <a:cubicBezTo>
                      <a:pt x="10372" y="10445"/>
                      <a:pt x="10017" y="11093"/>
                      <a:pt x="9665" y="11765"/>
                    </a:cubicBezTo>
                    <a:cubicBezTo>
                      <a:pt x="9234" y="12585"/>
                      <a:pt x="8794" y="13394"/>
                      <a:pt x="8336" y="14196"/>
                    </a:cubicBezTo>
                    <a:cubicBezTo>
                      <a:pt x="7876" y="14996"/>
                      <a:pt x="7384" y="15717"/>
                      <a:pt x="6858" y="16357"/>
                    </a:cubicBezTo>
                    <a:cubicBezTo>
                      <a:pt x="6330" y="16996"/>
                      <a:pt x="5752" y="17510"/>
                      <a:pt x="5119" y="17898"/>
                    </a:cubicBezTo>
                    <a:cubicBezTo>
                      <a:pt x="4485" y="18289"/>
                      <a:pt x="3788" y="18488"/>
                      <a:pt x="3022" y="18488"/>
                    </a:cubicBezTo>
                    <a:lnTo>
                      <a:pt x="458" y="18488"/>
                    </a:lnTo>
                    <a:cubicBezTo>
                      <a:pt x="333" y="18488"/>
                      <a:pt x="225" y="18432"/>
                      <a:pt x="135" y="18324"/>
                    </a:cubicBezTo>
                    <a:cubicBezTo>
                      <a:pt x="44" y="18219"/>
                      <a:pt x="0" y="18091"/>
                      <a:pt x="0" y="17942"/>
                    </a:cubicBezTo>
                    <a:lnTo>
                      <a:pt x="0" y="15790"/>
                    </a:lnTo>
                    <a:cubicBezTo>
                      <a:pt x="0" y="15638"/>
                      <a:pt x="44" y="15513"/>
                      <a:pt x="135" y="15411"/>
                    </a:cubicBezTo>
                    <a:cubicBezTo>
                      <a:pt x="225" y="15311"/>
                      <a:pt x="333" y="15256"/>
                      <a:pt x="458" y="15256"/>
                    </a:cubicBezTo>
                    <a:lnTo>
                      <a:pt x="3022" y="15256"/>
                    </a:lnTo>
                    <a:cubicBezTo>
                      <a:pt x="3421" y="15256"/>
                      <a:pt x="3810" y="15113"/>
                      <a:pt x="4189" y="14824"/>
                    </a:cubicBezTo>
                    <a:cubicBezTo>
                      <a:pt x="4568" y="14538"/>
                      <a:pt x="4933" y="14150"/>
                      <a:pt x="5285" y="13665"/>
                    </a:cubicBezTo>
                    <a:cubicBezTo>
                      <a:pt x="5637" y="13180"/>
                      <a:pt x="5985" y="12623"/>
                      <a:pt x="6340" y="11995"/>
                    </a:cubicBezTo>
                    <a:cubicBezTo>
                      <a:pt x="6692" y="11367"/>
                      <a:pt x="7042" y="10716"/>
                      <a:pt x="7394" y="10045"/>
                    </a:cubicBezTo>
                    <a:cubicBezTo>
                      <a:pt x="7822" y="9225"/>
                      <a:pt x="8270" y="8407"/>
                      <a:pt x="8735" y="7599"/>
                    </a:cubicBezTo>
                    <a:cubicBezTo>
                      <a:pt x="9200" y="6790"/>
                      <a:pt x="9696" y="6063"/>
                      <a:pt x="10223" y="5421"/>
                    </a:cubicBezTo>
                    <a:cubicBezTo>
                      <a:pt x="10749" y="4776"/>
                      <a:pt x="11324" y="4262"/>
                      <a:pt x="11950" y="3876"/>
                    </a:cubicBezTo>
                    <a:cubicBezTo>
                      <a:pt x="12574" y="3488"/>
                      <a:pt x="13276" y="3293"/>
                      <a:pt x="14057" y="3293"/>
                    </a:cubicBezTo>
                    <a:lnTo>
                      <a:pt x="16435" y="3293"/>
                    </a:lnTo>
                    <a:lnTo>
                      <a:pt x="16435" y="712"/>
                    </a:lnTo>
                    <a:cubicBezTo>
                      <a:pt x="16435" y="329"/>
                      <a:pt x="16530" y="102"/>
                      <a:pt x="16721" y="23"/>
                    </a:cubicBezTo>
                    <a:cubicBezTo>
                      <a:pt x="16914" y="-50"/>
                      <a:pt x="17147" y="49"/>
                      <a:pt x="17418" y="318"/>
                    </a:cubicBezTo>
                    <a:lnTo>
                      <a:pt x="21331" y="4203"/>
                    </a:lnTo>
                    <a:cubicBezTo>
                      <a:pt x="21512" y="4373"/>
                      <a:pt x="21598" y="4583"/>
                      <a:pt x="21588" y="4834"/>
                    </a:cubicBezTo>
                    <a:cubicBezTo>
                      <a:pt x="21588" y="5103"/>
                      <a:pt x="21502" y="5322"/>
                      <a:pt x="21331" y="5488"/>
                    </a:cubicBezTo>
                    <a:lnTo>
                      <a:pt x="17418" y="9362"/>
                    </a:lnTo>
                    <a:cubicBezTo>
                      <a:pt x="17147" y="9630"/>
                      <a:pt x="16914" y="9727"/>
                      <a:pt x="16721" y="9645"/>
                    </a:cubicBezTo>
                    <a:cubicBezTo>
                      <a:pt x="16530" y="9569"/>
                      <a:pt x="16435" y="9338"/>
                      <a:pt x="16435" y="8956"/>
                    </a:cubicBezTo>
                    <a:lnTo>
                      <a:pt x="16435" y="6524"/>
                    </a:lnTo>
                    <a:lnTo>
                      <a:pt x="14059" y="6524"/>
                    </a:lnTo>
                    <a:close/>
                    <a:moveTo>
                      <a:pt x="462" y="6495"/>
                    </a:moveTo>
                    <a:cubicBezTo>
                      <a:pt x="338" y="6495"/>
                      <a:pt x="230" y="6449"/>
                      <a:pt x="139" y="6349"/>
                    </a:cubicBezTo>
                    <a:cubicBezTo>
                      <a:pt x="49" y="6250"/>
                      <a:pt x="5" y="6127"/>
                      <a:pt x="5" y="5978"/>
                    </a:cubicBezTo>
                    <a:lnTo>
                      <a:pt x="5" y="3824"/>
                    </a:lnTo>
                    <a:cubicBezTo>
                      <a:pt x="5" y="3462"/>
                      <a:pt x="157" y="3287"/>
                      <a:pt x="462" y="3293"/>
                    </a:cubicBezTo>
                    <a:lnTo>
                      <a:pt x="3027" y="3293"/>
                    </a:lnTo>
                    <a:cubicBezTo>
                      <a:pt x="3560" y="3293"/>
                      <a:pt x="4054" y="3389"/>
                      <a:pt x="4514" y="3573"/>
                    </a:cubicBezTo>
                    <a:cubicBezTo>
                      <a:pt x="4974" y="3763"/>
                      <a:pt x="5410" y="4022"/>
                      <a:pt x="5821" y="4358"/>
                    </a:cubicBezTo>
                    <a:cubicBezTo>
                      <a:pt x="6229" y="4691"/>
                      <a:pt x="6609" y="5085"/>
                      <a:pt x="6963" y="5532"/>
                    </a:cubicBezTo>
                    <a:cubicBezTo>
                      <a:pt x="7318" y="5979"/>
                      <a:pt x="7656" y="6463"/>
                      <a:pt x="7994" y="6983"/>
                    </a:cubicBezTo>
                    <a:cubicBezTo>
                      <a:pt x="7519" y="7824"/>
                      <a:pt x="7059" y="8653"/>
                      <a:pt x="6621" y="9473"/>
                    </a:cubicBezTo>
                    <a:cubicBezTo>
                      <a:pt x="6589" y="9549"/>
                      <a:pt x="6557" y="9610"/>
                      <a:pt x="6516" y="9668"/>
                    </a:cubicBezTo>
                    <a:cubicBezTo>
                      <a:pt x="6477" y="9727"/>
                      <a:pt x="6442" y="9794"/>
                      <a:pt x="6410" y="9876"/>
                    </a:cubicBezTo>
                    <a:cubicBezTo>
                      <a:pt x="5862" y="8927"/>
                      <a:pt x="5319" y="8127"/>
                      <a:pt x="4776" y="7473"/>
                    </a:cubicBezTo>
                    <a:cubicBezTo>
                      <a:pt x="4233" y="6822"/>
                      <a:pt x="3651" y="6495"/>
                      <a:pt x="3024" y="6495"/>
                    </a:cubicBezTo>
                    <a:lnTo>
                      <a:pt x="462" y="6495"/>
                    </a:lnTo>
                    <a:close/>
                    <a:moveTo>
                      <a:pt x="21333" y="15997"/>
                    </a:moveTo>
                    <a:cubicBezTo>
                      <a:pt x="21514" y="16167"/>
                      <a:pt x="21600" y="16386"/>
                      <a:pt x="21590" y="16657"/>
                    </a:cubicBezTo>
                    <a:cubicBezTo>
                      <a:pt x="21590" y="16908"/>
                      <a:pt x="21505" y="17116"/>
                      <a:pt x="21333" y="17285"/>
                    </a:cubicBezTo>
                    <a:lnTo>
                      <a:pt x="17421" y="21182"/>
                    </a:lnTo>
                    <a:cubicBezTo>
                      <a:pt x="17149" y="21454"/>
                      <a:pt x="16917" y="21550"/>
                      <a:pt x="16724" y="21471"/>
                    </a:cubicBezTo>
                    <a:cubicBezTo>
                      <a:pt x="16533" y="21392"/>
                      <a:pt x="16437" y="21162"/>
                      <a:pt x="16437" y="20779"/>
                    </a:cubicBezTo>
                    <a:lnTo>
                      <a:pt x="16437" y="18432"/>
                    </a:lnTo>
                    <a:lnTo>
                      <a:pt x="14059" y="18432"/>
                    </a:lnTo>
                    <a:cubicBezTo>
                      <a:pt x="13528" y="18432"/>
                      <a:pt x="13031" y="18336"/>
                      <a:pt x="12574" y="18143"/>
                    </a:cubicBezTo>
                    <a:cubicBezTo>
                      <a:pt x="12114" y="17953"/>
                      <a:pt x="11681" y="17691"/>
                      <a:pt x="11280" y="17355"/>
                    </a:cubicBezTo>
                    <a:cubicBezTo>
                      <a:pt x="10878" y="17019"/>
                      <a:pt x="10497" y="16628"/>
                      <a:pt x="10137" y="16181"/>
                    </a:cubicBezTo>
                    <a:cubicBezTo>
                      <a:pt x="9780" y="15732"/>
                      <a:pt x="9440" y="15253"/>
                      <a:pt x="9119" y="14739"/>
                    </a:cubicBezTo>
                    <a:cubicBezTo>
                      <a:pt x="9344" y="14360"/>
                      <a:pt x="9567" y="13963"/>
                      <a:pt x="9780" y="13551"/>
                    </a:cubicBezTo>
                    <a:cubicBezTo>
                      <a:pt x="9995" y="13142"/>
                      <a:pt x="10218" y="12740"/>
                      <a:pt x="10443" y="12337"/>
                    </a:cubicBezTo>
                    <a:cubicBezTo>
                      <a:pt x="10475" y="12246"/>
                      <a:pt x="10514" y="12165"/>
                      <a:pt x="10560" y="12091"/>
                    </a:cubicBezTo>
                    <a:cubicBezTo>
                      <a:pt x="10609" y="12024"/>
                      <a:pt x="10646" y="11940"/>
                      <a:pt x="10680" y="11846"/>
                    </a:cubicBezTo>
                    <a:cubicBezTo>
                      <a:pt x="11226" y="12798"/>
                      <a:pt x="11769" y="13592"/>
                      <a:pt x="12315" y="14231"/>
                    </a:cubicBezTo>
                    <a:cubicBezTo>
                      <a:pt x="12855" y="14868"/>
                      <a:pt x="13440" y="15189"/>
                      <a:pt x="14064" y="15189"/>
                    </a:cubicBezTo>
                    <a:lnTo>
                      <a:pt x="16442" y="15189"/>
                    </a:lnTo>
                    <a:lnTo>
                      <a:pt x="16442" y="12532"/>
                    </a:lnTo>
                    <a:cubicBezTo>
                      <a:pt x="16442" y="12153"/>
                      <a:pt x="16538" y="11922"/>
                      <a:pt x="16728" y="11846"/>
                    </a:cubicBezTo>
                    <a:cubicBezTo>
                      <a:pt x="16922" y="11773"/>
                      <a:pt x="17154" y="11867"/>
                      <a:pt x="17426" y="12126"/>
                    </a:cubicBezTo>
                    <a:lnTo>
                      <a:pt x="21333" y="1599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Прямоугольник 88"/>
              <p:cNvSpPr/>
              <p:nvPr userDrawn="1"/>
            </p:nvSpPr>
            <p:spPr>
              <a:xfrm>
                <a:off x="3134718" y="2252223"/>
                <a:ext cx="4141504" cy="86117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ANKARA ÜNİVERSİTESİ 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ENFORMATİK BÖLÜMÜ TEZSİZ YÜKSEK LİSANS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125" y="1504950"/>
              <a:ext cx="847725" cy="833755"/>
            </a:xfrm>
            <a:prstGeom prst="rect">
              <a:avLst/>
            </a:prstGeom>
          </p:spPr>
        </p:pic>
        <p:sp>
          <p:nvSpPr>
            <p:cNvPr id="10" name="Metin Kutusu 31"/>
            <p:cNvSpPr txBox="1"/>
            <p:nvPr userDrawn="1"/>
          </p:nvSpPr>
          <p:spPr>
            <a:xfrm>
              <a:off x="137130" y="343652"/>
              <a:ext cx="540000" cy="684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sz="3600" b="1" dirty="0">
                  <a:ln w="9525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tr-TR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97375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0DE84-F59F-4E94-8927-2553509AC5DA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0" y="6413554"/>
            <a:ext cx="3006671" cy="444446"/>
          </a:xfrm>
        </p:spPr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094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2ED1FC-AE31-4BD4-A04E-566252861AA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3640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722FA-1C10-4FC5-BE90-B8AF285E6818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4768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F4311-9887-47A9-8C0B-70E2B8690B1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004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7E951B-DF7E-402A-A30A-709E616C762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9181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2890C-CBCE-4229-A069-0ACEF17807B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99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2ED1FC-AE31-4BD4-A04E-566252861AA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415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F1F8F3-F42C-4DF1-B273-A7F8CFFDD9A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544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2183-4A45-4122-BCC4-B3BA7FDA2EFF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3930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37FE4-256D-40E7-90FC-D1765659DE5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5774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B4AE66-5BBA-4EE4-A8EC-E5040E722C14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8622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345412" y="3530043"/>
            <a:ext cx="9144000" cy="1539903"/>
          </a:xfrm>
        </p:spPr>
        <p:txBody>
          <a:bodyPr anchor="b"/>
          <a:lstStyle>
            <a:lvl1pPr algn="ctr"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6C87B8-F90C-45B3-81D6-E21A7E1D81A7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01481" y="156040"/>
            <a:ext cx="11521594" cy="4143954"/>
            <a:chOff x="0" y="343652"/>
            <a:chExt cx="8082167" cy="3131068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408617"/>
              <a:ext cx="8082167" cy="3066103"/>
              <a:chOff x="0" y="856378"/>
              <a:chExt cx="8470941" cy="3285993"/>
            </a:xfrm>
          </p:grpSpPr>
          <p:sp>
            <p:nvSpPr>
              <p:cNvPr id="11" name="Rectangle 12"/>
              <p:cNvSpPr>
                <a:spLocks noChangeArrowheads="1"/>
              </p:cNvSpPr>
              <p:nvPr userDrawn="1"/>
            </p:nvSpPr>
            <p:spPr bwMode="auto">
              <a:xfrm rot="16200000">
                <a:off x="8441714" y="1339324"/>
                <a:ext cx="6153" cy="52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Прямоугольник 1"/>
              <p:cNvSpPr/>
              <p:nvPr userDrawn="1"/>
            </p:nvSpPr>
            <p:spPr>
              <a:xfrm>
                <a:off x="1404487" y="1785042"/>
                <a:ext cx="6963028" cy="1484714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3"/>
              <p:cNvSpPr/>
              <p:nvPr userDrawn="1"/>
            </p:nvSpPr>
            <p:spPr>
              <a:xfrm rot="2700000">
                <a:off x="1034369" y="2941441"/>
                <a:ext cx="695885" cy="695885"/>
              </a:xfrm>
              <a:prstGeom prst="rect">
                <a:avLst/>
              </a:prstGeom>
              <a:solidFill>
                <a:srgbClr val="F8A90C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75"/>
              <p:cNvSpPr/>
              <p:nvPr userDrawn="1"/>
            </p:nvSpPr>
            <p:spPr>
              <a:xfrm rot="2700000">
                <a:off x="522132" y="2429204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76"/>
              <p:cNvSpPr/>
              <p:nvPr userDrawn="1"/>
            </p:nvSpPr>
            <p:spPr>
              <a:xfrm rot="2700000">
                <a:off x="10086" y="1908996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77"/>
              <p:cNvSpPr/>
              <p:nvPr userDrawn="1"/>
            </p:nvSpPr>
            <p:spPr>
              <a:xfrm rot="2700000">
                <a:off x="655832" y="1048438"/>
                <a:ext cx="1451816" cy="1416004"/>
              </a:xfrm>
              <a:prstGeom prst="rect">
                <a:avLst/>
              </a:prstGeom>
              <a:solidFill>
                <a:srgbClr val="AAAAA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78"/>
              <p:cNvSpPr/>
              <p:nvPr userDrawn="1"/>
            </p:nvSpPr>
            <p:spPr>
              <a:xfrm rot="2700000">
                <a:off x="0" y="856378"/>
                <a:ext cx="695885" cy="695885"/>
              </a:xfrm>
              <a:prstGeom prst="rect">
                <a:avLst/>
              </a:prstGeom>
              <a:solidFill>
                <a:srgbClr val="C80D1F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79"/>
              <p:cNvSpPr/>
              <p:nvPr userDrawn="1"/>
            </p:nvSpPr>
            <p:spPr>
              <a:xfrm rot="2700000">
                <a:off x="532218" y="3446486"/>
                <a:ext cx="695885" cy="695885"/>
              </a:xfrm>
              <a:prstGeom prst="rect">
                <a:avLst/>
              </a:prstGeom>
              <a:solidFill>
                <a:srgbClr val="EA506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Shape 1420"/>
              <p:cNvSpPr/>
              <p:nvPr userDrawn="1"/>
            </p:nvSpPr>
            <p:spPr bwMode="auto">
              <a:xfrm>
                <a:off x="1231147" y="1596434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77" y="7976"/>
                    </a:moveTo>
                    <a:cubicBezTo>
                      <a:pt x="3988" y="7976"/>
                      <a:pt x="3706" y="8031"/>
                      <a:pt x="3435" y="8149"/>
                    </a:cubicBezTo>
                    <a:cubicBezTo>
                      <a:pt x="3161" y="8266"/>
                      <a:pt x="2904" y="8428"/>
                      <a:pt x="2666" y="8628"/>
                    </a:cubicBezTo>
                    <a:cubicBezTo>
                      <a:pt x="2429" y="8830"/>
                      <a:pt x="2220" y="9071"/>
                      <a:pt x="2044" y="9344"/>
                    </a:cubicBezTo>
                    <a:cubicBezTo>
                      <a:pt x="1868" y="9621"/>
                      <a:pt x="1731" y="9926"/>
                      <a:pt x="1628" y="10252"/>
                    </a:cubicBezTo>
                    <a:lnTo>
                      <a:pt x="0" y="16271"/>
                    </a:lnTo>
                    <a:lnTo>
                      <a:pt x="0" y="1619"/>
                    </a:lnTo>
                    <a:cubicBezTo>
                      <a:pt x="0" y="1178"/>
                      <a:pt x="132" y="796"/>
                      <a:pt x="399" y="479"/>
                    </a:cubicBezTo>
                    <a:cubicBezTo>
                      <a:pt x="663" y="162"/>
                      <a:pt x="982" y="0"/>
                      <a:pt x="1349" y="0"/>
                    </a:cubicBezTo>
                    <a:lnTo>
                      <a:pt x="9460" y="0"/>
                    </a:lnTo>
                    <a:cubicBezTo>
                      <a:pt x="9824" y="0"/>
                      <a:pt x="10140" y="162"/>
                      <a:pt x="10407" y="479"/>
                    </a:cubicBezTo>
                    <a:cubicBezTo>
                      <a:pt x="10674" y="796"/>
                      <a:pt x="10806" y="1178"/>
                      <a:pt x="10806" y="1619"/>
                    </a:cubicBezTo>
                    <a:cubicBezTo>
                      <a:pt x="10806" y="2059"/>
                      <a:pt x="10938" y="2438"/>
                      <a:pt x="11198" y="2750"/>
                    </a:cubicBezTo>
                    <a:cubicBezTo>
                      <a:pt x="11460" y="3064"/>
                      <a:pt x="11773" y="3223"/>
                      <a:pt x="12143" y="3223"/>
                    </a:cubicBezTo>
                    <a:lnTo>
                      <a:pt x="17333" y="3223"/>
                    </a:lnTo>
                    <a:cubicBezTo>
                      <a:pt x="17700" y="3223"/>
                      <a:pt x="18016" y="3384"/>
                      <a:pt x="18278" y="3713"/>
                    </a:cubicBezTo>
                    <a:cubicBezTo>
                      <a:pt x="18540" y="4042"/>
                      <a:pt x="18670" y="4427"/>
                      <a:pt x="18670" y="4868"/>
                    </a:cubicBezTo>
                    <a:lnTo>
                      <a:pt x="18670" y="7976"/>
                    </a:lnTo>
                    <a:lnTo>
                      <a:pt x="4277" y="7976"/>
                    </a:lnTo>
                    <a:close/>
                    <a:moveTo>
                      <a:pt x="21600" y="10141"/>
                    </a:moveTo>
                    <a:lnTo>
                      <a:pt x="18552" y="20801"/>
                    </a:lnTo>
                    <a:cubicBezTo>
                      <a:pt x="18506" y="21015"/>
                      <a:pt x="18386" y="21203"/>
                      <a:pt x="18195" y="21362"/>
                    </a:cubicBezTo>
                    <a:cubicBezTo>
                      <a:pt x="18004" y="21521"/>
                      <a:pt x="17818" y="21600"/>
                      <a:pt x="17639" y="21600"/>
                    </a:cubicBezTo>
                    <a:lnTo>
                      <a:pt x="504" y="21600"/>
                    </a:lnTo>
                    <a:lnTo>
                      <a:pt x="3388" y="10913"/>
                    </a:lnTo>
                    <a:cubicBezTo>
                      <a:pt x="3435" y="10699"/>
                      <a:pt x="3552" y="10517"/>
                      <a:pt x="3746" y="10364"/>
                    </a:cubicBezTo>
                    <a:cubicBezTo>
                      <a:pt x="3937" y="10214"/>
                      <a:pt x="4120" y="10141"/>
                      <a:pt x="4301" y="10141"/>
                    </a:cubicBezTo>
                    <a:lnTo>
                      <a:pt x="21600" y="1014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Shape 1458"/>
              <p:cNvSpPr/>
              <p:nvPr userDrawn="1"/>
            </p:nvSpPr>
            <p:spPr bwMode="auto">
              <a:xfrm>
                <a:off x="175278" y="2073390"/>
                <a:ext cx="365500" cy="357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09" y="6867"/>
                    </a:moveTo>
                    <a:cubicBezTo>
                      <a:pt x="18210" y="7364"/>
                      <a:pt x="18439" y="7917"/>
                      <a:pt x="18600" y="8530"/>
                    </a:cubicBezTo>
                    <a:cubicBezTo>
                      <a:pt x="19045" y="8620"/>
                      <a:pt x="19513" y="8680"/>
                      <a:pt x="20005" y="8705"/>
                    </a:cubicBezTo>
                    <a:cubicBezTo>
                      <a:pt x="20498" y="8733"/>
                      <a:pt x="20957" y="8821"/>
                      <a:pt x="21382" y="8976"/>
                    </a:cubicBezTo>
                    <a:cubicBezTo>
                      <a:pt x="21526" y="9013"/>
                      <a:pt x="21600" y="9092"/>
                      <a:pt x="21600" y="9219"/>
                    </a:cubicBezTo>
                    <a:lnTo>
                      <a:pt x="21600" y="12410"/>
                    </a:lnTo>
                    <a:cubicBezTo>
                      <a:pt x="21600" y="12517"/>
                      <a:pt x="21464" y="12613"/>
                      <a:pt x="21198" y="12697"/>
                    </a:cubicBezTo>
                    <a:cubicBezTo>
                      <a:pt x="20932" y="12788"/>
                      <a:pt x="20623" y="12853"/>
                      <a:pt x="20269" y="12909"/>
                    </a:cubicBezTo>
                    <a:cubicBezTo>
                      <a:pt x="19918" y="12963"/>
                      <a:pt x="19575" y="13002"/>
                      <a:pt x="19241" y="13031"/>
                    </a:cubicBezTo>
                    <a:cubicBezTo>
                      <a:pt x="18904" y="13056"/>
                      <a:pt x="18683" y="13079"/>
                      <a:pt x="18575" y="13098"/>
                    </a:cubicBezTo>
                    <a:cubicBezTo>
                      <a:pt x="18448" y="13612"/>
                      <a:pt x="18238" y="14137"/>
                      <a:pt x="17938" y="14680"/>
                    </a:cubicBezTo>
                    <a:cubicBezTo>
                      <a:pt x="18433" y="15417"/>
                      <a:pt x="18983" y="16125"/>
                      <a:pt x="19578" y="16803"/>
                    </a:cubicBezTo>
                    <a:lnTo>
                      <a:pt x="19660" y="17006"/>
                    </a:lnTo>
                    <a:cubicBezTo>
                      <a:pt x="19660" y="17077"/>
                      <a:pt x="19535" y="17252"/>
                      <a:pt x="19286" y="17523"/>
                    </a:cubicBezTo>
                    <a:cubicBezTo>
                      <a:pt x="19037" y="17800"/>
                      <a:pt x="18756" y="18096"/>
                      <a:pt x="18439" y="18412"/>
                    </a:cubicBezTo>
                    <a:cubicBezTo>
                      <a:pt x="18122" y="18726"/>
                      <a:pt x="17822" y="19008"/>
                      <a:pt x="17538" y="19257"/>
                    </a:cubicBezTo>
                    <a:cubicBezTo>
                      <a:pt x="17252" y="19505"/>
                      <a:pt x="17068" y="19626"/>
                      <a:pt x="16989" y="19626"/>
                    </a:cubicBezTo>
                    <a:cubicBezTo>
                      <a:pt x="16969" y="19626"/>
                      <a:pt x="16850" y="19542"/>
                      <a:pt x="16629" y="19378"/>
                    </a:cubicBezTo>
                    <a:cubicBezTo>
                      <a:pt x="16408" y="19211"/>
                      <a:pt x="16165" y="19025"/>
                      <a:pt x="15896" y="18822"/>
                    </a:cubicBezTo>
                    <a:cubicBezTo>
                      <a:pt x="15629" y="18621"/>
                      <a:pt x="15377" y="18426"/>
                      <a:pt x="15136" y="18240"/>
                    </a:cubicBezTo>
                    <a:cubicBezTo>
                      <a:pt x="14898" y="18056"/>
                      <a:pt x="14746" y="17946"/>
                      <a:pt x="14683" y="17910"/>
                    </a:cubicBezTo>
                    <a:cubicBezTo>
                      <a:pt x="14420" y="18054"/>
                      <a:pt x="14156" y="18178"/>
                      <a:pt x="13890" y="18282"/>
                    </a:cubicBezTo>
                    <a:cubicBezTo>
                      <a:pt x="13624" y="18384"/>
                      <a:pt x="13355" y="18472"/>
                      <a:pt x="13083" y="18545"/>
                    </a:cubicBezTo>
                    <a:cubicBezTo>
                      <a:pt x="13066" y="18655"/>
                      <a:pt x="13040" y="18875"/>
                      <a:pt x="13009" y="19214"/>
                    </a:cubicBezTo>
                    <a:cubicBezTo>
                      <a:pt x="12978" y="19553"/>
                      <a:pt x="12933" y="19895"/>
                      <a:pt x="12879" y="20242"/>
                    </a:cubicBezTo>
                    <a:cubicBezTo>
                      <a:pt x="12825" y="20589"/>
                      <a:pt x="12763" y="20903"/>
                      <a:pt x="12692" y="21179"/>
                    </a:cubicBezTo>
                    <a:cubicBezTo>
                      <a:pt x="12618" y="21462"/>
                      <a:pt x="12522" y="21600"/>
                      <a:pt x="12406" y="21600"/>
                    </a:cubicBezTo>
                    <a:lnTo>
                      <a:pt x="9191" y="21600"/>
                    </a:lnTo>
                    <a:cubicBezTo>
                      <a:pt x="9064" y="21600"/>
                      <a:pt x="8979" y="21521"/>
                      <a:pt x="8933" y="21371"/>
                    </a:cubicBezTo>
                    <a:cubicBezTo>
                      <a:pt x="8806" y="20928"/>
                      <a:pt x="8721" y="20462"/>
                      <a:pt x="8679" y="19979"/>
                    </a:cubicBezTo>
                    <a:cubicBezTo>
                      <a:pt x="8630" y="19494"/>
                      <a:pt x="8582" y="19031"/>
                      <a:pt x="8528" y="18585"/>
                    </a:cubicBezTo>
                    <a:cubicBezTo>
                      <a:pt x="7976" y="18424"/>
                      <a:pt x="7446" y="18198"/>
                      <a:pt x="6942" y="17910"/>
                    </a:cubicBezTo>
                    <a:cubicBezTo>
                      <a:pt x="6568" y="18192"/>
                      <a:pt x="6203" y="18460"/>
                      <a:pt x="5843" y="18726"/>
                    </a:cubicBezTo>
                    <a:cubicBezTo>
                      <a:pt x="5481" y="18994"/>
                      <a:pt x="5124" y="19276"/>
                      <a:pt x="4773" y="19573"/>
                    </a:cubicBezTo>
                    <a:lnTo>
                      <a:pt x="4608" y="19626"/>
                    </a:lnTo>
                    <a:cubicBezTo>
                      <a:pt x="4555" y="19626"/>
                      <a:pt x="4387" y="19505"/>
                      <a:pt x="4107" y="19256"/>
                    </a:cubicBezTo>
                    <a:cubicBezTo>
                      <a:pt x="3827" y="19008"/>
                      <a:pt x="3535" y="18726"/>
                      <a:pt x="3232" y="18412"/>
                    </a:cubicBezTo>
                    <a:cubicBezTo>
                      <a:pt x="2929" y="18096"/>
                      <a:pt x="2654" y="17800"/>
                      <a:pt x="2405" y="17523"/>
                    </a:cubicBezTo>
                    <a:cubicBezTo>
                      <a:pt x="2155" y="17252"/>
                      <a:pt x="2031" y="17077"/>
                      <a:pt x="2031" y="17006"/>
                    </a:cubicBezTo>
                    <a:cubicBezTo>
                      <a:pt x="2031" y="16986"/>
                      <a:pt x="2104" y="16868"/>
                      <a:pt x="2249" y="16647"/>
                    </a:cubicBezTo>
                    <a:cubicBezTo>
                      <a:pt x="2393" y="16427"/>
                      <a:pt x="2563" y="16184"/>
                      <a:pt x="2759" y="15925"/>
                    </a:cubicBezTo>
                    <a:cubicBezTo>
                      <a:pt x="2951" y="15662"/>
                      <a:pt x="3141" y="15411"/>
                      <a:pt x="3328" y="15174"/>
                    </a:cubicBezTo>
                    <a:cubicBezTo>
                      <a:pt x="3512" y="14934"/>
                      <a:pt x="3631" y="14778"/>
                      <a:pt x="3688" y="14705"/>
                    </a:cubicBezTo>
                    <a:cubicBezTo>
                      <a:pt x="3388" y="14211"/>
                      <a:pt x="3158" y="13658"/>
                      <a:pt x="2997" y="13045"/>
                    </a:cubicBezTo>
                    <a:cubicBezTo>
                      <a:pt x="2535" y="12951"/>
                      <a:pt x="2062" y="12898"/>
                      <a:pt x="1578" y="12870"/>
                    </a:cubicBezTo>
                    <a:cubicBezTo>
                      <a:pt x="1093" y="12841"/>
                      <a:pt x="640" y="12751"/>
                      <a:pt x="215" y="12599"/>
                    </a:cubicBezTo>
                    <a:cubicBezTo>
                      <a:pt x="71" y="12562"/>
                      <a:pt x="0" y="12480"/>
                      <a:pt x="0" y="12353"/>
                    </a:cubicBezTo>
                    <a:lnTo>
                      <a:pt x="0" y="9162"/>
                    </a:lnTo>
                    <a:cubicBezTo>
                      <a:pt x="0" y="9055"/>
                      <a:pt x="136" y="8959"/>
                      <a:pt x="414" y="8874"/>
                    </a:cubicBezTo>
                    <a:cubicBezTo>
                      <a:pt x="688" y="8790"/>
                      <a:pt x="997" y="8716"/>
                      <a:pt x="1340" y="8666"/>
                    </a:cubicBezTo>
                    <a:cubicBezTo>
                      <a:pt x="1685" y="8612"/>
                      <a:pt x="2020" y="8570"/>
                      <a:pt x="2345" y="8544"/>
                    </a:cubicBezTo>
                    <a:cubicBezTo>
                      <a:pt x="2668" y="8516"/>
                      <a:pt x="2886" y="8493"/>
                      <a:pt x="2997" y="8473"/>
                    </a:cubicBezTo>
                    <a:cubicBezTo>
                      <a:pt x="3158" y="7926"/>
                      <a:pt x="3379" y="7398"/>
                      <a:pt x="3659" y="6895"/>
                    </a:cubicBezTo>
                    <a:cubicBezTo>
                      <a:pt x="3161" y="6155"/>
                      <a:pt x="2620" y="5447"/>
                      <a:pt x="2031" y="4772"/>
                    </a:cubicBezTo>
                    <a:lnTo>
                      <a:pt x="1937" y="4571"/>
                    </a:lnTo>
                    <a:cubicBezTo>
                      <a:pt x="1937" y="4498"/>
                      <a:pt x="2065" y="4323"/>
                      <a:pt x="2317" y="4049"/>
                    </a:cubicBezTo>
                    <a:cubicBezTo>
                      <a:pt x="2569" y="3775"/>
                      <a:pt x="2852" y="3479"/>
                      <a:pt x="3164" y="3162"/>
                    </a:cubicBezTo>
                    <a:cubicBezTo>
                      <a:pt x="3478" y="2849"/>
                      <a:pt x="3778" y="2569"/>
                      <a:pt x="4067" y="2321"/>
                    </a:cubicBezTo>
                    <a:cubicBezTo>
                      <a:pt x="4356" y="2073"/>
                      <a:pt x="4538" y="1945"/>
                      <a:pt x="4608" y="1945"/>
                    </a:cubicBezTo>
                    <a:cubicBezTo>
                      <a:pt x="4625" y="1945"/>
                      <a:pt x="4747" y="2030"/>
                      <a:pt x="4968" y="2197"/>
                    </a:cubicBezTo>
                    <a:cubicBezTo>
                      <a:pt x="5189" y="2363"/>
                      <a:pt x="5435" y="2550"/>
                      <a:pt x="5707" y="2750"/>
                    </a:cubicBezTo>
                    <a:cubicBezTo>
                      <a:pt x="5976" y="2953"/>
                      <a:pt x="6234" y="3148"/>
                      <a:pt x="6472" y="3332"/>
                    </a:cubicBezTo>
                    <a:cubicBezTo>
                      <a:pt x="6713" y="3515"/>
                      <a:pt x="6860" y="3628"/>
                      <a:pt x="6914" y="3662"/>
                    </a:cubicBezTo>
                    <a:cubicBezTo>
                      <a:pt x="7174" y="3518"/>
                      <a:pt x="7441" y="3399"/>
                      <a:pt x="7707" y="3303"/>
                    </a:cubicBezTo>
                    <a:cubicBezTo>
                      <a:pt x="7973" y="3210"/>
                      <a:pt x="8248" y="3120"/>
                      <a:pt x="8528" y="3030"/>
                    </a:cubicBezTo>
                    <a:cubicBezTo>
                      <a:pt x="8528" y="2922"/>
                      <a:pt x="8540" y="2699"/>
                      <a:pt x="8568" y="2363"/>
                    </a:cubicBezTo>
                    <a:cubicBezTo>
                      <a:pt x="8596" y="2033"/>
                      <a:pt x="8636" y="1694"/>
                      <a:pt x="8690" y="1352"/>
                    </a:cubicBezTo>
                    <a:cubicBezTo>
                      <a:pt x="8744" y="1011"/>
                      <a:pt x="8814" y="697"/>
                      <a:pt x="8899" y="418"/>
                    </a:cubicBezTo>
                    <a:cubicBezTo>
                      <a:pt x="8984" y="141"/>
                      <a:pt x="9084" y="0"/>
                      <a:pt x="9191" y="0"/>
                    </a:cubicBezTo>
                    <a:lnTo>
                      <a:pt x="12406" y="0"/>
                    </a:lnTo>
                    <a:cubicBezTo>
                      <a:pt x="12531" y="0"/>
                      <a:pt x="12618" y="68"/>
                      <a:pt x="12664" y="203"/>
                    </a:cubicBezTo>
                    <a:cubicBezTo>
                      <a:pt x="12771" y="644"/>
                      <a:pt x="12848" y="1107"/>
                      <a:pt x="12893" y="1595"/>
                    </a:cubicBezTo>
                    <a:cubicBezTo>
                      <a:pt x="12938" y="2084"/>
                      <a:pt x="13001" y="2561"/>
                      <a:pt x="13083" y="3030"/>
                    </a:cubicBezTo>
                    <a:cubicBezTo>
                      <a:pt x="13363" y="3100"/>
                      <a:pt x="13632" y="3185"/>
                      <a:pt x="13890" y="3284"/>
                    </a:cubicBezTo>
                    <a:cubicBezTo>
                      <a:pt x="14148" y="3385"/>
                      <a:pt x="14403" y="3512"/>
                      <a:pt x="14655" y="3662"/>
                    </a:cubicBezTo>
                    <a:cubicBezTo>
                      <a:pt x="14729" y="3611"/>
                      <a:pt x="14881" y="3490"/>
                      <a:pt x="15117" y="3303"/>
                    </a:cubicBezTo>
                    <a:cubicBezTo>
                      <a:pt x="15352" y="3120"/>
                      <a:pt x="15604" y="2925"/>
                      <a:pt x="15870" y="2722"/>
                    </a:cubicBezTo>
                    <a:cubicBezTo>
                      <a:pt x="16136" y="2521"/>
                      <a:pt x="16377" y="2341"/>
                      <a:pt x="16589" y="2183"/>
                    </a:cubicBezTo>
                    <a:cubicBezTo>
                      <a:pt x="16802" y="2024"/>
                      <a:pt x="16935" y="1945"/>
                      <a:pt x="16989" y="1945"/>
                    </a:cubicBezTo>
                    <a:cubicBezTo>
                      <a:pt x="17043" y="1945"/>
                      <a:pt x="17210" y="2072"/>
                      <a:pt x="17490" y="2321"/>
                    </a:cubicBezTo>
                    <a:cubicBezTo>
                      <a:pt x="17771" y="2569"/>
                      <a:pt x="18065" y="2849"/>
                      <a:pt x="18371" y="3162"/>
                    </a:cubicBezTo>
                    <a:cubicBezTo>
                      <a:pt x="18680" y="3479"/>
                      <a:pt x="18957" y="3775"/>
                      <a:pt x="19207" y="4049"/>
                    </a:cubicBezTo>
                    <a:cubicBezTo>
                      <a:pt x="19453" y="4323"/>
                      <a:pt x="19578" y="4498"/>
                      <a:pt x="19578" y="4571"/>
                    </a:cubicBezTo>
                    <a:cubicBezTo>
                      <a:pt x="19578" y="4605"/>
                      <a:pt x="19498" y="4735"/>
                      <a:pt x="19343" y="4955"/>
                    </a:cubicBezTo>
                    <a:cubicBezTo>
                      <a:pt x="19184" y="5175"/>
                      <a:pt x="19008" y="5416"/>
                      <a:pt x="18813" y="5678"/>
                    </a:cubicBezTo>
                    <a:cubicBezTo>
                      <a:pt x="18617" y="5938"/>
                      <a:pt x="18428" y="6189"/>
                      <a:pt x="18241" y="6429"/>
                    </a:cubicBezTo>
                    <a:cubicBezTo>
                      <a:pt x="18057" y="6667"/>
                      <a:pt x="17946" y="6813"/>
                      <a:pt x="17909" y="6867"/>
                    </a:cubicBezTo>
                    <a:moveTo>
                      <a:pt x="10806" y="14044"/>
                    </a:moveTo>
                    <a:cubicBezTo>
                      <a:pt x="11248" y="14044"/>
                      <a:pt x="11670" y="13957"/>
                      <a:pt x="12066" y="13779"/>
                    </a:cubicBezTo>
                    <a:cubicBezTo>
                      <a:pt x="12463" y="13607"/>
                      <a:pt x="12805" y="13370"/>
                      <a:pt x="13091" y="13070"/>
                    </a:cubicBezTo>
                    <a:cubicBezTo>
                      <a:pt x="13375" y="12774"/>
                      <a:pt x="13604" y="12429"/>
                      <a:pt x="13783" y="12031"/>
                    </a:cubicBezTo>
                    <a:cubicBezTo>
                      <a:pt x="13958" y="11633"/>
                      <a:pt x="14046" y="11215"/>
                      <a:pt x="14046" y="10775"/>
                    </a:cubicBezTo>
                    <a:cubicBezTo>
                      <a:pt x="14046" y="10334"/>
                      <a:pt x="13958" y="9919"/>
                      <a:pt x="13783" y="9530"/>
                    </a:cubicBezTo>
                    <a:cubicBezTo>
                      <a:pt x="13604" y="9143"/>
                      <a:pt x="13375" y="8801"/>
                      <a:pt x="13091" y="8502"/>
                    </a:cubicBezTo>
                    <a:cubicBezTo>
                      <a:pt x="12805" y="8206"/>
                      <a:pt x="12463" y="7974"/>
                      <a:pt x="12066" y="7808"/>
                    </a:cubicBezTo>
                    <a:cubicBezTo>
                      <a:pt x="11670" y="7641"/>
                      <a:pt x="11248" y="7556"/>
                      <a:pt x="10806" y="7556"/>
                    </a:cubicBezTo>
                    <a:cubicBezTo>
                      <a:pt x="10361" y="7556"/>
                      <a:pt x="9939" y="7641"/>
                      <a:pt x="9537" y="7808"/>
                    </a:cubicBezTo>
                    <a:cubicBezTo>
                      <a:pt x="9135" y="7974"/>
                      <a:pt x="8786" y="8206"/>
                      <a:pt x="8494" y="8502"/>
                    </a:cubicBezTo>
                    <a:cubicBezTo>
                      <a:pt x="8200" y="8801"/>
                      <a:pt x="7970" y="9143"/>
                      <a:pt x="7800" y="9530"/>
                    </a:cubicBezTo>
                    <a:cubicBezTo>
                      <a:pt x="7633" y="9919"/>
                      <a:pt x="7551" y="10334"/>
                      <a:pt x="7551" y="10775"/>
                    </a:cubicBezTo>
                    <a:cubicBezTo>
                      <a:pt x="7551" y="11215"/>
                      <a:pt x="7633" y="11633"/>
                      <a:pt x="7800" y="12031"/>
                    </a:cubicBezTo>
                    <a:cubicBezTo>
                      <a:pt x="7970" y="12429"/>
                      <a:pt x="8200" y="12774"/>
                      <a:pt x="8494" y="13070"/>
                    </a:cubicBezTo>
                    <a:cubicBezTo>
                      <a:pt x="8786" y="13370"/>
                      <a:pt x="9135" y="13607"/>
                      <a:pt x="9537" y="13779"/>
                    </a:cubicBezTo>
                    <a:cubicBezTo>
                      <a:pt x="9939" y="13957"/>
                      <a:pt x="10361" y="14044"/>
                      <a:pt x="10806" y="14044"/>
                    </a:cubicBezTo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Shape 1486"/>
              <p:cNvSpPr/>
              <p:nvPr userDrawn="1"/>
            </p:nvSpPr>
            <p:spPr bwMode="auto">
              <a:xfrm>
                <a:off x="721711" y="2626985"/>
                <a:ext cx="308929" cy="353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" y="6464"/>
                    </a:moveTo>
                    <a:cubicBezTo>
                      <a:pt x="386" y="6464"/>
                      <a:pt x="262" y="6412"/>
                      <a:pt x="155" y="6306"/>
                    </a:cubicBezTo>
                    <a:cubicBezTo>
                      <a:pt x="49" y="6202"/>
                      <a:pt x="0" y="6075"/>
                      <a:pt x="0" y="5925"/>
                    </a:cubicBezTo>
                    <a:lnTo>
                      <a:pt x="0" y="538"/>
                    </a:lnTo>
                    <a:cubicBezTo>
                      <a:pt x="0" y="389"/>
                      <a:pt x="49" y="265"/>
                      <a:pt x="155" y="158"/>
                    </a:cubicBezTo>
                    <a:cubicBezTo>
                      <a:pt x="262" y="52"/>
                      <a:pt x="386" y="0"/>
                      <a:pt x="536" y="0"/>
                    </a:cubicBezTo>
                    <a:lnTo>
                      <a:pt x="5925" y="0"/>
                    </a:lnTo>
                    <a:cubicBezTo>
                      <a:pt x="6072" y="0"/>
                      <a:pt x="6202" y="52"/>
                      <a:pt x="6320" y="158"/>
                    </a:cubicBezTo>
                    <a:cubicBezTo>
                      <a:pt x="6432" y="265"/>
                      <a:pt x="6487" y="389"/>
                      <a:pt x="6487" y="538"/>
                    </a:cubicBezTo>
                    <a:lnTo>
                      <a:pt x="6487" y="5925"/>
                    </a:lnTo>
                    <a:cubicBezTo>
                      <a:pt x="6487" y="6075"/>
                      <a:pt x="6432" y="6202"/>
                      <a:pt x="6320" y="6306"/>
                    </a:cubicBezTo>
                    <a:cubicBezTo>
                      <a:pt x="6202" y="6412"/>
                      <a:pt x="6072" y="6464"/>
                      <a:pt x="5925" y="6464"/>
                    </a:cubicBezTo>
                    <a:lnTo>
                      <a:pt x="536" y="6464"/>
                    </a:lnTo>
                    <a:close/>
                    <a:moveTo>
                      <a:pt x="21059" y="8105"/>
                    </a:moveTo>
                    <a:cubicBezTo>
                      <a:pt x="21206" y="8105"/>
                      <a:pt x="21335" y="8157"/>
                      <a:pt x="21439" y="8258"/>
                    </a:cubicBezTo>
                    <a:cubicBezTo>
                      <a:pt x="21542" y="8358"/>
                      <a:pt x="21600" y="8488"/>
                      <a:pt x="21600" y="8643"/>
                    </a:cubicBezTo>
                    <a:lnTo>
                      <a:pt x="21600" y="12614"/>
                    </a:lnTo>
                    <a:cubicBezTo>
                      <a:pt x="21600" y="13855"/>
                      <a:pt x="21315" y="15021"/>
                      <a:pt x="20751" y="16115"/>
                    </a:cubicBezTo>
                    <a:cubicBezTo>
                      <a:pt x="20183" y="17209"/>
                      <a:pt x="19412" y="18159"/>
                      <a:pt x="18433" y="18968"/>
                    </a:cubicBezTo>
                    <a:cubicBezTo>
                      <a:pt x="17454" y="19775"/>
                      <a:pt x="16314" y="20417"/>
                      <a:pt x="15001" y="20892"/>
                    </a:cubicBezTo>
                    <a:cubicBezTo>
                      <a:pt x="13691" y="21364"/>
                      <a:pt x="12291" y="21600"/>
                      <a:pt x="10803" y="21600"/>
                    </a:cubicBezTo>
                    <a:cubicBezTo>
                      <a:pt x="9297" y="21600"/>
                      <a:pt x="7892" y="21364"/>
                      <a:pt x="6588" y="20892"/>
                    </a:cubicBezTo>
                    <a:cubicBezTo>
                      <a:pt x="5283" y="20417"/>
                      <a:pt x="4140" y="19775"/>
                      <a:pt x="3161" y="18968"/>
                    </a:cubicBezTo>
                    <a:cubicBezTo>
                      <a:pt x="2182" y="18159"/>
                      <a:pt x="1411" y="17212"/>
                      <a:pt x="844" y="16121"/>
                    </a:cubicBezTo>
                    <a:cubicBezTo>
                      <a:pt x="279" y="15032"/>
                      <a:pt x="0" y="13866"/>
                      <a:pt x="0" y="12614"/>
                    </a:cubicBezTo>
                    <a:lnTo>
                      <a:pt x="0" y="8643"/>
                    </a:lnTo>
                    <a:cubicBezTo>
                      <a:pt x="0" y="8496"/>
                      <a:pt x="49" y="8370"/>
                      <a:pt x="155" y="8263"/>
                    </a:cubicBezTo>
                    <a:cubicBezTo>
                      <a:pt x="262" y="8160"/>
                      <a:pt x="386" y="8105"/>
                      <a:pt x="536" y="8105"/>
                    </a:cubicBezTo>
                    <a:lnTo>
                      <a:pt x="5925" y="8105"/>
                    </a:lnTo>
                    <a:cubicBezTo>
                      <a:pt x="6072" y="8105"/>
                      <a:pt x="6202" y="8157"/>
                      <a:pt x="6320" y="8257"/>
                    </a:cubicBezTo>
                    <a:cubicBezTo>
                      <a:pt x="6432" y="8358"/>
                      <a:pt x="6487" y="8488"/>
                      <a:pt x="6487" y="8643"/>
                    </a:cubicBezTo>
                    <a:lnTo>
                      <a:pt x="6487" y="12614"/>
                    </a:lnTo>
                    <a:cubicBezTo>
                      <a:pt x="6487" y="12881"/>
                      <a:pt x="6596" y="13155"/>
                      <a:pt x="6801" y="13440"/>
                    </a:cubicBezTo>
                    <a:cubicBezTo>
                      <a:pt x="7005" y="13725"/>
                      <a:pt x="7299" y="13993"/>
                      <a:pt x="7676" y="14246"/>
                    </a:cubicBezTo>
                    <a:cubicBezTo>
                      <a:pt x="8050" y="14500"/>
                      <a:pt x="8505" y="14704"/>
                      <a:pt x="9032" y="14865"/>
                    </a:cubicBezTo>
                    <a:cubicBezTo>
                      <a:pt x="9562" y="15029"/>
                      <a:pt x="10152" y="15107"/>
                      <a:pt x="10803" y="15107"/>
                    </a:cubicBezTo>
                    <a:cubicBezTo>
                      <a:pt x="11448" y="15107"/>
                      <a:pt x="12038" y="15029"/>
                      <a:pt x="12577" y="14865"/>
                    </a:cubicBezTo>
                    <a:cubicBezTo>
                      <a:pt x="13112" y="14704"/>
                      <a:pt x="13567" y="14500"/>
                      <a:pt x="13944" y="14246"/>
                    </a:cubicBezTo>
                    <a:cubicBezTo>
                      <a:pt x="14321" y="13993"/>
                      <a:pt x="14615" y="13722"/>
                      <a:pt x="14822" y="13440"/>
                    </a:cubicBezTo>
                    <a:cubicBezTo>
                      <a:pt x="15030" y="13155"/>
                      <a:pt x="15130" y="12881"/>
                      <a:pt x="15130" y="12614"/>
                    </a:cubicBezTo>
                    <a:lnTo>
                      <a:pt x="15130" y="8643"/>
                    </a:lnTo>
                    <a:cubicBezTo>
                      <a:pt x="15130" y="8286"/>
                      <a:pt x="15312" y="8105"/>
                      <a:pt x="15672" y="8105"/>
                    </a:cubicBezTo>
                    <a:lnTo>
                      <a:pt x="21059" y="8105"/>
                    </a:lnTo>
                    <a:close/>
                    <a:moveTo>
                      <a:pt x="21059" y="3"/>
                    </a:moveTo>
                    <a:cubicBezTo>
                      <a:pt x="21206" y="3"/>
                      <a:pt x="21335" y="55"/>
                      <a:pt x="21439" y="161"/>
                    </a:cubicBezTo>
                    <a:cubicBezTo>
                      <a:pt x="21542" y="268"/>
                      <a:pt x="21600" y="392"/>
                      <a:pt x="21600" y="541"/>
                    </a:cubicBezTo>
                    <a:lnTo>
                      <a:pt x="21600" y="5928"/>
                    </a:lnTo>
                    <a:cubicBezTo>
                      <a:pt x="21600" y="6078"/>
                      <a:pt x="21542" y="6205"/>
                      <a:pt x="21439" y="6308"/>
                    </a:cubicBezTo>
                    <a:cubicBezTo>
                      <a:pt x="21335" y="6415"/>
                      <a:pt x="21206" y="6467"/>
                      <a:pt x="21059" y="6467"/>
                    </a:cubicBezTo>
                    <a:lnTo>
                      <a:pt x="15672" y="6467"/>
                    </a:lnTo>
                    <a:cubicBezTo>
                      <a:pt x="15312" y="6467"/>
                      <a:pt x="15130" y="6288"/>
                      <a:pt x="15130" y="5928"/>
                    </a:cubicBezTo>
                    <a:lnTo>
                      <a:pt x="15130" y="541"/>
                    </a:lnTo>
                    <a:cubicBezTo>
                      <a:pt x="15130" y="392"/>
                      <a:pt x="15182" y="268"/>
                      <a:pt x="15283" y="161"/>
                    </a:cubicBezTo>
                    <a:cubicBezTo>
                      <a:pt x="15384" y="55"/>
                      <a:pt x="15513" y="3"/>
                      <a:pt x="15672" y="3"/>
                    </a:cubicBezTo>
                    <a:lnTo>
                      <a:pt x="21059" y="3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Shape 1492"/>
              <p:cNvSpPr/>
              <p:nvPr userDrawn="1"/>
            </p:nvSpPr>
            <p:spPr bwMode="auto">
              <a:xfrm>
                <a:off x="709702" y="3619143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498" extrusionOk="0">
                    <a:moveTo>
                      <a:pt x="14059" y="6524"/>
                    </a:moveTo>
                    <a:cubicBezTo>
                      <a:pt x="13646" y="6524"/>
                      <a:pt x="13257" y="6670"/>
                      <a:pt x="12887" y="6962"/>
                    </a:cubicBezTo>
                    <a:cubicBezTo>
                      <a:pt x="12520" y="7257"/>
                      <a:pt x="12156" y="7651"/>
                      <a:pt x="11798" y="8139"/>
                    </a:cubicBezTo>
                    <a:cubicBezTo>
                      <a:pt x="11441" y="8626"/>
                      <a:pt x="11081" y="9184"/>
                      <a:pt x="10727" y="9814"/>
                    </a:cubicBezTo>
                    <a:cubicBezTo>
                      <a:pt x="10372" y="10445"/>
                      <a:pt x="10017" y="11093"/>
                      <a:pt x="9665" y="11765"/>
                    </a:cubicBezTo>
                    <a:cubicBezTo>
                      <a:pt x="9234" y="12585"/>
                      <a:pt x="8794" y="13394"/>
                      <a:pt x="8336" y="14196"/>
                    </a:cubicBezTo>
                    <a:cubicBezTo>
                      <a:pt x="7876" y="14996"/>
                      <a:pt x="7384" y="15717"/>
                      <a:pt x="6858" y="16357"/>
                    </a:cubicBezTo>
                    <a:cubicBezTo>
                      <a:pt x="6330" y="16996"/>
                      <a:pt x="5752" y="17510"/>
                      <a:pt x="5119" y="17898"/>
                    </a:cubicBezTo>
                    <a:cubicBezTo>
                      <a:pt x="4485" y="18289"/>
                      <a:pt x="3788" y="18488"/>
                      <a:pt x="3022" y="18488"/>
                    </a:cubicBezTo>
                    <a:lnTo>
                      <a:pt x="458" y="18488"/>
                    </a:lnTo>
                    <a:cubicBezTo>
                      <a:pt x="333" y="18488"/>
                      <a:pt x="225" y="18432"/>
                      <a:pt x="135" y="18324"/>
                    </a:cubicBezTo>
                    <a:cubicBezTo>
                      <a:pt x="44" y="18219"/>
                      <a:pt x="0" y="18091"/>
                      <a:pt x="0" y="17942"/>
                    </a:cubicBezTo>
                    <a:lnTo>
                      <a:pt x="0" y="15790"/>
                    </a:lnTo>
                    <a:cubicBezTo>
                      <a:pt x="0" y="15638"/>
                      <a:pt x="44" y="15513"/>
                      <a:pt x="135" y="15411"/>
                    </a:cubicBezTo>
                    <a:cubicBezTo>
                      <a:pt x="225" y="15311"/>
                      <a:pt x="333" y="15256"/>
                      <a:pt x="458" y="15256"/>
                    </a:cubicBezTo>
                    <a:lnTo>
                      <a:pt x="3022" y="15256"/>
                    </a:lnTo>
                    <a:cubicBezTo>
                      <a:pt x="3421" y="15256"/>
                      <a:pt x="3810" y="15113"/>
                      <a:pt x="4189" y="14824"/>
                    </a:cubicBezTo>
                    <a:cubicBezTo>
                      <a:pt x="4568" y="14538"/>
                      <a:pt x="4933" y="14150"/>
                      <a:pt x="5285" y="13665"/>
                    </a:cubicBezTo>
                    <a:cubicBezTo>
                      <a:pt x="5637" y="13180"/>
                      <a:pt x="5985" y="12623"/>
                      <a:pt x="6340" y="11995"/>
                    </a:cubicBezTo>
                    <a:cubicBezTo>
                      <a:pt x="6692" y="11367"/>
                      <a:pt x="7042" y="10716"/>
                      <a:pt x="7394" y="10045"/>
                    </a:cubicBezTo>
                    <a:cubicBezTo>
                      <a:pt x="7822" y="9225"/>
                      <a:pt x="8270" y="8407"/>
                      <a:pt x="8735" y="7599"/>
                    </a:cubicBezTo>
                    <a:cubicBezTo>
                      <a:pt x="9200" y="6790"/>
                      <a:pt x="9696" y="6063"/>
                      <a:pt x="10223" y="5421"/>
                    </a:cubicBezTo>
                    <a:cubicBezTo>
                      <a:pt x="10749" y="4776"/>
                      <a:pt x="11324" y="4262"/>
                      <a:pt x="11950" y="3876"/>
                    </a:cubicBezTo>
                    <a:cubicBezTo>
                      <a:pt x="12574" y="3488"/>
                      <a:pt x="13276" y="3293"/>
                      <a:pt x="14057" y="3293"/>
                    </a:cubicBezTo>
                    <a:lnTo>
                      <a:pt x="16435" y="3293"/>
                    </a:lnTo>
                    <a:lnTo>
                      <a:pt x="16435" y="712"/>
                    </a:lnTo>
                    <a:cubicBezTo>
                      <a:pt x="16435" y="329"/>
                      <a:pt x="16530" y="102"/>
                      <a:pt x="16721" y="23"/>
                    </a:cubicBezTo>
                    <a:cubicBezTo>
                      <a:pt x="16914" y="-50"/>
                      <a:pt x="17147" y="49"/>
                      <a:pt x="17418" y="318"/>
                    </a:cubicBezTo>
                    <a:lnTo>
                      <a:pt x="21331" y="4203"/>
                    </a:lnTo>
                    <a:cubicBezTo>
                      <a:pt x="21512" y="4373"/>
                      <a:pt x="21598" y="4583"/>
                      <a:pt x="21588" y="4834"/>
                    </a:cubicBezTo>
                    <a:cubicBezTo>
                      <a:pt x="21588" y="5103"/>
                      <a:pt x="21502" y="5322"/>
                      <a:pt x="21331" y="5488"/>
                    </a:cubicBezTo>
                    <a:lnTo>
                      <a:pt x="17418" y="9362"/>
                    </a:lnTo>
                    <a:cubicBezTo>
                      <a:pt x="17147" y="9630"/>
                      <a:pt x="16914" y="9727"/>
                      <a:pt x="16721" y="9645"/>
                    </a:cubicBezTo>
                    <a:cubicBezTo>
                      <a:pt x="16530" y="9569"/>
                      <a:pt x="16435" y="9338"/>
                      <a:pt x="16435" y="8956"/>
                    </a:cubicBezTo>
                    <a:lnTo>
                      <a:pt x="16435" y="6524"/>
                    </a:lnTo>
                    <a:lnTo>
                      <a:pt x="14059" y="6524"/>
                    </a:lnTo>
                    <a:close/>
                    <a:moveTo>
                      <a:pt x="462" y="6495"/>
                    </a:moveTo>
                    <a:cubicBezTo>
                      <a:pt x="338" y="6495"/>
                      <a:pt x="230" y="6449"/>
                      <a:pt x="139" y="6349"/>
                    </a:cubicBezTo>
                    <a:cubicBezTo>
                      <a:pt x="49" y="6250"/>
                      <a:pt x="5" y="6127"/>
                      <a:pt x="5" y="5978"/>
                    </a:cubicBezTo>
                    <a:lnTo>
                      <a:pt x="5" y="3824"/>
                    </a:lnTo>
                    <a:cubicBezTo>
                      <a:pt x="5" y="3462"/>
                      <a:pt x="157" y="3287"/>
                      <a:pt x="462" y="3293"/>
                    </a:cubicBezTo>
                    <a:lnTo>
                      <a:pt x="3027" y="3293"/>
                    </a:lnTo>
                    <a:cubicBezTo>
                      <a:pt x="3560" y="3293"/>
                      <a:pt x="4054" y="3389"/>
                      <a:pt x="4514" y="3573"/>
                    </a:cubicBezTo>
                    <a:cubicBezTo>
                      <a:pt x="4974" y="3763"/>
                      <a:pt x="5410" y="4022"/>
                      <a:pt x="5821" y="4358"/>
                    </a:cubicBezTo>
                    <a:cubicBezTo>
                      <a:pt x="6229" y="4691"/>
                      <a:pt x="6609" y="5085"/>
                      <a:pt x="6963" y="5532"/>
                    </a:cubicBezTo>
                    <a:cubicBezTo>
                      <a:pt x="7318" y="5979"/>
                      <a:pt x="7656" y="6463"/>
                      <a:pt x="7994" y="6983"/>
                    </a:cubicBezTo>
                    <a:cubicBezTo>
                      <a:pt x="7519" y="7824"/>
                      <a:pt x="7059" y="8653"/>
                      <a:pt x="6621" y="9473"/>
                    </a:cubicBezTo>
                    <a:cubicBezTo>
                      <a:pt x="6589" y="9549"/>
                      <a:pt x="6557" y="9610"/>
                      <a:pt x="6516" y="9668"/>
                    </a:cubicBezTo>
                    <a:cubicBezTo>
                      <a:pt x="6477" y="9727"/>
                      <a:pt x="6442" y="9794"/>
                      <a:pt x="6410" y="9876"/>
                    </a:cubicBezTo>
                    <a:cubicBezTo>
                      <a:pt x="5862" y="8927"/>
                      <a:pt x="5319" y="8127"/>
                      <a:pt x="4776" y="7473"/>
                    </a:cubicBezTo>
                    <a:cubicBezTo>
                      <a:pt x="4233" y="6822"/>
                      <a:pt x="3651" y="6495"/>
                      <a:pt x="3024" y="6495"/>
                    </a:cubicBezTo>
                    <a:lnTo>
                      <a:pt x="462" y="6495"/>
                    </a:lnTo>
                    <a:close/>
                    <a:moveTo>
                      <a:pt x="21333" y="15997"/>
                    </a:moveTo>
                    <a:cubicBezTo>
                      <a:pt x="21514" y="16167"/>
                      <a:pt x="21600" y="16386"/>
                      <a:pt x="21590" y="16657"/>
                    </a:cubicBezTo>
                    <a:cubicBezTo>
                      <a:pt x="21590" y="16908"/>
                      <a:pt x="21505" y="17116"/>
                      <a:pt x="21333" y="17285"/>
                    </a:cubicBezTo>
                    <a:lnTo>
                      <a:pt x="17421" y="21182"/>
                    </a:lnTo>
                    <a:cubicBezTo>
                      <a:pt x="17149" y="21454"/>
                      <a:pt x="16917" y="21550"/>
                      <a:pt x="16724" y="21471"/>
                    </a:cubicBezTo>
                    <a:cubicBezTo>
                      <a:pt x="16533" y="21392"/>
                      <a:pt x="16437" y="21162"/>
                      <a:pt x="16437" y="20779"/>
                    </a:cubicBezTo>
                    <a:lnTo>
                      <a:pt x="16437" y="18432"/>
                    </a:lnTo>
                    <a:lnTo>
                      <a:pt x="14059" y="18432"/>
                    </a:lnTo>
                    <a:cubicBezTo>
                      <a:pt x="13528" y="18432"/>
                      <a:pt x="13031" y="18336"/>
                      <a:pt x="12574" y="18143"/>
                    </a:cubicBezTo>
                    <a:cubicBezTo>
                      <a:pt x="12114" y="17953"/>
                      <a:pt x="11681" y="17691"/>
                      <a:pt x="11280" y="17355"/>
                    </a:cubicBezTo>
                    <a:cubicBezTo>
                      <a:pt x="10878" y="17019"/>
                      <a:pt x="10497" y="16628"/>
                      <a:pt x="10137" y="16181"/>
                    </a:cubicBezTo>
                    <a:cubicBezTo>
                      <a:pt x="9780" y="15732"/>
                      <a:pt x="9440" y="15253"/>
                      <a:pt x="9119" y="14739"/>
                    </a:cubicBezTo>
                    <a:cubicBezTo>
                      <a:pt x="9344" y="14360"/>
                      <a:pt x="9567" y="13963"/>
                      <a:pt x="9780" y="13551"/>
                    </a:cubicBezTo>
                    <a:cubicBezTo>
                      <a:pt x="9995" y="13142"/>
                      <a:pt x="10218" y="12740"/>
                      <a:pt x="10443" y="12337"/>
                    </a:cubicBezTo>
                    <a:cubicBezTo>
                      <a:pt x="10475" y="12246"/>
                      <a:pt x="10514" y="12165"/>
                      <a:pt x="10560" y="12091"/>
                    </a:cubicBezTo>
                    <a:cubicBezTo>
                      <a:pt x="10609" y="12024"/>
                      <a:pt x="10646" y="11940"/>
                      <a:pt x="10680" y="11846"/>
                    </a:cubicBezTo>
                    <a:cubicBezTo>
                      <a:pt x="11226" y="12798"/>
                      <a:pt x="11769" y="13592"/>
                      <a:pt x="12315" y="14231"/>
                    </a:cubicBezTo>
                    <a:cubicBezTo>
                      <a:pt x="12855" y="14868"/>
                      <a:pt x="13440" y="15189"/>
                      <a:pt x="14064" y="15189"/>
                    </a:cubicBezTo>
                    <a:lnTo>
                      <a:pt x="16442" y="15189"/>
                    </a:lnTo>
                    <a:lnTo>
                      <a:pt x="16442" y="12532"/>
                    </a:lnTo>
                    <a:cubicBezTo>
                      <a:pt x="16442" y="12153"/>
                      <a:pt x="16538" y="11922"/>
                      <a:pt x="16728" y="11846"/>
                    </a:cubicBezTo>
                    <a:cubicBezTo>
                      <a:pt x="16922" y="11773"/>
                      <a:pt x="17154" y="11867"/>
                      <a:pt x="17426" y="12126"/>
                    </a:cubicBezTo>
                    <a:lnTo>
                      <a:pt x="21333" y="1599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Прямоугольник 88"/>
              <p:cNvSpPr/>
              <p:nvPr userDrawn="1"/>
            </p:nvSpPr>
            <p:spPr>
              <a:xfrm>
                <a:off x="3134718" y="2252223"/>
                <a:ext cx="4141504" cy="86117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ANKARA ÜNİVERSİTESİ 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ENFORMATİK BÖLÜMÜ TEZSİZ YÜKSEK LİSANS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125" y="1504950"/>
              <a:ext cx="847725" cy="833755"/>
            </a:xfrm>
            <a:prstGeom prst="rect">
              <a:avLst/>
            </a:prstGeom>
          </p:spPr>
        </p:pic>
        <p:sp>
          <p:nvSpPr>
            <p:cNvPr id="10" name="Metin Kutusu 31"/>
            <p:cNvSpPr txBox="1"/>
            <p:nvPr userDrawn="1"/>
          </p:nvSpPr>
          <p:spPr>
            <a:xfrm>
              <a:off x="137130" y="343652"/>
              <a:ext cx="540000" cy="684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sz="3600" b="1" dirty="0">
                  <a:ln w="9525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tr-TR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991778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0DE84-F59F-4E94-8927-2553509AC5DA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0" y="6413554"/>
            <a:ext cx="3006671" cy="444446"/>
          </a:xfrm>
        </p:spPr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6094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2ED1FC-AE31-4BD4-A04E-566252861AA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43383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722FA-1C10-4FC5-BE90-B8AF285E6818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9506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F4311-9887-47A9-8C0B-70E2B8690B1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687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7E951B-DF7E-402A-A30A-709E616C762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46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722FA-1C10-4FC5-BE90-B8AF285E6818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7921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2890C-CBCE-4229-A069-0ACEF17807B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4566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F1F8F3-F42C-4DF1-B273-A7F8CFFDD9A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2622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2183-4A45-4122-BCC4-B3BA7FDA2EFF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7699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37FE4-256D-40E7-90FC-D1765659DE5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7406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B4AE66-5BBA-4EE4-A8EC-E5040E722C14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9032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345412" y="3530043"/>
            <a:ext cx="9144000" cy="1539903"/>
          </a:xfrm>
        </p:spPr>
        <p:txBody>
          <a:bodyPr anchor="b"/>
          <a:lstStyle>
            <a:lvl1pPr algn="ctr"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6C87B8-F90C-45B3-81D6-E21A7E1D81A7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01481" y="156040"/>
            <a:ext cx="11521594" cy="4143954"/>
            <a:chOff x="0" y="343652"/>
            <a:chExt cx="8082167" cy="3131068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408617"/>
              <a:ext cx="8082167" cy="3066103"/>
              <a:chOff x="0" y="856378"/>
              <a:chExt cx="8470941" cy="3285993"/>
            </a:xfrm>
          </p:grpSpPr>
          <p:sp>
            <p:nvSpPr>
              <p:cNvPr id="11" name="Rectangle 12"/>
              <p:cNvSpPr>
                <a:spLocks noChangeArrowheads="1"/>
              </p:cNvSpPr>
              <p:nvPr userDrawn="1"/>
            </p:nvSpPr>
            <p:spPr bwMode="auto">
              <a:xfrm rot="16200000">
                <a:off x="8441714" y="1339324"/>
                <a:ext cx="6153" cy="52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Прямоугольник 1"/>
              <p:cNvSpPr/>
              <p:nvPr userDrawn="1"/>
            </p:nvSpPr>
            <p:spPr>
              <a:xfrm>
                <a:off x="1404487" y="1785042"/>
                <a:ext cx="6963028" cy="1484714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3"/>
              <p:cNvSpPr/>
              <p:nvPr userDrawn="1"/>
            </p:nvSpPr>
            <p:spPr>
              <a:xfrm rot="2700000">
                <a:off x="1034369" y="2941441"/>
                <a:ext cx="695885" cy="695885"/>
              </a:xfrm>
              <a:prstGeom prst="rect">
                <a:avLst/>
              </a:prstGeom>
              <a:solidFill>
                <a:srgbClr val="F8A90C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75"/>
              <p:cNvSpPr/>
              <p:nvPr userDrawn="1"/>
            </p:nvSpPr>
            <p:spPr>
              <a:xfrm rot="2700000">
                <a:off x="522132" y="2429204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76"/>
              <p:cNvSpPr/>
              <p:nvPr userDrawn="1"/>
            </p:nvSpPr>
            <p:spPr>
              <a:xfrm rot="2700000">
                <a:off x="10086" y="1908996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77"/>
              <p:cNvSpPr/>
              <p:nvPr userDrawn="1"/>
            </p:nvSpPr>
            <p:spPr>
              <a:xfrm rot="2700000">
                <a:off x="655832" y="1048438"/>
                <a:ext cx="1451816" cy="1416004"/>
              </a:xfrm>
              <a:prstGeom prst="rect">
                <a:avLst/>
              </a:prstGeom>
              <a:solidFill>
                <a:srgbClr val="AAAAA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78"/>
              <p:cNvSpPr/>
              <p:nvPr userDrawn="1"/>
            </p:nvSpPr>
            <p:spPr>
              <a:xfrm rot="2700000">
                <a:off x="0" y="856378"/>
                <a:ext cx="695885" cy="695885"/>
              </a:xfrm>
              <a:prstGeom prst="rect">
                <a:avLst/>
              </a:prstGeom>
              <a:solidFill>
                <a:srgbClr val="C80D1F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79"/>
              <p:cNvSpPr/>
              <p:nvPr userDrawn="1"/>
            </p:nvSpPr>
            <p:spPr>
              <a:xfrm rot="2700000">
                <a:off x="532218" y="3446486"/>
                <a:ext cx="695885" cy="695885"/>
              </a:xfrm>
              <a:prstGeom prst="rect">
                <a:avLst/>
              </a:prstGeom>
              <a:solidFill>
                <a:srgbClr val="EA506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Shape 1420"/>
              <p:cNvSpPr/>
              <p:nvPr userDrawn="1"/>
            </p:nvSpPr>
            <p:spPr bwMode="auto">
              <a:xfrm>
                <a:off x="1231147" y="1596434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77" y="7976"/>
                    </a:moveTo>
                    <a:cubicBezTo>
                      <a:pt x="3988" y="7976"/>
                      <a:pt x="3706" y="8031"/>
                      <a:pt x="3435" y="8149"/>
                    </a:cubicBezTo>
                    <a:cubicBezTo>
                      <a:pt x="3161" y="8266"/>
                      <a:pt x="2904" y="8428"/>
                      <a:pt x="2666" y="8628"/>
                    </a:cubicBezTo>
                    <a:cubicBezTo>
                      <a:pt x="2429" y="8830"/>
                      <a:pt x="2220" y="9071"/>
                      <a:pt x="2044" y="9344"/>
                    </a:cubicBezTo>
                    <a:cubicBezTo>
                      <a:pt x="1868" y="9621"/>
                      <a:pt x="1731" y="9926"/>
                      <a:pt x="1628" y="10252"/>
                    </a:cubicBezTo>
                    <a:lnTo>
                      <a:pt x="0" y="16271"/>
                    </a:lnTo>
                    <a:lnTo>
                      <a:pt x="0" y="1619"/>
                    </a:lnTo>
                    <a:cubicBezTo>
                      <a:pt x="0" y="1178"/>
                      <a:pt x="132" y="796"/>
                      <a:pt x="399" y="479"/>
                    </a:cubicBezTo>
                    <a:cubicBezTo>
                      <a:pt x="663" y="162"/>
                      <a:pt x="982" y="0"/>
                      <a:pt x="1349" y="0"/>
                    </a:cubicBezTo>
                    <a:lnTo>
                      <a:pt x="9460" y="0"/>
                    </a:lnTo>
                    <a:cubicBezTo>
                      <a:pt x="9824" y="0"/>
                      <a:pt x="10140" y="162"/>
                      <a:pt x="10407" y="479"/>
                    </a:cubicBezTo>
                    <a:cubicBezTo>
                      <a:pt x="10674" y="796"/>
                      <a:pt x="10806" y="1178"/>
                      <a:pt x="10806" y="1619"/>
                    </a:cubicBezTo>
                    <a:cubicBezTo>
                      <a:pt x="10806" y="2059"/>
                      <a:pt x="10938" y="2438"/>
                      <a:pt x="11198" y="2750"/>
                    </a:cubicBezTo>
                    <a:cubicBezTo>
                      <a:pt x="11460" y="3064"/>
                      <a:pt x="11773" y="3223"/>
                      <a:pt x="12143" y="3223"/>
                    </a:cubicBezTo>
                    <a:lnTo>
                      <a:pt x="17333" y="3223"/>
                    </a:lnTo>
                    <a:cubicBezTo>
                      <a:pt x="17700" y="3223"/>
                      <a:pt x="18016" y="3384"/>
                      <a:pt x="18278" y="3713"/>
                    </a:cubicBezTo>
                    <a:cubicBezTo>
                      <a:pt x="18540" y="4042"/>
                      <a:pt x="18670" y="4427"/>
                      <a:pt x="18670" y="4868"/>
                    </a:cubicBezTo>
                    <a:lnTo>
                      <a:pt x="18670" y="7976"/>
                    </a:lnTo>
                    <a:lnTo>
                      <a:pt x="4277" y="7976"/>
                    </a:lnTo>
                    <a:close/>
                    <a:moveTo>
                      <a:pt x="21600" y="10141"/>
                    </a:moveTo>
                    <a:lnTo>
                      <a:pt x="18552" y="20801"/>
                    </a:lnTo>
                    <a:cubicBezTo>
                      <a:pt x="18506" y="21015"/>
                      <a:pt x="18386" y="21203"/>
                      <a:pt x="18195" y="21362"/>
                    </a:cubicBezTo>
                    <a:cubicBezTo>
                      <a:pt x="18004" y="21521"/>
                      <a:pt x="17818" y="21600"/>
                      <a:pt x="17639" y="21600"/>
                    </a:cubicBezTo>
                    <a:lnTo>
                      <a:pt x="504" y="21600"/>
                    </a:lnTo>
                    <a:lnTo>
                      <a:pt x="3388" y="10913"/>
                    </a:lnTo>
                    <a:cubicBezTo>
                      <a:pt x="3435" y="10699"/>
                      <a:pt x="3552" y="10517"/>
                      <a:pt x="3746" y="10364"/>
                    </a:cubicBezTo>
                    <a:cubicBezTo>
                      <a:pt x="3937" y="10214"/>
                      <a:pt x="4120" y="10141"/>
                      <a:pt x="4301" y="10141"/>
                    </a:cubicBezTo>
                    <a:lnTo>
                      <a:pt x="21600" y="1014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Shape 1458"/>
              <p:cNvSpPr/>
              <p:nvPr userDrawn="1"/>
            </p:nvSpPr>
            <p:spPr bwMode="auto">
              <a:xfrm>
                <a:off x="175278" y="2073390"/>
                <a:ext cx="365500" cy="357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09" y="6867"/>
                    </a:moveTo>
                    <a:cubicBezTo>
                      <a:pt x="18210" y="7364"/>
                      <a:pt x="18439" y="7917"/>
                      <a:pt x="18600" y="8530"/>
                    </a:cubicBezTo>
                    <a:cubicBezTo>
                      <a:pt x="19045" y="8620"/>
                      <a:pt x="19513" y="8680"/>
                      <a:pt x="20005" y="8705"/>
                    </a:cubicBezTo>
                    <a:cubicBezTo>
                      <a:pt x="20498" y="8733"/>
                      <a:pt x="20957" y="8821"/>
                      <a:pt x="21382" y="8976"/>
                    </a:cubicBezTo>
                    <a:cubicBezTo>
                      <a:pt x="21526" y="9013"/>
                      <a:pt x="21600" y="9092"/>
                      <a:pt x="21600" y="9219"/>
                    </a:cubicBezTo>
                    <a:lnTo>
                      <a:pt x="21600" y="12410"/>
                    </a:lnTo>
                    <a:cubicBezTo>
                      <a:pt x="21600" y="12517"/>
                      <a:pt x="21464" y="12613"/>
                      <a:pt x="21198" y="12697"/>
                    </a:cubicBezTo>
                    <a:cubicBezTo>
                      <a:pt x="20932" y="12788"/>
                      <a:pt x="20623" y="12853"/>
                      <a:pt x="20269" y="12909"/>
                    </a:cubicBezTo>
                    <a:cubicBezTo>
                      <a:pt x="19918" y="12963"/>
                      <a:pt x="19575" y="13002"/>
                      <a:pt x="19241" y="13031"/>
                    </a:cubicBezTo>
                    <a:cubicBezTo>
                      <a:pt x="18904" y="13056"/>
                      <a:pt x="18683" y="13079"/>
                      <a:pt x="18575" y="13098"/>
                    </a:cubicBezTo>
                    <a:cubicBezTo>
                      <a:pt x="18448" y="13612"/>
                      <a:pt x="18238" y="14137"/>
                      <a:pt x="17938" y="14680"/>
                    </a:cubicBezTo>
                    <a:cubicBezTo>
                      <a:pt x="18433" y="15417"/>
                      <a:pt x="18983" y="16125"/>
                      <a:pt x="19578" y="16803"/>
                    </a:cubicBezTo>
                    <a:lnTo>
                      <a:pt x="19660" y="17006"/>
                    </a:lnTo>
                    <a:cubicBezTo>
                      <a:pt x="19660" y="17077"/>
                      <a:pt x="19535" y="17252"/>
                      <a:pt x="19286" y="17523"/>
                    </a:cubicBezTo>
                    <a:cubicBezTo>
                      <a:pt x="19037" y="17800"/>
                      <a:pt x="18756" y="18096"/>
                      <a:pt x="18439" y="18412"/>
                    </a:cubicBezTo>
                    <a:cubicBezTo>
                      <a:pt x="18122" y="18726"/>
                      <a:pt x="17822" y="19008"/>
                      <a:pt x="17538" y="19257"/>
                    </a:cubicBezTo>
                    <a:cubicBezTo>
                      <a:pt x="17252" y="19505"/>
                      <a:pt x="17068" y="19626"/>
                      <a:pt x="16989" y="19626"/>
                    </a:cubicBezTo>
                    <a:cubicBezTo>
                      <a:pt x="16969" y="19626"/>
                      <a:pt x="16850" y="19542"/>
                      <a:pt x="16629" y="19378"/>
                    </a:cubicBezTo>
                    <a:cubicBezTo>
                      <a:pt x="16408" y="19211"/>
                      <a:pt x="16165" y="19025"/>
                      <a:pt x="15896" y="18822"/>
                    </a:cubicBezTo>
                    <a:cubicBezTo>
                      <a:pt x="15629" y="18621"/>
                      <a:pt x="15377" y="18426"/>
                      <a:pt x="15136" y="18240"/>
                    </a:cubicBezTo>
                    <a:cubicBezTo>
                      <a:pt x="14898" y="18056"/>
                      <a:pt x="14746" y="17946"/>
                      <a:pt x="14683" y="17910"/>
                    </a:cubicBezTo>
                    <a:cubicBezTo>
                      <a:pt x="14420" y="18054"/>
                      <a:pt x="14156" y="18178"/>
                      <a:pt x="13890" y="18282"/>
                    </a:cubicBezTo>
                    <a:cubicBezTo>
                      <a:pt x="13624" y="18384"/>
                      <a:pt x="13355" y="18472"/>
                      <a:pt x="13083" y="18545"/>
                    </a:cubicBezTo>
                    <a:cubicBezTo>
                      <a:pt x="13066" y="18655"/>
                      <a:pt x="13040" y="18875"/>
                      <a:pt x="13009" y="19214"/>
                    </a:cubicBezTo>
                    <a:cubicBezTo>
                      <a:pt x="12978" y="19553"/>
                      <a:pt x="12933" y="19895"/>
                      <a:pt x="12879" y="20242"/>
                    </a:cubicBezTo>
                    <a:cubicBezTo>
                      <a:pt x="12825" y="20589"/>
                      <a:pt x="12763" y="20903"/>
                      <a:pt x="12692" y="21179"/>
                    </a:cubicBezTo>
                    <a:cubicBezTo>
                      <a:pt x="12618" y="21462"/>
                      <a:pt x="12522" y="21600"/>
                      <a:pt x="12406" y="21600"/>
                    </a:cubicBezTo>
                    <a:lnTo>
                      <a:pt x="9191" y="21600"/>
                    </a:lnTo>
                    <a:cubicBezTo>
                      <a:pt x="9064" y="21600"/>
                      <a:pt x="8979" y="21521"/>
                      <a:pt x="8933" y="21371"/>
                    </a:cubicBezTo>
                    <a:cubicBezTo>
                      <a:pt x="8806" y="20928"/>
                      <a:pt x="8721" y="20462"/>
                      <a:pt x="8679" y="19979"/>
                    </a:cubicBezTo>
                    <a:cubicBezTo>
                      <a:pt x="8630" y="19494"/>
                      <a:pt x="8582" y="19031"/>
                      <a:pt x="8528" y="18585"/>
                    </a:cubicBezTo>
                    <a:cubicBezTo>
                      <a:pt x="7976" y="18424"/>
                      <a:pt x="7446" y="18198"/>
                      <a:pt x="6942" y="17910"/>
                    </a:cubicBezTo>
                    <a:cubicBezTo>
                      <a:pt x="6568" y="18192"/>
                      <a:pt x="6203" y="18460"/>
                      <a:pt x="5843" y="18726"/>
                    </a:cubicBezTo>
                    <a:cubicBezTo>
                      <a:pt x="5481" y="18994"/>
                      <a:pt x="5124" y="19276"/>
                      <a:pt x="4773" y="19573"/>
                    </a:cubicBezTo>
                    <a:lnTo>
                      <a:pt x="4608" y="19626"/>
                    </a:lnTo>
                    <a:cubicBezTo>
                      <a:pt x="4555" y="19626"/>
                      <a:pt x="4387" y="19505"/>
                      <a:pt x="4107" y="19256"/>
                    </a:cubicBezTo>
                    <a:cubicBezTo>
                      <a:pt x="3827" y="19008"/>
                      <a:pt x="3535" y="18726"/>
                      <a:pt x="3232" y="18412"/>
                    </a:cubicBezTo>
                    <a:cubicBezTo>
                      <a:pt x="2929" y="18096"/>
                      <a:pt x="2654" y="17800"/>
                      <a:pt x="2405" y="17523"/>
                    </a:cubicBezTo>
                    <a:cubicBezTo>
                      <a:pt x="2155" y="17252"/>
                      <a:pt x="2031" y="17077"/>
                      <a:pt x="2031" y="17006"/>
                    </a:cubicBezTo>
                    <a:cubicBezTo>
                      <a:pt x="2031" y="16986"/>
                      <a:pt x="2104" y="16868"/>
                      <a:pt x="2249" y="16647"/>
                    </a:cubicBezTo>
                    <a:cubicBezTo>
                      <a:pt x="2393" y="16427"/>
                      <a:pt x="2563" y="16184"/>
                      <a:pt x="2759" y="15925"/>
                    </a:cubicBezTo>
                    <a:cubicBezTo>
                      <a:pt x="2951" y="15662"/>
                      <a:pt x="3141" y="15411"/>
                      <a:pt x="3328" y="15174"/>
                    </a:cubicBezTo>
                    <a:cubicBezTo>
                      <a:pt x="3512" y="14934"/>
                      <a:pt x="3631" y="14778"/>
                      <a:pt x="3688" y="14705"/>
                    </a:cubicBezTo>
                    <a:cubicBezTo>
                      <a:pt x="3388" y="14211"/>
                      <a:pt x="3158" y="13658"/>
                      <a:pt x="2997" y="13045"/>
                    </a:cubicBezTo>
                    <a:cubicBezTo>
                      <a:pt x="2535" y="12951"/>
                      <a:pt x="2062" y="12898"/>
                      <a:pt x="1578" y="12870"/>
                    </a:cubicBezTo>
                    <a:cubicBezTo>
                      <a:pt x="1093" y="12841"/>
                      <a:pt x="640" y="12751"/>
                      <a:pt x="215" y="12599"/>
                    </a:cubicBezTo>
                    <a:cubicBezTo>
                      <a:pt x="71" y="12562"/>
                      <a:pt x="0" y="12480"/>
                      <a:pt x="0" y="12353"/>
                    </a:cubicBezTo>
                    <a:lnTo>
                      <a:pt x="0" y="9162"/>
                    </a:lnTo>
                    <a:cubicBezTo>
                      <a:pt x="0" y="9055"/>
                      <a:pt x="136" y="8959"/>
                      <a:pt x="414" y="8874"/>
                    </a:cubicBezTo>
                    <a:cubicBezTo>
                      <a:pt x="688" y="8790"/>
                      <a:pt x="997" y="8716"/>
                      <a:pt x="1340" y="8666"/>
                    </a:cubicBezTo>
                    <a:cubicBezTo>
                      <a:pt x="1685" y="8612"/>
                      <a:pt x="2020" y="8570"/>
                      <a:pt x="2345" y="8544"/>
                    </a:cubicBezTo>
                    <a:cubicBezTo>
                      <a:pt x="2668" y="8516"/>
                      <a:pt x="2886" y="8493"/>
                      <a:pt x="2997" y="8473"/>
                    </a:cubicBezTo>
                    <a:cubicBezTo>
                      <a:pt x="3158" y="7926"/>
                      <a:pt x="3379" y="7398"/>
                      <a:pt x="3659" y="6895"/>
                    </a:cubicBezTo>
                    <a:cubicBezTo>
                      <a:pt x="3161" y="6155"/>
                      <a:pt x="2620" y="5447"/>
                      <a:pt x="2031" y="4772"/>
                    </a:cubicBezTo>
                    <a:lnTo>
                      <a:pt x="1937" y="4571"/>
                    </a:lnTo>
                    <a:cubicBezTo>
                      <a:pt x="1937" y="4498"/>
                      <a:pt x="2065" y="4323"/>
                      <a:pt x="2317" y="4049"/>
                    </a:cubicBezTo>
                    <a:cubicBezTo>
                      <a:pt x="2569" y="3775"/>
                      <a:pt x="2852" y="3479"/>
                      <a:pt x="3164" y="3162"/>
                    </a:cubicBezTo>
                    <a:cubicBezTo>
                      <a:pt x="3478" y="2849"/>
                      <a:pt x="3778" y="2569"/>
                      <a:pt x="4067" y="2321"/>
                    </a:cubicBezTo>
                    <a:cubicBezTo>
                      <a:pt x="4356" y="2073"/>
                      <a:pt x="4538" y="1945"/>
                      <a:pt x="4608" y="1945"/>
                    </a:cubicBezTo>
                    <a:cubicBezTo>
                      <a:pt x="4625" y="1945"/>
                      <a:pt x="4747" y="2030"/>
                      <a:pt x="4968" y="2197"/>
                    </a:cubicBezTo>
                    <a:cubicBezTo>
                      <a:pt x="5189" y="2363"/>
                      <a:pt x="5435" y="2550"/>
                      <a:pt x="5707" y="2750"/>
                    </a:cubicBezTo>
                    <a:cubicBezTo>
                      <a:pt x="5976" y="2953"/>
                      <a:pt x="6234" y="3148"/>
                      <a:pt x="6472" y="3332"/>
                    </a:cubicBezTo>
                    <a:cubicBezTo>
                      <a:pt x="6713" y="3515"/>
                      <a:pt x="6860" y="3628"/>
                      <a:pt x="6914" y="3662"/>
                    </a:cubicBezTo>
                    <a:cubicBezTo>
                      <a:pt x="7174" y="3518"/>
                      <a:pt x="7441" y="3399"/>
                      <a:pt x="7707" y="3303"/>
                    </a:cubicBezTo>
                    <a:cubicBezTo>
                      <a:pt x="7973" y="3210"/>
                      <a:pt x="8248" y="3120"/>
                      <a:pt x="8528" y="3030"/>
                    </a:cubicBezTo>
                    <a:cubicBezTo>
                      <a:pt x="8528" y="2922"/>
                      <a:pt x="8540" y="2699"/>
                      <a:pt x="8568" y="2363"/>
                    </a:cubicBezTo>
                    <a:cubicBezTo>
                      <a:pt x="8596" y="2033"/>
                      <a:pt x="8636" y="1694"/>
                      <a:pt x="8690" y="1352"/>
                    </a:cubicBezTo>
                    <a:cubicBezTo>
                      <a:pt x="8744" y="1011"/>
                      <a:pt x="8814" y="697"/>
                      <a:pt x="8899" y="418"/>
                    </a:cubicBezTo>
                    <a:cubicBezTo>
                      <a:pt x="8984" y="141"/>
                      <a:pt x="9084" y="0"/>
                      <a:pt x="9191" y="0"/>
                    </a:cubicBezTo>
                    <a:lnTo>
                      <a:pt x="12406" y="0"/>
                    </a:lnTo>
                    <a:cubicBezTo>
                      <a:pt x="12531" y="0"/>
                      <a:pt x="12618" y="68"/>
                      <a:pt x="12664" y="203"/>
                    </a:cubicBezTo>
                    <a:cubicBezTo>
                      <a:pt x="12771" y="644"/>
                      <a:pt x="12848" y="1107"/>
                      <a:pt x="12893" y="1595"/>
                    </a:cubicBezTo>
                    <a:cubicBezTo>
                      <a:pt x="12938" y="2084"/>
                      <a:pt x="13001" y="2561"/>
                      <a:pt x="13083" y="3030"/>
                    </a:cubicBezTo>
                    <a:cubicBezTo>
                      <a:pt x="13363" y="3100"/>
                      <a:pt x="13632" y="3185"/>
                      <a:pt x="13890" y="3284"/>
                    </a:cubicBezTo>
                    <a:cubicBezTo>
                      <a:pt x="14148" y="3385"/>
                      <a:pt x="14403" y="3512"/>
                      <a:pt x="14655" y="3662"/>
                    </a:cubicBezTo>
                    <a:cubicBezTo>
                      <a:pt x="14729" y="3611"/>
                      <a:pt x="14881" y="3490"/>
                      <a:pt x="15117" y="3303"/>
                    </a:cubicBezTo>
                    <a:cubicBezTo>
                      <a:pt x="15352" y="3120"/>
                      <a:pt x="15604" y="2925"/>
                      <a:pt x="15870" y="2722"/>
                    </a:cubicBezTo>
                    <a:cubicBezTo>
                      <a:pt x="16136" y="2521"/>
                      <a:pt x="16377" y="2341"/>
                      <a:pt x="16589" y="2183"/>
                    </a:cubicBezTo>
                    <a:cubicBezTo>
                      <a:pt x="16802" y="2024"/>
                      <a:pt x="16935" y="1945"/>
                      <a:pt x="16989" y="1945"/>
                    </a:cubicBezTo>
                    <a:cubicBezTo>
                      <a:pt x="17043" y="1945"/>
                      <a:pt x="17210" y="2072"/>
                      <a:pt x="17490" y="2321"/>
                    </a:cubicBezTo>
                    <a:cubicBezTo>
                      <a:pt x="17771" y="2569"/>
                      <a:pt x="18065" y="2849"/>
                      <a:pt x="18371" y="3162"/>
                    </a:cubicBezTo>
                    <a:cubicBezTo>
                      <a:pt x="18680" y="3479"/>
                      <a:pt x="18957" y="3775"/>
                      <a:pt x="19207" y="4049"/>
                    </a:cubicBezTo>
                    <a:cubicBezTo>
                      <a:pt x="19453" y="4323"/>
                      <a:pt x="19578" y="4498"/>
                      <a:pt x="19578" y="4571"/>
                    </a:cubicBezTo>
                    <a:cubicBezTo>
                      <a:pt x="19578" y="4605"/>
                      <a:pt x="19498" y="4735"/>
                      <a:pt x="19343" y="4955"/>
                    </a:cubicBezTo>
                    <a:cubicBezTo>
                      <a:pt x="19184" y="5175"/>
                      <a:pt x="19008" y="5416"/>
                      <a:pt x="18813" y="5678"/>
                    </a:cubicBezTo>
                    <a:cubicBezTo>
                      <a:pt x="18617" y="5938"/>
                      <a:pt x="18428" y="6189"/>
                      <a:pt x="18241" y="6429"/>
                    </a:cubicBezTo>
                    <a:cubicBezTo>
                      <a:pt x="18057" y="6667"/>
                      <a:pt x="17946" y="6813"/>
                      <a:pt x="17909" y="6867"/>
                    </a:cubicBezTo>
                    <a:moveTo>
                      <a:pt x="10806" y="14044"/>
                    </a:moveTo>
                    <a:cubicBezTo>
                      <a:pt x="11248" y="14044"/>
                      <a:pt x="11670" y="13957"/>
                      <a:pt x="12066" y="13779"/>
                    </a:cubicBezTo>
                    <a:cubicBezTo>
                      <a:pt x="12463" y="13607"/>
                      <a:pt x="12805" y="13370"/>
                      <a:pt x="13091" y="13070"/>
                    </a:cubicBezTo>
                    <a:cubicBezTo>
                      <a:pt x="13375" y="12774"/>
                      <a:pt x="13604" y="12429"/>
                      <a:pt x="13783" y="12031"/>
                    </a:cubicBezTo>
                    <a:cubicBezTo>
                      <a:pt x="13958" y="11633"/>
                      <a:pt x="14046" y="11215"/>
                      <a:pt x="14046" y="10775"/>
                    </a:cubicBezTo>
                    <a:cubicBezTo>
                      <a:pt x="14046" y="10334"/>
                      <a:pt x="13958" y="9919"/>
                      <a:pt x="13783" y="9530"/>
                    </a:cubicBezTo>
                    <a:cubicBezTo>
                      <a:pt x="13604" y="9143"/>
                      <a:pt x="13375" y="8801"/>
                      <a:pt x="13091" y="8502"/>
                    </a:cubicBezTo>
                    <a:cubicBezTo>
                      <a:pt x="12805" y="8206"/>
                      <a:pt x="12463" y="7974"/>
                      <a:pt x="12066" y="7808"/>
                    </a:cubicBezTo>
                    <a:cubicBezTo>
                      <a:pt x="11670" y="7641"/>
                      <a:pt x="11248" y="7556"/>
                      <a:pt x="10806" y="7556"/>
                    </a:cubicBezTo>
                    <a:cubicBezTo>
                      <a:pt x="10361" y="7556"/>
                      <a:pt x="9939" y="7641"/>
                      <a:pt x="9537" y="7808"/>
                    </a:cubicBezTo>
                    <a:cubicBezTo>
                      <a:pt x="9135" y="7974"/>
                      <a:pt x="8786" y="8206"/>
                      <a:pt x="8494" y="8502"/>
                    </a:cubicBezTo>
                    <a:cubicBezTo>
                      <a:pt x="8200" y="8801"/>
                      <a:pt x="7970" y="9143"/>
                      <a:pt x="7800" y="9530"/>
                    </a:cubicBezTo>
                    <a:cubicBezTo>
                      <a:pt x="7633" y="9919"/>
                      <a:pt x="7551" y="10334"/>
                      <a:pt x="7551" y="10775"/>
                    </a:cubicBezTo>
                    <a:cubicBezTo>
                      <a:pt x="7551" y="11215"/>
                      <a:pt x="7633" y="11633"/>
                      <a:pt x="7800" y="12031"/>
                    </a:cubicBezTo>
                    <a:cubicBezTo>
                      <a:pt x="7970" y="12429"/>
                      <a:pt x="8200" y="12774"/>
                      <a:pt x="8494" y="13070"/>
                    </a:cubicBezTo>
                    <a:cubicBezTo>
                      <a:pt x="8786" y="13370"/>
                      <a:pt x="9135" y="13607"/>
                      <a:pt x="9537" y="13779"/>
                    </a:cubicBezTo>
                    <a:cubicBezTo>
                      <a:pt x="9939" y="13957"/>
                      <a:pt x="10361" y="14044"/>
                      <a:pt x="10806" y="14044"/>
                    </a:cubicBezTo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Shape 1486"/>
              <p:cNvSpPr/>
              <p:nvPr userDrawn="1"/>
            </p:nvSpPr>
            <p:spPr bwMode="auto">
              <a:xfrm>
                <a:off x="721711" y="2626985"/>
                <a:ext cx="308929" cy="353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" y="6464"/>
                    </a:moveTo>
                    <a:cubicBezTo>
                      <a:pt x="386" y="6464"/>
                      <a:pt x="262" y="6412"/>
                      <a:pt x="155" y="6306"/>
                    </a:cubicBezTo>
                    <a:cubicBezTo>
                      <a:pt x="49" y="6202"/>
                      <a:pt x="0" y="6075"/>
                      <a:pt x="0" y="5925"/>
                    </a:cubicBezTo>
                    <a:lnTo>
                      <a:pt x="0" y="538"/>
                    </a:lnTo>
                    <a:cubicBezTo>
                      <a:pt x="0" y="389"/>
                      <a:pt x="49" y="265"/>
                      <a:pt x="155" y="158"/>
                    </a:cubicBezTo>
                    <a:cubicBezTo>
                      <a:pt x="262" y="52"/>
                      <a:pt x="386" y="0"/>
                      <a:pt x="536" y="0"/>
                    </a:cubicBezTo>
                    <a:lnTo>
                      <a:pt x="5925" y="0"/>
                    </a:lnTo>
                    <a:cubicBezTo>
                      <a:pt x="6072" y="0"/>
                      <a:pt x="6202" y="52"/>
                      <a:pt x="6320" y="158"/>
                    </a:cubicBezTo>
                    <a:cubicBezTo>
                      <a:pt x="6432" y="265"/>
                      <a:pt x="6487" y="389"/>
                      <a:pt x="6487" y="538"/>
                    </a:cubicBezTo>
                    <a:lnTo>
                      <a:pt x="6487" y="5925"/>
                    </a:lnTo>
                    <a:cubicBezTo>
                      <a:pt x="6487" y="6075"/>
                      <a:pt x="6432" y="6202"/>
                      <a:pt x="6320" y="6306"/>
                    </a:cubicBezTo>
                    <a:cubicBezTo>
                      <a:pt x="6202" y="6412"/>
                      <a:pt x="6072" y="6464"/>
                      <a:pt x="5925" y="6464"/>
                    </a:cubicBezTo>
                    <a:lnTo>
                      <a:pt x="536" y="6464"/>
                    </a:lnTo>
                    <a:close/>
                    <a:moveTo>
                      <a:pt x="21059" y="8105"/>
                    </a:moveTo>
                    <a:cubicBezTo>
                      <a:pt x="21206" y="8105"/>
                      <a:pt x="21335" y="8157"/>
                      <a:pt x="21439" y="8258"/>
                    </a:cubicBezTo>
                    <a:cubicBezTo>
                      <a:pt x="21542" y="8358"/>
                      <a:pt x="21600" y="8488"/>
                      <a:pt x="21600" y="8643"/>
                    </a:cubicBezTo>
                    <a:lnTo>
                      <a:pt x="21600" y="12614"/>
                    </a:lnTo>
                    <a:cubicBezTo>
                      <a:pt x="21600" y="13855"/>
                      <a:pt x="21315" y="15021"/>
                      <a:pt x="20751" y="16115"/>
                    </a:cubicBezTo>
                    <a:cubicBezTo>
                      <a:pt x="20183" y="17209"/>
                      <a:pt x="19412" y="18159"/>
                      <a:pt x="18433" y="18968"/>
                    </a:cubicBezTo>
                    <a:cubicBezTo>
                      <a:pt x="17454" y="19775"/>
                      <a:pt x="16314" y="20417"/>
                      <a:pt x="15001" y="20892"/>
                    </a:cubicBezTo>
                    <a:cubicBezTo>
                      <a:pt x="13691" y="21364"/>
                      <a:pt x="12291" y="21600"/>
                      <a:pt x="10803" y="21600"/>
                    </a:cubicBezTo>
                    <a:cubicBezTo>
                      <a:pt x="9297" y="21600"/>
                      <a:pt x="7892" y="21364"/>
                      <a:pt x="6588" y="20892"/>
                    </a:cubicBezTo>
                    <a:cubicBezTo>
                      <a:pt x="5283" y="20417"/>
                      <a:pt x="4140" y="19775"/>
                      <a:pt x="3161" y="18968"/>
                    </a:cubicBezTo>
                    <a:cubicBezTo>
                      <a:pt x="2182" y="18159"/>
                      <a:pt x="1411" y="17212"/>
                      <a:pt x="844" y="16121"/>
                    </a:cubicBezTo>
                    <a:cubicBezTo>
                      <a:pt x="279" y="15032"/>
                      <a:pt x="0" y="13866"/>
                      <a:pt x="0" y="12614"/>
                    </a:cubicBezTo>
                    <a:lnTo>
                      <a:pt x="0" y="8643"/>
                    </a:lnTo>
                    <a:cubicBezTo>
                      <a:pt x="0" y="8496"/>
                      <a:pt x="49" y="8370"/>
                      <a:pt x="155" y="8263"/>
                    </a:cubicBezTo>
                    <a:cubicBezTo>
                      <a:pt x="262" y="8160"/>
                      <a:pt x="386" y="8105"/>
                      <a:pt x="536" y="8105"/>
                    </a:cubicBezTo>
                    <a:lnTo>
                      <a:pt x="5925" y="8105"/>
                    </a:lnTo>
                    <a:cubicBezTo>
                      <a:pt x="6072" y="8105"/>
                      <a:pt x="6202" y="8157"/>
                      <a:pt x="6320" y="8257"/>
                    </a:cubicBezTo>
                    <a:cubicBezTo>
                      <a:pt x="6432" y="8358"/>
                      <a:pt x="6487" y="8488"/>
                      <a:pt x="6487" y="8643"/>
                    </a:cubicBezTo>
                    <a:lnTo>
                      <a:pt x="6487" y="12614"/>
                    </a:lnTo>
                    <a:cubicBezTo>
                      <a:pt x="6487" y="12881"/>
                      <a:pt x="6596" y="13155"/>
                      <a:pt x="6801" y="13440"/>
                    </a:cubicBezTo>
                    <a:cubicBezTo>
                      <a:pt x="7005" y="13725"/>
                      <a:pt x="7299" y="13993"/>
                      <a:pt x="7676" y="14246"/>
                    </a:cubicBezTo>
                    <a:cubicBezTo>
                      <a:pt x="8050" y="14500"/>
                      <a:pt x="8505" y="14704"/>
                      <a:pt x="9032" y="14865"/>
                    </a:cubicBezTo>
                    <a:cubicBezTo>
                      <a:pt x="9562" y="15029"/>
                      <a:pt x="10152" y="15107"/>
                      <a:pt x="10803" y="15107"/>
                    </a:cubicBezTo>
                    <a:cubicBezTo>
                      <a:pt x="11448" y="15107"/>
                      <a:pt x="12038" y="15029"/>
                      <a:pt x="12577" y="14865"/>
                    </a:cubicBezTo>
                    <a:cubicBezTo>
                      <a:pt x="13112" y="14704"/>
                      <a:pt x="13567" y="14500"/>
                      <a:pt x="13944" y="14246"/>
                    </a:cubicBezTo>
                    <a:cubicBezTo>
                      <a:pt x="14321" y="13993"/>
                      <a:pt x="14615" y="13722"/>
                      <a:pt x="14822" y="13440"/>
                    </a:cubicBezTo>
                    <a:cubicBezTo>
                      <a:pt x="15030" y="13155"/>
                      <a:pt x="15130" y="12881"/>
                      <a:pt x="15130" y="12614"/>
                    </a:cubicBezTo>
                    <a:lnTo>
                      <a:pt x="15130" y="8643"/>
                    </a:lnTo>
                    <a:cubicBezTo>
                      <a:pt x="15130" y="8286"/>
                      <a:pt x="15312" y="8105"/>
                      <a:pt x="15672" y="8105"/>
                    </a:cubicBezTo>
                    <a:lnTo>
                      <a:pt x="21059" y="8105"/>
                    </a:lnTo>
                    <a:close/>
                    <a:moveTo>
                      <a:pt x="21059" y="3"/>
                    </a:moveTo>
                    <a:cubicBezTo>
                      <a:pt x="21206" y="3"/>
                      <a:pt x="21335" y="55"/>
                      <a:pt x="21439" y="161"/>
                    </a:cubicBezTo>
                    <a:cubicBezTo>
                      <a:pt x="21542" y="268"/>
                      <a:pt x="21600" y="392"/>
                      <a:pt x="21600" y="541"/>
                    </a:cubicBezTo>
                    <a:lnTo>
                      <a:pt x="21600" y="5928"/>
                    </a:lnTo>
                    <a:cubicBezTo>
                      <a:pt x="21600" y="6078"/>
                      <a:pt x="21542" y="6205"/>
                      <a:pt x="21439" y="6308"/>
                    </a:cubicBezTo>
                    <a:cubicBezTo>
                      <a:pt x="21335" y="6415"/>
                      <a:pt x="21206" y="6467"/>
                      <a:pt x="21059" y="6467"/>
                    </a:cubicBezTo>
                    <a:lnTo>
                      <a:pt x="15672" y="6467"/>
                    </a:lnTo>
                    <a:cubicBezTo>
                      <a:pt x="15312" y="6467"/>
                      <a:pt x="15130" y="6288"/>
                      <a:pt x="15130" y="5928"/>
                    </a:cubicBezTo>
                    <a:lnTo>
                      <a:pt x="15130" y="541"/>
                    </a:lnTo>
                    <a:cubicBezTo>
                      <a:pt x="15130" y="392"/>
                      <a:pt x="15182" y="268"/>
                      <a:pt x="15283" y="161"/>
                    </a:cubicBezTo>
                    <a:cubicBezTo>
                      <a:pt x="15384" y="55"/>
                      <a:pt x="15513" y="3"/>
                      <a:pt x="15672" y="3"/>
                    </a:cubicBezTo>
                    <a:lnTo>
                      <a:pt x="21059" y="3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Shape 1492"/>
              <p:cNvSpPr/>
              <p:nvPr userDrawn="1"/>
            </p:nvSpPr>
            <p:spPr bwMode="auto">
              <a:xfrm>
                <a:off x="709702" y="3619143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498" extrusionOk="0">
                    <a:moveTo>
                      <a:pt x="14059" y="6524"/>
                    </a:moveTo>
                    <a:cubicBezTo>
                      <a:pt x="13646" y="6524"/>
                      <a:pt x="13257" y="6670"/>
                      <a:pt x="12887" y="6962"/>
                    </a:cubicBezTo>
                    <a:cubicBezTo>
                      <a:pt x="12520" y="7257"/>
                      <a:pt x="12156" y="7651"/>
                      <a:pt x="11798" y="8139"/>
                    </a:cubicBezTo>
                    <a:cubicBezTo>
                      <a:pt x="11441" y="8626"/>
                      <a:pt x="11081" y="9184"/>
                      <a:pt x="10727" y="9814"/>
                    </a:cubicBezTo>
                    <a:cubicBezTo>
                      <a:pt x="10372" y="10445"/>
                      <a:pt x="10017" y="11093"/>
                      <a:pt x="9665" y="11765"/>
                    </a:cubicBezTo>
                    <a:cubicBezTo>
                      <a:pt x="9234" y="12585"/>
                      <a:pt x="8794" y="13394"/>
                      <a:pt x="8336" y="14196"/>
                    </a:cubicBezTo>
                    <a:cubicBezTo>
                      <a:pt x="7876" y="14996"/>
                      <a:pt x="7384" y="15717"/>
                      <a:pt x="6858" y="16357"/>
                    </a:cubicBezTo>
                    <a:cubicBezTo>
                      <a:pt x="6330" y="16996"/>
                      <a:pt x="5752" y="17510"/>
                      <a:pt x="5119" y="17898"/>
                    </a:cubicBezTo>
                    <a:cubicBezTo>
                      <a:pt x="4485" y="18289"/>
                      <a:pt x="3788" y="18488"/>
                      <a:pt x="3022" y="18488"/>
                    </a:cubicBezTo>
                    <a:lnTo>
                      <a:pt x="458" y="18488"/>
                    </a:lnTo>
                    <a:cubicBezTo>
                      <a:pt x="333" y="18488"/>
                      <a:pt x="225" y="18432"/>
                      <a:pt x="135" y="18324"/>
                    </a:cubicBezTo>
                    <a:cubicBezTo>
                      <a:pt x="44" y="18219"/>
                      <a:pt x="0" y="18091"/>
                      <a:pt x="0" y="17942"/>
                    </a:cubicBezTo>
                    <a:lnTo>
                      <a:pt x="0" y="15790"/>
                    </a:lnTo>
                    <a:cubicBezTo>
                      <a:pt x="0" y="15638"/>
                      <a:pt x="44" y="15513"/>
                      <a:pt x="135" y="15411"/>
                    </a:cubicBezTo>
                    <a:cubicBezTo>
                      <a:pt x="225" y="15311"/>
                      <a:pt x="333" y="15256"/>
                      <a:pt x="458" y="15256"/>
                    </a:cubicBezTo>
                    <a:lnTo>
                      <a:pt x="3022" y="15256"/>
                    </a:lnTo>
                    <a:cubicBezTo>
                      <a:pt x="3421" y="15256"/>
                      <a:pt x="3810" y="15113"/>
                      <a:pt x="4189" y="14824"/>
                    </a:cubicBezTo>
                    <a:cubicBezTo>
                      <a:pt x="4568" y="14538"/>
                      <a:pt x="4933" y="14150"/>
                      <a:pt x="5285" y="13665"/>
                    </a:cubicBezTo>
                    <a:cubicBezTo>
                      <a:pt x="5637" y="13180"/>
                      <a:pt x="5985" y="12623"/>
                      <a:pt x="6340" y="11995"/>
                    </a:cubicBezTo>
                    <a:cubicBezTo>
                      <a:pt x="6692" y="11367"/>
                      <a:pt x="7042" y="10716"/>
                      <a:pt x="7394" y="10045"/>
                    </a:cubicBezTo>
                    <a:cubicBezTo>
                      <a:pt x="7822" y="9225"/>
                      <a:pt x="8270" y="8407"/>
                      <a:pt x="8735" y="7599"/>
                    </a:cubicBezTo>
                    <a:cubicBezTo>
                      <a:pt x="9200" y="6790"/>
                      <a:pt x="9696" y="6063"/>
                      <a:pt x="10223" y="5421"/>
                    </a:cubicBezTo>
                    <a:cubicBezTo>
                      <a:pt x="10749" y="4776"/>
                      <a:pt x="11324" y="4262"/>
                      <a:pt x="11950" y="3876"/>
                    </a:cubicBezTo>
                    <a:cubicBezTo>
                      <a:pt x="12574" y="3488"/>
                      <a:pt x="13276" y="3293"/>
                      <a:pt x="14057" y="3293"/>
                    </a:cubicBezTo>
                    <a:lnTo>
                      <a:pt x="16435" y="3293"/>
                    </a:lnTo>
                    <a:lnTo>
                      <a:pt x="16435" y="712"/>
                    </a:lnTo>
                    <a:cubicBezTo>
                      <a:pt x="16435" y="329"/>
                      <a:pt x="16530" y="102"/>
                      <a:pt x="16721" y="23"/>
                    </a:cubicBezTo>
                    <a:cubicBezTo>
                      <a:pt x="16914" y="-50"/>
                      <a:pt x="17147" y="49"/>
                      <a:pt x="17418" y="318"/>
                    </a:cubicBezTo>
                    <a:lnTo>
                      <a:pt x="21331" y="4203"/>
                    </a:lnTo>
                    <a:cubicBezTo>
                      <a:pt x="21512" y="4373"/>
                      <a:pt x="21598" y="4583"/>
                      <a:pt x="21588" y="4834"/>
                    </a:cubicBezTo>
                    <a:cubicBezTo>
                      <a:pt x="21588" y="5103"/>
                      <a:pt x="21502" y="5322"/>
                      <a:pt x="21331" y="5488"/>
                    </a:cubicBezTo>
                    <a:lnTo>
                      <a:pt x="17418" y="9362"/>
                    </a:lnTo>
                    <a:cubicBezTo>
                      <a:pt x="17147" y="9630"/>
                      <a:pt x="16914" y="9727"/>
                      <a:pt x="16721" y="9645"/>
                    </a:cubicBezTo>
                    <a:cubicBezTo>
                      <a:pt x="16530" y="9569"/>
                      <a:pt x="16435" y="9338"/>
                      <a:pt x="16435" y="8956"/>
                    </a:cubicBezTo>
                    <a:lnTo>
                      <a:pt x="16435" y="6524"/>
                    </a:lnTo>
                    <a:lnTo>
                      <a:pt x="14059" y="6524"/>
                    </a:lnTo>
                    <a:close/>
                    <a:moveTo>
                      <a:pt x="462" y="6495"/>
                    </a:moveTo>
                    <a:cubicBezTo>
                      <a:pt x="338" y="6495"/>
                      <a:pt x="230" y="6449"/>
                      <a:pt x="139" y="6349"/>
                    </a:cubicBezTo>
                    <a:cubicBezTo>
                      <a:pt x="49" y="6250"/>
                      <a:pt x="5" y="6127"/>
                      <a:pt x="5" y="5978"/>
                    </a:cubicBezTo>
                    <a:lnTo>
                      <a:pt x="5" y="3824"/>
                    </a:lnTo>
                    <a:cubicBezTo>
                      <a:pt x="5" y="3462"/>
                      <a:pt x="157" y="3287"/>
                      <a:pt x="462" y="3293"/>
                    </a:cubicBezTo>
                    <a:lnTo>
                      <a:pt x="3027" y="3293"/>
                    </a:lnTo>
                    <a:cubicBezTo>
                      <a:pt x="3560" y="3293"/>
                      <a:pt x="4054" y="3389"/>
                      <a:pt x="4514" y="3573"/>
                    </a:cubicBezTo>
                    <a:cubicBezTo>
                      <a:pt x="4974" y="3763"/>
                      <a:pt x="5410" y="4022"/>
                      <a:pt x="5821" y="4358"/>
                    </a:cubicBezTo>
                    <a:cubicBezTo>
                      <a:pt x="6229" y="4691"/>
                      <a:pt x="6609" y="5085"/>
                      <a:pt x="6963" y="5532"/>
                    </a:cubicBezTo>
                    <a:cubicBezTo>
                      <a:pt x="7318" y="5979"/>
                      <a:pt x="7656" y="6463"/>
                      <a:pt x="7994" y="6983"/>
                    </a:cubicBezTo>
                    <a:cubicBezTo>
                      <a:pt x="7519" y="7824"/>
                      <a:pt x="7059" y="8653"/>
                      <a:pt x="6621" y="9473"/>
                    </a:cubicBezTo>
                    <a:cubicBezTo>
                      <a:pt x="6589" y="9549"/>
                      <a:pt x="6557" y="9610"/>
                      <a:pt x="6516" y="9668"/>
                    </a:cubicBezTo>
                    <a:cubicBezTo>
                      <a:pt x="6477" y="9727"/>
                      <a:pt x="6442" y="9794"/>
                      <a:pt x="6410" y="9876"/>
                    </a:cubicBezTo>
                    <a:cubicBezTo>
                      <a:pt x="5862" y="8927"/>
                      <a:pt x="5319" y="8127"/>
                      <a:pt x="4776" y="7473"/>
                    </a:cubicBezTo>
                    <a:cubicBezTo>
                      <a:pt x="4233" y="6822"/>
                      <a:pt x="3651" y="6495"/>
                      <a:pt x="3024" y="6495"/>
                    </a:cubicBezTo>
                    <a:lnTo>
                      <a:pt x="462" y="6495"/>
                    </a:lnTo>
                    <a:close/>
                    <a:moveTo>
                      <a:pt x="21333" y="15997"/>
                    </a:moveTo>
                    <a:cubicBezTo>
                      <a:pt x="21514" y="16167"/>
                      <a:pt x="21600" y="16386"/>
                      <a:pt x="21590" y="16657"/>
                    </a:cubicBezTo>
                    <a:cubicBezTo>
                      <a:pt x="21590" y="16908"/>
                      <a:pt x="21505" y="17116"/>
                      <a:pt x="21333" y="17285"/>
                    </a:cubicBezTo>
                    <a:lnTo>
                      <a:pt x="17421" y="21182"/>
                    </a:lnTo>
                    <a:cubicBezTo>
                      <a:pt x="17149" y="21454"/>
                      <a:pt x="16917" y="21550"/>
                      <a:pt x="16724" y="21471"/>
                    </a:cubicBezTo>
                    <a:cubicBezTo>
                      <a:pt x="16533" y="21392"/>
                      <a:pt x="16437" y="21162"/>
                      <a:pt x="16437" y="20779"/>
                    </a:cubicBezTo>
                    <a:lnTo>
                      <a:pt x="16437" y="18432"/>
                    </a:lnTo>
                    <a:lnTo>
                      <a:pt x="14059" y="18432"/>
                    </a:lnTo>
                    <a:cubicBezTo>
                      <a:pt x="13528" y="18432"/>
                      <a:pt x="13031" y="18336"/>
                      <a:pt x="12574" y="18143"/>
                    </a:cubicBezTo>
                    <a:cubicBezTo>
                      <a:pt x="12114" y="17953"/>
                      <a:pt x="11681" y="17691"/>
                      <a:pt x="11280" y="17355"/>
                    </a:cubicBezTo>
                    <a:cubicBezTo>
                      <a:pt x="10878" y="17019"/>
                      <a:pt x="10497" y="16628"/>
                      <a:pt x="10137" y="16181"/>
                    </a:cubicBezTo>
                    <a:cubicBezTo>
                      <a:pt x="9780" y="15732"/>
                      <a:pt x="9440" y="15253"/>
                      <a:pt x="9119" y="14739"/>
                    </a:cubicBezTo>
                    <a:cubicBezTo>
                      <a:pt x="9344" y="14360"/>
                      <a:pt x="9567" y="13963"/>
                      <a:pt x="9780" y="13551"/>
                    </a:cubicBezTo>
                    <a:cubicBezTo>
                      <a:pt x="9995" y="13142"/>
                      <a:pt x="10218" y="12740"/>
                      <a:pt x="10443" y="12337"/>
                    </a:cubicBezTo>
                    <a:cubicBezTo>
                      <a:pt x="10475" y="12246"/>
                      <a:pt x="10514" y="12165"/>
                      <a:pt x="10560" y="12091"/>
                    </a:cubicBezTo>
                    <a:cubicBezTo>
                      <a:pt x="10609" y="12024"/>
                      <a:pt x="10646" y="11940"/>
                      <a:pt x="10680" y="11846"/>
                    </a:cubicBezTo>
                    <a:cubicBezTo>
                      <a:pt x="11226" y="12798"/>
                      <a:pt x="11769" y="13592"/>
                      <a:pt x="12315" y="14231"/>
                    </a:cubicBezTo>
                    <a:cubicBezTo>
                      <a:pt x="12855" y="14868"/>
                      <a:pt x="13440" y="15189"/>
                      <a:pt x="14064" y="15189"/>
                    </a:cubicBezTo>
                    <a:lnTo>
                      <a:pt x="16442" y="15189"/>
                    </a:lnTo>
                    <a:lnTo>
                      <a:pt x="16442" y="12532"/>
                    </a:lnTo>
                    <a:cubicBezTo>
                      <a:pt x="16442" y="12153"/>
                      <a:pt x="16538" y="11922"/>
                      <a:pt x="16728" y="11846"/>
                    </a:cubicBezTo>
                    <a:cubicBezTo>
                      <a:pt x="16922" y="11773"/>
                      <a:pt x="17154" y="11867"/>
                      <a:pt x="17426" y="12126"/>
                    </a:cubicBezTo>
                    <a:lnTo>
                      <a:pt x="21333" y="1599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Прямоугольник 88"/>
              <p:cNvSpPr/>
              <p:nvPr userDrawn="1"/>
            </p:nvSpPr>
            <p:spPr>
              <a:xfrm>
                <a:off x="3134718" y="2252223"/>
                <a:ext cx="4141504" cy="86117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ANKARA ÜNİVERSİTESİ 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ENFORMATİK BÖLÜMÜ TEZSİZ YÜKSEK LİSANS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125" y="1504950"/>
              <a:ext cx="847725" cy="833755"/>
            </a:xfrm>
            <a:prstGeom prst="rect">
              <a:avLst/>
            </a:prstGeom>
          </p:spPr>
        </p:pic>
        <p:sp>
          <p:nvSpPr>
            <p:cNvPr id="10" name="Metin Kutusu 31"/>
            <p:cNvSpPr txBox="1"/>
            <p:nvPr userDrawn="1"/>
          </p:nvSpPr>
          <p:spPr>
            <a:xfrm>
              <a:off x="137130" y="343652"/>
              <a:ext cx="540000" cy="684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sz="3600" b="1" dirty="0">
                  <a:ln w="9525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tr-TR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729630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0DE84-F59F-4E94-8927-2553509AC5DA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0" y="6413554"/>
            <a:ext cx="3006671" cy="444446"/>
          </a:xfrm>
        </p:spPr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0140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2ED1FC-AE31-4BD4-A04E-566252861AA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1562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722FA-1C10-4FC5-BE90-B8AF285E6818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57883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F4311-9887-47A9-8C0B-70E2B8690B1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738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F4311-9887-47A9-8C0B-70E2B8690B1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0283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7E951B-DF7E-402A-A30A-709E616C762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7743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2890C-CBCE-4229-A069-0ACEF17807B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5864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F1F8F3-F42C-4DF1-B273-A7F8CFFDD9A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9122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2183-4A45-4122-BCC4-B3BA7FDA2EFF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3271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37FE4-256D-40E7-90FC-D1765659DE5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68072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B4AE66-5BBA-4EE4-A8EC-E5040E722C14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9321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345412" y="3530043"/>
            <a:ext cx="9144000" cy="1539903"/>
          </a:xfrm>
        </p:spPr>
        <p:txBody>
          <a:bodyPr anchor="b"/>
          <a:lstStyle>
            <a:lvl1pPr algn="ctr"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6C87B8-F90C-45B3-81D6-E21A7E1D81A7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01481" y="156040"/>
            <a:ext cx="11521594" cy="4143954"/>
            <a:chOff x="0" y="343652"/>
            <a:chExt cx="8082167" cy="3131068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408617"/>
              <a:ext cx="8082167" cy="3066103"/>
              <a:chOff x="0" y="856378"/>
              <a:chExt cx="8470941" cy="3285993"/>
            </a:xfrm>
          </p:grpSpPr>
          <p:sp>
            <p:nvSpPr>
              <p:cNvPr id="11" name="Rectangle 12"/>
              <p:cNvSpPr>
                <a:spLocks noChangeArrowheads="1"/>
              </p:cNvSpPr>
              <p:nvPr userDrawn="1"/>
            </p:nvSpPr>
            <p:spPr bwMode="auto">
              <a:xfrm rot="16200000">
                <a:off x="8441714" y="1339324"/>
                <a:ext cx="6153" cy="52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Прямоугольник 1"/>
              <p:cNvSpPr/>
              <p:nvPr userDrawn="1"/>
            </p:nvSpPr>
            <p:spPr>
              <a:xfrm>
                <a:off x="1404487" y="1785042"/>
                <a:ext cx="6963028" cy="1484714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3"/>
              <p:cNvSpPr/>
              <p:nvPr userDrawn="1"/>
            </p:nvSpPr>
            <p:spPr>
              <a:xfrm rot="2700000">
                <a:off x="1034369" y="2941441"/>
                <a:ext cx="695885" cy="695885"/>
              </a:xfrm>
              <a:prstGeom prst="rect">
                <a:avLst/>
              </a:prstGeom>
              <a:solidFill>
                <a:srgbClr val="F8A90C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75"/>
              <p:cNvSpPr/>
              <p:nvPr userDrawn="1"/>
            </p:nvSpPr>
            <p:spPr>
              <a:xfrm rot="2700000">
                <a:off x="522132" y="2429204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76"/>
              <p:cNvSpPr/>
              <p:nvPr userDrawn="1"/>
            </p:nvSpPr>
            <p:spPr>
              <a:xfrm rot="2700000">
                <a:off x="10086" y="1908996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77"/>
              <p:cNvSpPr/>
              <p:nvPr userDrawn="1"/>
            </p:nvSpPr>
            <p:spPr>
              <a:xfrm rot="2700000">
                <a:off x="655832" y="1048438"/>
                <a:ext cx="1451816" cy="1416004"/>
              </a:xfrm>
              <a:prstGeom prst="rect">
                <a:avLst/>
              </a:prstGeom>
              <a:solidFill>
                <a:srgbClr val="AAAAA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78"/>
              <p:cNvSpPr/>
              <p:nvPr userDrawn="1"/>
            </p:nvSpPr>
            <p:spPr>
              <a:xfrm rot="2700000">
                <a:off x="0" y="856378"/>
                <a:ext cx="695885" cy="695885"/>
              </a:xfrm>
              <a:prstGeom prst="rect">
                <a:avLst/>
              </a:prstGeom>
              <a:solidFill>
                <a:srgbClr val="C80D1F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79"/>
              <p:cNvSpPr/>
              <p:nvPr userDrawn="1"/>
            </p:nvSpPr>
            <p:spPr>
              <a:xfrm rot="2700000">
                <a:off x="532218" y="3446486"/>
                <a:ext cx="695885" cy="695885"/>
              </a:xfrm>
              <a:prstGeom prst="rect">
                <a:avLst/>
              </a:prstGeom>
              <a:solidFill>
                <a:srgbClr val="EA506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Shape 1420"/>
              <p:cNvSpPr/>
              <p:nvPr userDrawn="1"/>
            </p:nvSpPr>
            <p:spPr bwMode="auto">
              <a:xfrm>
                <a:off x="1231147" y="1596434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77" y="7976"/>
                    </a:moveTo>
                    <a:cubicBezTo>
                      <a:pt x="3988" y="7976"/>
                      <a:pt x="3706" y="8031"/>
                      <a:pt x="3435" y="8149"/>
                    </a:cubicBezTo>
                    <a:cubicBezTo>
                      <a:pt x="3161" y="8266"/>
                      <a:pt x="2904" y="8428"/>
                      <a:pt x="2666" y="8628"/>
                    </a:cubicBezTo>
                    <a:cubicBezTo>
                      <a:pt x="2429" y="8830"/>
                      <a:pt x="2220" y="9071"/>
                      <a:pt x="2044" y="9344"/>
                    </a:cubicBezTo>
                    <a:cubicBezTo>
                      <a:pt x="1868" y="9621"/>
                      <a:pt x="1731" y="9926"/>
                      <a:pt x="1628" y="10252"/>
                    </a:cubicBezTo>
                    <a:lnTo>
                      <a:pt x="0" y="16271"/>
                    </a:lnTo>
                    <a:lnTo>
                      <a:pt x="0" y="1619"/>
                    </a:lnTo>
                    <a:cubicBezTo>
                      <a:pt x="0" y="1178"/>
                      <a:pt x="132" y="796"/>
                      <a:pt x="399" y="479"/>
                    </a:cubicBezTo>
                    <a:cubicBezTo>
                      <a:pt x="663" y="162"/>
                      <a:pt x="982" y="0"/>
                      <a:pt x="1349" y="0"/>
                    </a:cubicBezTo>
                    <a:lnTo>
                      <a:pt x="9460" y="0"/>
                    </a:lnTo>
                    <a:cubicBezTo>
                      <a:pt x="9824" y="0"/>
                      <a:pt x="10140" y="162"/>
                      <a:pt x="10407" y="479"/>
                    </a:cubicBezTo>
                    <a:cubicBezTo>
                      <a:pt x="10674" y="796"/>
                      <a:pt x="10806" y="1178"/>
                      <a:pt x="10806" y="1619"/>
                    </a:cubicBezTo>
                    <a:cubicBezTo>
                      <a:pt x="10806" y="2059"/>
                      <a:pt x="10938" y="2438"/>
                      <a:pt x="11198" y="2750"/>
                    </a:cubicBezTo>
                    <a:cubicBezTo>
                      <a:pt x="11460" y="3064"/>
                      <a:pt x="11773" y="3223"/>
                      <a:pt x="12143" y="3223"/>
                    </a:cubicBezTo>
                    <a:lnTo>
                      <a:pt x="17333" y="3223"/>
                    </a:lnTo>
                    <a:cubicBezTo>
                      <a:pt x="17700" y="3223"/>
                      <a:pt x="18016" y="3384"/>
                      <a:pt x="18278" y="3713"/>
                    </a:cubicBezTo>
                    <a:cubicBezTo>
                      <a:pt x="18540" y="4042"/>
                      <a:pt x="18670" y="4427"/>
                      <a:pt x="18670" y="4868"/>
                    </a:cubicBezTo>
                    <a:lnTo>
                      <a:pt x="18670" y="7976"/>
                    </a:lnTo>
                    <a:lnTo>
                      <a:pt x="4277" y="7976"/>
                    </a:lnTo>
                    <a:close/>
                    <a:moveTo>
                      <a:pt x="21600" y="10141"/>
                    </a:moveTo>
                    <a:lnTo>
                      <a:pt x="18552" y="20801"/>
                    </a:lnTo>
                    <a:cubicBezTo>
                      <a:pt x="18506" y="21015"/>
                      <a:pt x="18386" y="21203"/>
                      <a:pt x="18195" y="21362"/>
                    </a:cubicBezTo>
                    <a:cubicBezTo>
                      <a:pt x="18004" y="21521"/>
                      <a:pt x="17818" y="21600"/>
                      <a:pt x="17639" y="21600"/>
                    </a:cubicBezTo>
                    <a:lnTo>
                      <a:pt x="504" y="21600"/>
                    </a:lnTo>
                    <a:lnTo>
                      <a:pt x="3388" y="10913"/>
                    </a:lnTo>
                    <a:cubicBezTo>
                      <a:pt x="3435" y="10699"/>
                      <a:pt x="3552" y="10517"/>
                      <a:pt x="3746" y="10364"/>
                    </a:cubicBezTo>
                    <a:cubicBezTo>
                      <a:pt x="3937" y="10214"/>
                      <a:pt x="4120" y="10141"/>
                      <a:pt x="4301" y="10141"/>
                    </a:cubicBezTo>
                    <a:lnTo>
                      <a:pt x="21600" y="1014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Shape 1458"/>
              <p:cNvSpPr/>
              <p:nvPr userDrawn="1"/>
            </p:nvSpPr>
            <p:spPr bwMode="auto">
              <a:xfrm>
                <a:off x="175278" y="2073390"/>
                <a:ext cx="365500" cy="357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09" y="6867"/>
                    </a:moveTo>
                    <a:cubicBezTo>
                      <a:pt x="18210" y="7364"/>
                      <a:pt x="18439" y="7917"/>
                      <a:pt x="18600" y="8530"/>
                    </a:cubicBezTo>
                    <a:cubicBezTo>
                      <a:pt x="19045" y="8620"/>
                      <a:pt x="19513" y="8680"/>
                      <a:pt x="20005" y="8705"/>
                    </a:cubicBezTo>
                    <a:cubicBezTo>
                      <a:pt x="20498" y="8733"/>
                      <a:pt x="20957" y="8821"/>
                      <a:pt x="21382" y="8976"/>
                    </a:cubicBezTo>
                    <a:cubicBezTo>
                      <a:pt x="21526" y="9013"/>
                      <a:pt x="21600" y="9092"/>
                      <a:pt x="21600" y="9219"/>
                    </a:cubicBezTo>
                    <a:lnTo>
                      <a:pt x="21600" y="12410"/>
                    </a:lnTo>
                    <a:cubicBezTo>
                      <a:pt x="21600" y="12517"/>
                      <a:pt x="21464" y="12613"/>
                      <a:pt x="21198" y="12697"/>
                    </a:cubicBezTo>
                    <a:cubicBezTo>
                      <a:pt x="20932" y="12788"/>
                      <a:pt x="20623" y="12853"/>
                      <a:pt x="20269" y="12909"/>
                    </a:cubicBezTo>
                    <a:cubicBezTo>
                      <a:pt x="19918" y="12963"/>
                      <a:pt x="19575" y="13002"/>
                      <a:pt x="19241" y="13031"/>
                    </a:cubicBezTo>
                    <a:cubicBezTo>
                      <a:pt x="18904" y="13056"/>
                      <a:pt x="18683" y="13079"/>
                      <a:pt x="18575" y="13098"/>
                    </a:cubicBezTo>
                    <a:cubicBezTo>
                      <a:pt x="18448" y="13612"/>
                      <a:pt x="18238" y="14137"/>
                      <a:pt x="17938" y="14680"/>
                    </a:cubicBezTo>
                    <a:cubicBezTo>
                      <a:pt x="18433" y="15417"/>
                      <a:pt x="18983" y="16125"/>
                      <a:pt x="19578" y="16803"/>
                    </a:cubicBezTo>
                    <a:lnTo>
                      <a:pt x="19660" y="17006"/>
                    </a:lnTo>
                    <a:cubicBezTo>
                      <a:pt x="19660" y="17077"/>
                      <a:pt x="19535" y="17252"/>
                      <a:pt x="19286" y="17523"/>
                    </a:cubicBezTo>
                    <a:cubicBezTo>
                      <a:pt x="19037" y="17800"/>
                      <a:pt x="18756" y="18096"/>
                      <a:pt x="18439" y="18412"/>
                    </a:cubicBezTo>
                    <a:cubicBezTo>
                      <a:pt x="18122" y="18726"/>
                      <a:pt x="17822" y="19008"/>
                      <a:pt x="17538" y="19257"/>
                    </a:cubicBezTo>
                    <a:cubicBezTo>
                      <a:pt x="17252" y="19505"/>
                      <a:pt x="17068" y="19626"/>
                      <a:pt x="16989" y="19626"/>
                    </a:cubicBezTo>
                    <a:cubicBezTo>
                      <a:pt x="16969" y="19626"/>
                      <a:pt x="16850" y="19542"/>
                      <a:pt x="16629" y="19378"/>
                    </a:cubicBezTo>
                    <a:cubicBezTo>
                      <a:pt x="16408" y="19211"/>
                      <a:pt x="16165" y="19025"/>
                      <a:pt x="15896" y="18822"/>
                    </a:cubicBezTo>
                    <a:cubicBezTo>
                      <a:pt x="15629" y="18621"/>
                      <a:pt x="15377" y="18426"/>
                      <a:pt x="15136" y="18240"/>
                    </a:cubicBezTo>
                    <a:cubicBezTo>
                      <a:pt x="14898" y="18056"/>
                      <a:pt x="14746" y="17946"/>
                      <a:pt x="14683" y="17910"/>
                    </a:cubicBezTo>
                    <a:cubicBezTo>
                      <a:pt x="14420" y="18054"/>
                      <a:pt x="14156" y="18178"/>
                      <a:pt x="13890" y="18282"/>
                    </a:cubicBezTo>
                    <a:cubicBezTo>
                      <a:pt x="13624" y="18384"/>
                      <a:pt x="13355" y="18472"/>
                      <a:pt x="13083" y="18545"/>
                    </a:cubicBezTo>
                    <a:cubicBezTo>
                      <a:pt x="13066" y="18655"/>
                      <a:pt x="13040" y="18875"/>
                      <a:pt x="13009" y="19214"/>
                    </a:cubicBezTo>
                    <a:cubicBezTo>
                      <a:pt x="12978" y="19553"/>
                      <a:pt x="12933" y="19895"/>
                      <a:pt x="12879" y="20242"/>
                    </a:cubicBezTo>
                    <a:cubicBezTo>
                      <a:pt x="12825" y="20589"/>
                      <a:pt x="12763" y="20903"/>
                      <a:pt x="12692" y="21179"/>
                    </a:cubicBezTo>
                    <a:cubicBezTo>
                      <a:pt x="12618" y="21462"/>
                      <a:pt x="12522" y="21600"/>
                      <a:pt x="12406" y="21600"/>
                    </a:cubicBezTo>
                    <a:lnTo>
                      <a:pt x="9191" y="21600"/>
                    </a:lnTo>
                    <a:cubicBezTo>
                      <a:pt x="9064" y="21600"/>
                      <a:pt x="8979" y="21521"/>
                      <a:pt x="8933" y="21371"/>
                    </a:cubicBezTo>
                    <a:cubicBezTo>
                      <a:pt x="8806" y="20928"/>
                      <a:pt x="8721" y="20462"/>
                      <a:pt x="8679" y="19979"/>
                    </a:cubicBezTo>
                    <a:cubicBezTo>
                      <a:pt x="8630" y="19494"/>
                      <a:pt x="8582" y="19031"/>
                      <a:pt x="8528" y="18585"/>
                    </a:cubicBezTo>
                    <a:cubicBezTo>
                      <a:pt x="7976" y="18424"/>
                      <a:pt x="7446" y="18198"/>
                      <a:pt x="6942" y="17910"/>
                    </a:cubicBezTo>
                    <a:cubicBezTo>
                      <a:pt x="6568" y="18192"/>
                      <a:pt x="6203" y="18460"/>
                      <a:pt x="5843" y="18726"/>
                    </a:cubicBezTo>
                    <a:cubicBezTo>
                      <a:pt x="5481" y="18994"/>
                      <a:pt x="5124" y="19276"/>
                      <a:pt x="4773" y="19573"/>
                    </a:cubicBezTo>
                    <a:lnTo>
                      <a:pt x="4608" y="19626"/>
                    </a:lnTo>
                    <a:cubicBezTo>
                      <a:pt x="4555" y="19626"/>
                      <a:pt x="4387" y="19505"/>
                      <a:pt x="4107" y="19256"/>
                    </a:cubicBezTo>
                    <a:cubicBezTo>
                      <a:pt x="3827" y="19008"/>
                      <a:pt x="3535" y="18726"/>
                      <a:pt x="3232" y="18412"/>
                    </a:cubicBezTo>
                    <a:cubicBezTo>
                      <a:pt x="2929" y="18096"/>
                      <a:pt x="2654" y="17800"/>
                      <a:pt x="2405" y="17523"/>
                    </a:cubicBezTo>
                    <a:cubicBezTo>
                      <a:pt x="2155" y="17252"/>
                      <a:pt x="2031" y="17077"/>
                      <a:pt x="2031" y="17006"/>
                    </a:cubicBezTo>
                    <a:cubicBezTo>
                      <a:pt x="2031" y="16986"/>
                      <a:pt x="2104" y="16868"/>
                      <a:pt x="2249" y="16647"/>
                    </a:cubicBezTo>
                    <a:cubicBezTo>
                      <a:pt x="2393" y="16427"/>
                      <a:pt x="2563" y="16184"/>
                      <a:pt x="2759" y="15925"/>
                    </a:cubicBezTo>
                    <a:cubicBezTo>
                      <a:pt x="2951" y="15662"/>
                      <a:pt x="3141" y="15411"/>
                      <a:pt x="3328" y="15174"/>
                    </a:cubicBezTo>
                    <a:cubicBezTo>
                      <a:pt x="3512" y="14934"/>
                      <a:pt x="3631" y="14778"/>
                      <a:pt x="3688" y="14705"/>
                    </a:cubicBezTo>
                    <a:cubicBezTo>
                      <a:pt x="3388" y="14211"/>
                      <a:pt x="3158" y="13658"/>
                      <a:pt x="2997" y="13045"/>
                    </a:cubicBezTo>
                    <a:cubicBezTo>
                      <a:pt x="2535" y="12951"/>
                      <a:pt x="2062" y="12898"/>
                      <a:pt x="1578" y="12870"/>
                    </a:cubicBezTo>
                    <a:cubicBezTo>
                      <a:pt x="1093" y="12841"/>
                      <a:pt x="640" y="12751"/>
                      <a:pt x="215" y="12599"/>
                    </a:cubicBezTo>
                    <a:cubicBezTo>
                      <a:pt x="71" y="12562"/>
                      <a:pt x="0" y="12480"/>
                      <a:pt x="0" y="12353"/>
                    </a:cubicBezTo>
                    <a:lnTo>
                      <a:pt x="0" y="9162"/>
                    </a:lnTo>
                    <a:cubicBezTo>
                      <a:pt x="0" y="9055"/>
                      <a:pt x="136" y="8959"/>
                      <a:pt x="414" y="8874"/>
                    </a:cubicBezTo>
                    <a:cubicBezTo>
                      <a:pt x="688" y="8790"/>
                      <a:pt x="997" y="8716"/>
                      <a:pt x="1340" y="8666"/>
                    </a:cubicBezTo>
                    <a:cubicBezTo>
                      <a:pt x="1685" y="8612"/>
                      <a:pt x="2020" y="8570"/>
                      <a:pt x="2345" y="8544"/>
                    </a:cubicBezTo>
                    <a:cubicBezTo>
                      <a:pt x="2668" y="8516"/>
                      <a:pt x="2886" y="8493"/>
                      <a:pt x="2997" y="8473"/>
                    </a:cubicBezTo>
                    <a:cubicBezTo>
                      <a:pt x="3158" y="7926"/>
                      <a:pt x="3379" y="7398"/>
                      <a:pt x="3659" y="6895"/>
                    </a:cubicBezTo>
                    <a:cubicBezTo>
                      <a:pt x="3161" y="6155"/>
                      <a:pt x="2620" y="5447"/>
                      <a:pt x="2031" y="4772"/>
                    </a:cubicBezTo>
                    <a:lnTo>
                      <a:pt x="1937" y="4571"/>
                    </a:lnTo>
                    <a:cubicBezTo>
                      <a:pt x="1937" y="4498"/>
                      <a:pt x="2065" y="4323"/>
                      <a:pt x="2317" y="4049"/>
                    </a:cubicBezTo>
                    <a:cubicBezTo>
                      <a:pt x="2569" y="3775"/>
                      <a:pt x="2852" y="3479"/>
                      <a:pt x="3164" y="3162"/>
                    </a:cubicBezTo>
                    <a:cubicBezTo>
                      <a:pt x="3478" y="2849"/>
                      <a:pt x="3778" y="2569"/>
                      <a:pt x="4067" y="2321"/>
                    </a:cubicBezTo>
                    <a:cubicBezTo>
                      <a:pt x="4356" y="2073"/>
                      <a:pt x="4538" y="1945"/>
                      <a:pt x="4608" y="1945"/>
                    </a:cubicBezTo>
                    <a:cubicBezTo>
                      <a:pt x="4625" y="1945"/>
                      <a:pt x="4747" y="2030"/>
                      <a:pt x="4968" y="2197"/>
                    </a:cubicBezTo>
                    <a:cubicBezTo>
                      <a:pt x="5189" y="2363"/>
                      <a:pt x="5435" y="2550"/>
                      <a:pt x="5707" y="2750"/>
                    </a:cubicBezTo>
                    <a:cubicBezTo>
                      <a:pt x="5976" y="2953"/>
                      <a:pt x="6234" y="3148"/>
                      <a:pt x="6472" y="3332"/>
                    </a:cubicBezTo>
                    <a:cubicBezTo>
                      <a:pt x="6713" y="3515"/>
                      <a:pt x="6860" y="3628"/>
                      <a:pt x="6914" y="3662"/>
                    </a:cubicBezTo>
                    <a:cubicBezTo>
                      <a:pt x="7174" y="3518"/>
                      <a:pt x="7441" y="3399"/>
                      <a:pt x="7707" y="3303"/>
                    </a:cubicBezTo>
                    <a:cubicBezTo>
                      <a:pt x="7973" y="3210"/>
                      <a:pt x="8248" y="3120"/>
                      <a:pt x="8528" y="3030"/>
                    </a:cubicBezTo>
                    <a:cubicBezTo>
                      <a:pt x="8528" y="2922"/>
                      <a:pt x="8540" y="2699"/>
                      <a:pt x="8568" y="2363"/>
                    </a:cubicBezTo>
                    <a:cubicBezTo>
                      <a:pt x="8596" y="2033"/>
                      <a:pt x="8636" y="1694"/>
                      <a:pt x="8690" y="1352"/>
                    </a:cubicBezTo>
                    <a:cubicBezTo>
                      <a:pt x="8744" y="1011"/>
                      <a:pt x="8814" y="697"/>
                      <a:pt x="8899" y="418"/>
                    </a:cubicBezTo>
                    <a:cubicBezTo>
                      <a:pt x="8984" y="141"/>
                      <a:pt x="9084" y="0"/>
                      <a:pt x="9191" y="0"/>
                    </a:cubicBezTo>
                    <a:lnTo>
                      <a:pt x="12406" y="0"/>
                    </a:lnTo>
                    <a:cubicBezTo>
                      <a:pt x="12531" y="0"/>
                      <a:pt x="12618" y="68"/>
                      <a:pt x="12664" y="203"/>
                    </a:cubicBezTo>
                    <a:cubicBezTo>
                      <a:pt x="12771" y="644"/>
                      <a:pt x="12848" y="1107"/>
                      <a:pt x="12893" y="1595"/>
                    </a:cubicBezTo>
                    <a:cubicBezTo>
                      <a:pt x="12938" y="2084"/>
                      <a:pt x="13001" y="2561"/>
                      <a:pt x="13083" y="3030"/>
                    </a:cubicBezTo>
                    <a:cubicBezTo>
                      <a:pt x="13363" y="3100"/>
                      <a:pt x="13632" y="3185"/>
                      <a:pt x="13890" y="3284"/>
                    </a:cubicBezTo>
                    <a:cubicBezTo>
                      <a:pt x="14148" y="3385"/>
                      <a:pt x="14403" y="3512"/>
                      <a:pt x="14655" y="3662"/>
                    </a:cubicBezTo>
                    <a:cubicBezTo>
                      <a:pt x="14729" y="3611"/>
                      <a:pt x="14881" y="3490"/>
                      <a:pt x="15117" y="3303"/>
                    </a:cubicBezTo>
                    <a:cubicBezTo>
                      <a:pt x="15352" y="3120"/>
                      <a:pt x="15604" y="2925"/>
                      <a:pt x="15870" y="2722"/>
                    </a:cubicBezTo>
                    <a:cubicBezTo>
                      <a:pt x="16136" y="2521"/>
                      <a:pt x="16377" y="2341"/>
                      <a:pt x="16589" y="2183"/>
                    </a:cubicBezTo>
                    <a:cubicBezTo>
                      <a:pt x="16802" y="2024"/>
                      <a:pt x="16935" y="1945"/>
                      <a:pt x="16989" y="1945"/>
                    </a:cubicBezTo>
                    <a:cubicBezTo>
                      <a:pt x="17043" y="1945"/>
                      <a:pt x="17210" y="2072"/>
                      <a:pt x="17490" y="2321"/>
                    </a:cubicBezTo>
                    <a:cubicBezTo>
                      <a:pt x="17771" y="2569"/>
                      <a:pt x="18065" y="2849"/>
                      <a:pt x="18371" y="3162"/>
                    </a:cubicBezTo>
                    <a:cubicBezTo>
                      <a:pt x="18680" y="3479"/>
                      <a:pt x="18957" y="3775"/>
                      <a:pt x="19207" y="4049"/>
                    </a:cubicBezTo>
                    <a:cubicBezTo>
                      <a:pt x="19453" y="4323"/>
                      <a:pt x="19578" y="4498"/>
                      <a:pt x="19578" y="4571"/>
                    </a:cubicBezTo>
                    <a:cubicBezTo>
                      <a:pt x="19578" y="4605"/>
                      <a:pt x="19498" y="4735"/>
                      <a:pt x="19343" y="4955"/>
                    </a:cubicBezTo>
                    <a:cubicBezTo>
                      <a:pt x="19184" y="5175"/>
                      <a:pt x="19008" y="5416"/>
                      <a:pt x="18813" y="5678"/>
                    </a:cubicBezTo>
                    <a:cubicBezTo>
                      <a:pt x="18617" y="5938"/>
                      <a:pt x="18428" y="6189"/>
                      <a:pt x="18241" y="6429"/>
                    </a:cubicBezTo>
                    <a:cubicBezTo>
                      <a:pt x="18057" y="6667"/>
                      <a:pt x="17946" y="6813"/>
                      <a:pt x="17909" y="6867"/>
                    </a:cubicBezTo>
                    <a:moveTo>
                      <a:pt x="10806" y="14044"/>
                    </a:moveTo>
                    <a:cubicBezTo>
                      <a:pt x="11248" y="14044"/>
                      <a:pt x="11670" y="13957"/>
                      <a:pt x="12066" y="13779"/>
                    </a:cubicBezTo>
                    <a:cubicBezTo>
                      <a:pt x="12463" y="13607"/>
                      <a:pt x="12805" y="13370"/>
                      <a:pt x="13091" y="13070"/>
                    </a:cubicBezTo>
                    <a:cubicBezTo>
                      <a:pt x="13375" y="12774"/>
                      <a:pt x="13604" y="12429"/>
                      <a:pt x="13783" y="12031"/>
                    </a:cubicBezTo>
                    <a:cubicBezTo>
                      <a:pt x="13958" y="11633"/>
                      <a:pt x="14046" y="11215"/>
                      <a:pt x="14046" y="10775"/>
                    </a:cubicBezTo>
                    <a:cubicBezTo>
                      <a:pt x="14046" y="10334"/>
                      <a:pt x="13958" y="9919"/>
                      <a:pt x="13783" y="9530"/>
                    </a:cubicBezTo>
                    <a:cubicBezTo>
                      <a:pt x="13604" y="9143"/>
                      <a:pt x="13375" y="8801"/>
                      <a:pt x="13091" y="8502"/>
                    </a:cubicBezTo>
                    <a:cubicBezTo>
                      <a:pt x="12805" y="8206"/>
                      <a:pt x="12463" y="7974"/>
                      <a:pt x="12066" y="7808"/>
                    </a:cubicBezTo>
                    <a:cubicBezTo>
                      <a:pt x="11670" y="7641"/>
                      <a:pt x="11248" y="7556"/>
                      <a:pt x="10806" y="7556"/>
                    </a:cubicBezTo>
                    <a:cubicBezTo>
                      <a:pt x="10361" y="7556"/>
                      <a:pt x="9939" y="7641"/>
                      <a:pt x="9537" y="7808"/>
                    </a:cubicBezTo>
                    <a:cubicBezTo>
                      <a:pt x="9135" y="7974"/>
                      <a:pt x="8786" y="8206"/>
                      <a:pt x="8494" y="8502"/>
                    </a:cubicBezTo>
                    <a:cubicBezTo>
                      <a:pt x="8200" y="8801"/>
                      <a:pt x="7970" y="9143"/>
                      <a:pt x="7800" y="9530"/>
                    </a:cubicBezTo>
                    <a:cubicBezTo>
                      <a:pt x="7633" y="9919"/>
                      <a:pt x="7551" y="10334"/>
                      <a:pt x="7551" y="10775"/>
                    </a:cubicBezTo>
                    <a:cubicBezTo>
                      <a:pt x="7551" y="11215"/>
                      <a:pt x="7633" y="11633"/>
                      <a:pt x="7800" y="12031"/>
                    </a:cubicBezTo>
                    <a:cubicBezTo>
                      <a:pt x="7970" y="12429"/>
                      <a:pt x="8200" y="12774"/>
                      <a:pt x="8494" y="13070"/>
                    </a:cubicBezTo>
                    <a:cubicBezTo>
                      <a:pt x="8786" y="13370"/>
                      <a:pt x="9135" y="13607"/>
                      <a:pt x="9537" y="13779"/>
                    </a:cubicBezTo>
                    <a:cubicBezTo>
                      <a:pt x="9939" y="13957"/>
                      <a:pt x="10361" y="14044"/>
                      <a:pt x="10806" y="14044"/>
                    </a:cubicBezTo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Shape 1486"/>
              <p:cNvSpPr/>
              <p:nvPr userDrawn="1"/>
            </p:nvSpPr>
            <p:spPr bwMode="auto">
              <a:xfrm>
                <a:off x="721711" y="2626985"/>
                <a:ext cx="308929" cy="353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" y="6464"/>
                    </a:moveTo>
                    <a:cubicBezTo>
                      <a:pt x="386" y="6464"/>
                      <a:pt x="262" y="6412"/>
                      <a:pt x="155" y="6306"/>
                    </a:cubicBezTo>
                    <a:cubicBezTo>
                      <a:pt x="49" y="6202"/>
                      <a:pt x="0" y="6075"/>
                      <a:pt x="0" y="5925"/>
                    </a:cubicBezTo>
                    <a:lnTo>
                      <a:pt x="0" y="538"/>
                    </a:lnTo>
                    <a:cubicBezTo>
                      <a:pt x="0" y="389"/>
                      <a:pt x="49" y="265"/>
                      <a:pt x="155" y="158"/>
                    </a:cubicBezTo>
                    <a:cubicBezTo>
                      <a:pt x="262" y="52"/>
                      <a:pt x="386" y="0"/>
                      <a:pt x="536" y="0"/>
                    </a:cubicBezTo>
                    <a:lnTo>
                      <a:pt x="5925" y="0"/>
                    </a:lnTo>
                    <a:cubicBezTo>
                      <a:pt x="6072" y="0"/>
                      <a:pt x="6202" y="52"/>
                      <a:pt x="6320" y="158"/>
                    </a:cubicBezTo>
                    <a:cubicBezTo>
                      <a:pt x="6432" y="265"/>
                      <a:pt x="6487" y="389"/>
                      <a:pt x="6487" y="538"/>
                    </a:cubicBezTo>
                    <a:lnTo>
                      <a:pt x="6487" y="5925"/>
                    </a:lnTo>
                    <a:cubicBezTo>
                      <a:pt x="6487" y="6075"/>
                      <a:pt x="6432" y="6202"/>
                      <a:pt x="6320" y="6306"/>
                    </a:cubicBezTo>
                    <a:cubicBezTo>
                      <a:pt x="6202" y="6412"/>
                      <a:pt x="6072" y="6464"/>
                      <a:pt x="5925" y="6464"/>
                    </a:cubicBezTo>
                    <a:lnTo>
                      <a:pt x="536" y="6464"/>
                    </a:lnTo>
                    <a:close/>
                    <a:moveTo>
                      <a:pt x="21059" y="8105"/>
                    </a:moveTo>
                    <a:cubicBezTo>
                      <a:pt x="21206" y="8105"/>
                      <a:pt x="21335" y="8157"/>
                      <a:pt x="21439" y="8258"/>
                    </a:cubicBezTo>
                    <a:cubicBezTo>
                      <a:pt x="21542" y="8358"/>
                      <a:pt x="21600" y="8488"/>
                      <a:pt x="21600" y="8643"/>
                    </a:cubicBezTo>
                    <a:lnTo>
                      <a:pt x="21600" y="12614"/>
                    </a:lnTo>
                    <a:cubicBezTo>
                      <a:pt x="21600" y="13855"/>
                      <a:pt x="21315" y="15021"/>
                      <a:pt x="20751" y="16115"/>
                    </a:cubicBezTo>
                    <a:cubicBezTo>
                      <a:pt x="20183" y="17209"/>
                      <a:pt x="19412" y="18159"/>
                      <a:pt x="18433" y="18968"/>
                    </a:cubicBezTo>
                    <a:cubicBezTo>
                      <a:pt x="17454" y="19775"/>
                      <a:pt x="16314" y="20417"/>
                      <a:pt x="15001" y="20892"/>
                    </a:cubicBezTo>
                    <a:cubicBezTo>
                      <a:pt x="13691" y="21364"/>
                      <a:pt x="12291" y="21600"/>
                      <a:pt x="10803" y="21600"/>
                    </a:cubicBezTo>
                    <a:cubicBezTo>
                      <a:pt x="9297" y="21600"/>
                      <a:pt x="7892" y="21364"/>
                      <a:pt x="6588" y="20892"/>
                    </a:cubicBezTo>
                    <a:cubicBezTo>
                      <a:pt x="5283" y="20417"/>
                      <a:pt x="4140" y="19775"/>
                      <a:pt x="3161" y="18968"/>
                    </a:cubicBezTo>
                    <a:cubicBezTo>
                      <a:pt x="2182" y="18159"/>
                      <a:pt x="1411" y="17212"/>
                      <a:pt x="844" y="16121"/>
                    </a:cubicBezTo>
                    <a:cubicBezTo>
                      <a:pt x="279" y="15032"/>
                      <a:pt x="0" y="13866"/>
                      <a:pt x="0" y="12614"/>
                    </a:cubicBezTo>
                    <a:lnTo>
                      <a:pt x="0" y="8643"/>
                    </a:lnTo>
                    <a:cubicBezTo>
                      <a:pt x="0" y="8496"/>
                      <a:pt x="49" y="8370"/>
                      <a:pt x="155" y="8263"/>
                    </a:cubicBezTo>
                    <a:cubicBezTo>
                      <a:pt x="262" y="8160"/>
                      <a:pt x="386" y="8105"/>
                      <a:pt x="536" y="8105"/>
                    </a:cubicBezTo>
                    <a:lnTo>
                      <a:pt x="5925" y="8105"/>
                    </a:lnTo>
                    <a:cubicBezTo>
                      <a:pt x="6072" y="8105"/>
                      <a:pt x="6202" y="8157"/>
                      <a:pt x="6320" y="8257"/>
                    </a:cubicBezTo>
                    <a:cubicBezTo>
                      <a:pt x="6432" y="8358"/>
                      <a:pt x="6487" y="8488"/>
                      <a:pt x="6487" y="8643"/>
                    </a:cubicBezTo>
                    <a:lnTo>
                      <a:pt x="6487" y="12614"/>
                    </a:lnTo>
                    <a:cubicBezTo>
                      <a:pt x="6487" y="12881"/>
                      <a:pt x="6596" y="13155"/>
                      <a:pt x="6801" y="13440"/>
                    </a:cubicBezTo>
                    <a:cubicBezTo>
                      <a:pt x="7005" y="13725"/>
                      <a:pt x="7299" y="13993"/>
                      <a:pt x="7676" y="14246"/>
                    </a:cubicBezTo>
                    <a:cubicBezTo>
                      <a:pt x="8050" y="14500"/>
                      <a:pt x="8505" y="14704"/>
                      <a:pt x="9032" y="14865"/>
                    </a:cubicBezTo>
                    <a:cubicBezTo>
                      <a:pt x="9562" y="15029"/>
                      <a:pt x="10152" y="15107"/>
                      <a:pt x="10803" y="15107"/>
                    </a:cubicBezTo>
                    <a:cubicBezTo>
                      <a:pt x="11448" y="15107"/>
                      <a:pt x="12038" y="15029"/>
                      <a:pt x="12577" y="14865"/>
                    </a:cubicBezTo>
                    <a:cubicBezTo>
                      <a:pt x="13112" y="14704"/>
                      <a:pt x="13567" y="14500"/>
                      <a:pt x="13944" y="14246"/>
                    </a:cubicBezTo>
                    <a:cubicBezTo>
                      <a:pt x="14321" y="13993"/>
                      <a:pt x="14615" y="13722"/>
                      <a:pt x="14822" y="13440"/>
                    </a:cubicBezTo>
                    <a:cubicBezTo>
                      <a:pt x="15030" y="13155"/>
                      <a:pt x="15130" y="12881"/>
                      <a:pt x="15130" y="12614"/>
                    </a:cubicBezTo>
                    <a:lnTo>
                      <a:pt x="15130" y="8643"/>
                    </a:lnTo>
                    <a:cubicBezTo>
                      <a:pt x="15130" y="8286"/>
                      <a:pt x="15312" y="8105"/>
                      <a:pt x="15672" y="8105"/>
                    </a:cubicBezTo>
                    <a:lnTo>
                      <a:pt x="21059" y="8105"/>
                    </a:lnTo>
                    <a:close/>
                    <a:moveTo>
                      <a:pt x="21059" y="3"/>
                    </a:moveTo>
                    <a:cubicBezTo>
                      <a:pt x="21206" y="3"/>
                      <a:pt x="21335" y="55"/>
                      <a:pt x="21439" y="161"/>
                    </a:cubicBezTo>
                    <a:cubicBezTo>
                      <a:pt x="21542" y="268"/>
                      <a:pt x="21600" y="392"/>
                      <a:pt x="21600" y="541"/>
                    </a:cubicBezTo>
                    <a:lnTo>
                      <a:pt x="21600" y="5928"/>
                    </a:lnTo>
                    <a:cubicBezTo>
                      <a:pt x="21600" y="6078"/>
                      <a:pt x="21542" y="6205"/>
                      <a:pt x="21439" y="6308"/>
                    </a:cubicBezTo>
                    <a:cubicBezTo>
                      <a:pt x="21335" y="6415"/>
                      <a:pt x="21206" y="6467"/>
                      <a:pt x="21059" y="6467"/>
                    </a:cubicBezTo>
                    <a:lnTo>
                      <a:pt x="15672" y="6467"/>
                    </a:lnTo>
                    <a:cubicBezTo>
                      <a:pt x="15312" y="6467"/>
                      <a:pt x="15130" y="6288"/>
                      <a:pt x="15130" y="5928"/>
                    </a:cubicBezTo>
                    <a:lnTo>
                      <a:pt x="15130" y="541"/>
                    </a:lnTo>
                    <a:cubicBezTo>
                      <a:pt x="15130" y="392"/>
                      <a:pt x="15182" y="268"/>
                      <a:pt x="15283" y="161"/>
                    </a:cubicBezTo>
                    <a:cubicBezTo>
                      <a:pt x="15384" y="55"/>
                      <a:pt x="15513" y="3"/>
                      <a:pt x="15672" y="3"/>
                    </a:cubicBezTo>
                    <a:lnTo>
                      <a:pt x="21059" y="3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Shape 1492"/>
              <p:cNvSpPr/>
              <p:nvPr userDrawn="1"/>
            </p:nvSpPr>
            <p:spPr bwMode="auto">
              <a:xfrm>
                <a:off x="709702" y="3619143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498" extrusionOk="0">
                    <a:moveTo>
                      <a:pt x="14059" y="6524"/>
                    </a:moveTo>
                    <a:cubicBezTo>
                      <a:pt x="13646" y="6524"/>
                      <a:pt x="13257" y="6670"/>
                      <a:pt x="12887" y="6962"/>
                    </a:cubicBezTo>
                    <a:cubicBezTo>
                      <a:pt x="12520" y="7257"/>
                      <a:pt x="12156" y="7651"/>
                      <a:pt x="11798" y="8139"/>
                    </a:cubicBezTo>
                    <a:cubicBezTo>
                      <a:pt x="11441" y="8626"/>
                      <a:pt x="11081" y="9184"/>
                      <a:pt x="10727" y="9814"/>
                    </a:cubicBezTo>
                    <a:cubicBezTo>
                      <a:pt x="10372" y="10445"/>
                      <a:pt x="10017" y="11093"/>
                      <a:pt x="9665" y="11765"/>
                    </a:cubicBezTo>
                    <a:cubicBezTo>
                      <a:pt x="9234" y="12585"/>
                      <a:pt x="8794" y="13394"/>
                      <a:pt x="8336" y="14196"/>
                    </a:cubicBezTo>
                    <a:cubicBezTo>
                      <a:pt x="7876" y="14996"/>
                      <a:pt x="7384" y="15717"/>
                      <a:pt x="6858" y="16357"/>
                    </a:cubicBezTo>
                    <a:cubicBezTo>
                      <a:pt x="6330" y="16996"/>
                      <a:pt x="5752" y="17510"/>
                      <a:pt x="5119" y="17898"/>
                    </a:cubicBezTo>
                    <a:cubicBezTo>
                      <a:pt x="4485" y="18289"/>
                      <a:pt x="3788" y="18488"/>
                      <a:pt x="3022" y="18488"/>
                    </a:cubicBezTo>
                    <a:lnTo>
                      <a:pt x="458" y="18488"/>
                    </a:lnTo>
                    <a:cubicBezTo>
                      <a:pt x="333" y="18488"/>
                      <a:pt x="225" y="18432"/>
                      <a:pt x="135" y="18324"/>
                    </a:cubicBezTo>
                    <a:cubicBezTo>
                      <a:pt x="44" y="18219"/>
                      <a:pt x="0" y="18091"/>
                      <a:pt x="0" y="17942"/>
                    </a:cubicBezTo>
                    <a:lnTo>
                      <a:pt x="0" y="15790"/>
                    </a:lnTo>
                    <a:cubicBezTo>
                      <a:pt x="0" y="15638"/>
                      <a:pt x="44" y="15513"/>
                      <a:pt x="135" y="15411"/>
                    </a:cubicBezTo>
                    <a:cubicBezTo>
                      <a:pt x="225" y="15311"/>
                      <a:pt x="333" y="15256"/>
                      <a:pt x="458" y="15256"/>
                    </a:cubicBezTo>
                    <a:lnTo>
                      <a:pt x="3022" y="15256"/>
                    </a:lnTo>
                    <a:cubicBezTo>
                      <a:pt x="3421" y="15256"/>
                      <a:pt x="3810" y="15113"/>
                      <a:pt x="4189" y="14824"/>
                    </a:cubicBezTo>
                    <a:cubicBezTo>
                      <a:pt x="4568" y="14538"/>
                      <a:pt x="4933" y="14150"/>
                      <a:pt x="5285" y="13665"/>
                    </a:cubicBezTo>
                    <a:cubicBezTo>
                      <a:pt x="5637" y="13180"/>
                      <a:pt x="5985" y="12623"/>
                      <a:pt x="6340" y="11995"/>
                    </a:cubicBezTo>
                    <a:cubicBezTo>
                      <a:pt x="6692" y="11367"/>
                      <a:pt x="7042" y="10716"/>
                      <a:pt x="7394" y="10045"/>
                    </a:cubicBezTo>
                    <a:cubicBezTo>
                      <a:pt x="7822" y="9225"/>
                      <a:pt x="8270" y="8407"/>
                      <a:pt x="8735" y="7599"/>
                    </a:cubicBezTo>
                    <a:cubicBezTo>
                      <a:pt x="9200" y="6790"/>
                      <a:pt x="9696" y="6063"/>
                      <a:pt x="10223" y="5421"/>
                    </a:cubicBezTo>
                    <a:cubicBezTo>
                      <a:pt x="10749" y="4776"/>
                      <a:pt x="11324" y="4262"/>
                      <a:pt x="11950" y="3876"/>
                    </a:cubicBezTo>
                    <a:cubicBezTo>
                      <a:pt x="12574" y="3488"/>
                      <a:pt x="13276" y="3293"/>
                      <a:pt x="14057" y="3293"/>
                    </a:cubicBezTo>
                    <a:lnTo>
                      <a:pt x="16435" y="3293"/>
                    </a:lnTo>
                    <a:lnTo>
                      <a:pt x="16435" y="712"/>
                    </a:lnTo>
                    <a:cubicBezTo>
                      <a:pt x="16435" y="329"/>
                      <a:pt x="16530" y="102"/>
                      <a:pt x="16721" y="23"/>
                    </a:cubicBezTo>
                    <a:cubicBezTo>
                      <a:pt x="16914" y="-50"/>
                      <a:pt x="17147" y="49"/>
                      <a:pt x="17418" y="318"/>
                    </a:cubicBezTo>
                    <a:lnTo>
                      <a:pt x="21331" y="4203"/>
                    </a:lnTo>
                    <a:cubicBezTo>
                      <a:pt x="21512" y="4373"/>
                      <a:pt x="21598" y="4583"/>
                      <a:pt x="21588" y="4834"/>
                    </a:cubicBezTo>
                    <a:cubicBezTo>
                      <a:pt x="21588" y="5103"/>
                      <a:pt x="21502" y="5322"/>
                      <a:pt x="21331" y="5488"/>
                    </a:cubicBezTo>
                    <a:lnTo>
                      <a:pt x="17418" y="9362"/>
                    </a:lnTo>
                    <a:cubicBezTo>
                      <a:pt x="17147" y="9630"/>
                      <a:pt x="16914" y="9727"/>
                      <a:pt x="16721" y="9645"/>
                    </a:cubicBezTo>
                    <a:cubicBezTo>
                      <a:pt x="16530" y="9569"/>
                      <a:pt x="16435" y="9338"/>
                      <a:pt x="16435" y="8956"/>
                    </a:cubicBezTo>
                    <a:lnTo>
                      <a:pt x="16435" y="6524"/>
                    </a:lnTo>
                    <a:lnTo>
                      <a:pt x="14059" y="6524"/>
                    </a:lnTo>
                    <a:close/>
                    <a:moveTo>
                      <a:pt x="462" y="6495"/>
                    </a:moveTo>
                    <a:cubicBezTo>
                      <a:pt x="338" y="6495"/>
                      <a:pt x="230" y="6449"/>
                      <a:pt x="139" y="6349"/>
                    </a:cubicBezTo>
                    <a:cubicBezTo>
                      <a:pt x="49" y="6250"/>
                      <a:pt x="5" y="6127"/>
                      <a:pt x="5" y="5978"/>
                    </a:cubicBezTo>
                    <a:lnTo>
                      <a:pt x="5" y="3824"/>
                    </a:lnTo>
                    <a:cubicBezTo>
                      <a:pt x="5" y="3462"/>
                      <a:pt x="157" y="3287"/>
                      <a:pt x="462" y="3293"/>
                    </a:cubicBezTo>
                    <a:lnTo>
                      <a:pt x="3027" y="3293"/>
                    </a:lnTo>
                    <a:cubicBezTo>
                      <a:pt x="3560" y="3293"/>
                      <a:pt x="4054" y="3389"/>
                      <a:pt x="4514" y="3573"/>
                    </a:cubicBezTo>
                    <a:cubicBezTo>
                      <a:pt x="4974" y="3763"/>
                      <a:pt x="5410" y="4022"/>
                      <a:pt x="5821" y="4358"/>
                    </a:cubicBezTo>
                    <a:cubicBezTo>
                      <a:pt x="6229" y="4691"/>
                      <a:pt x="6609" y="5085"/>
                      <a:pt x="6963" y="5532"/>
                    </a:cubicBezTo>
                    <a:cubicBezTo>
                      <a:pt x="7318" y="5979"/>
                      <a:pt x="7656" y="6463"/>
                      <a:pt x="7994" y="6983"/>
                    </a:cubicBezTo>
                    <a:cubicBezTo>
                      <a:pt x="7519" y="7824"/>
                      <a:pt x="7059" y="8653"/>
                      <a:pt x="6621" y="9473"/>
                    </a:cubicBezTo>
                    <a:cubicBezTo>
                      <a:pt x="6589" y="9549"/>
                      <a:pt x="6557" y="9610"/>
                      <a:pt x="6516" y="9668"/>
                    </a:cubicBezTo>
                    <a:cubicBezTo>
                      <a:pt x="6477" y="9727"/>
                      <a:pt x="6442" y="9794"/>
                      <a:pt x="6410" y="9876"/>
                    </a:cubicBezTo>
                    <a:cubicBezTo>
                      <a:pt x="5862" y="8927"/>
                      <a:pt x="5319" y="8127"/>
                      <a:pt x="4776" y="7473"/>
                    </a:cubicBezTo>
                    <a:cubicBezTo>
                      <a:pt x="4233" y="6822"/>
                      <a:pt x="3651" y="6495"/>
                      <a:pt x="3024" y="6495"/>
                    </a:cubicBezTo>
                    <a:lnTo>
                      <a:pt x="462" y="6495"/>
                    </a:lnTo>
                    <a:close/>
                    <a:moveTo>
                      <a:pt x="21333" y="15997"/>
                    </a:moveTo>
                    <a:cubicBezTo>
                      <a:pt x="21514" y="16167"/>
                      <a:pt x="21600" y="16386"/>
                      <a:pt x="21590" y="16657"/>
                    </a:cubicBezTo>
                    <a:cubicBezTo>
                      <a:pt x="21590" y="16908"/>
                      <a:pt x="21505" y="17116"/>
                      <a:pt x="21333" y="17285"/>
                    </a:cubicBezTo>
                    <a:lnTo>
                      <a:pt x="17421" y="21182"/>
                    </a:lnTo>
                    <a:cubicBezTo>
                      <a:pt x="17149" y="21454"/>
                      <a:pt x="16917" y="21550"/>
                      <a:pt x="16724" y="21471"/>
                    </a:cubicBezTo>
                    <a:cubicBezTo>
                      <a:pt x="16533" y="21392"/>
                      <a:pt x="16437" y="21162"/>
                      <a:pt x="16437" y="20779"/>
                    </a:cubicBezTo>
                    <a:lnTo>
                      <a:pt x="16437" y="18432"/>
                    </a:lnTo>
                    <a:lnTo>
                      <a:pt x="14059" y="18432"/>
                    </a:lnTo>
                    <a:cubicBezTo>
                      <a:pt x="13528" y="18432"/>
                      <a:pt x="13031" y="18336"/>
                      <a:pt x="12574" y="18143"/>
                    </a:cubicBezTo>
                    <a:cubicBezTo>
                      <a:pt x="12114" y="17953"/>
                      <a:pt x="11681" y="17691"/>
                      <a:pt x="11280" y="17355"/>
                    </a:cubicBezTo>
                    <a:cubicBezTo>
                      <a:pt x="10878" y="17019"/>
                      <a:pt x="10497" y="16628"/>
                      <a:pt x="10137" y="16181"/>
                    </a:cubicBezTo>
                    <a:cubicBezTo>
                      <a:pt x="9780" y="15732"/>
                      <a:pt x="9440" y="15253"/>
                      <a:pt x="9119" y="14739"/>
                    </a:cubicBezTo>
                    <a:cubicBezTo>
                      <a:pt x="9344" y="14360"/>
                      <a:pt x="9567" y="13963"/>
                      <a:pt x="9780" y="13551"/>
                    </a:cubicBezTo>
                    <a:cubicBezTo>
                      <a:pt x="9995" y="13142"/>
                      <a:pt x="10218" y="12740"/>
                      <a:pt x="10443" y="12337"/>
                    </a:cubicBezTo>
                    <a:cubicBezTo>
                      <a:pt x="10475" y="12246"/>
                      <a:pt x="10514" y="12165"/>
                      <a:pt x="10560" y="12091"/>
                    </a:cubicBezTo>
                    <a:cubicBezTo>
                      <a:pt x="10609" y="12024"/>
                      <a:pt x="10646" y="11940"/>
                      <a:pt x="10680" y="11846"/>
                    </a:cubicBezTo>
                    <a:cubicBezTo>
                      <a:pt x="11226" y="12798"/>
                      <a:pt x="11769" y="13592"/>
                      <a:pt x="12315" y="14231"/>
                    </a:cubicBezTo>
                    <a:cubicBezTo>
                      <a:pt x="12855" y="14868"/>
                      <a:pt x="13440" y="15189"/>
                      <a:pt x="14064" y="15189"/>
                    </a:cubicBezTo>
                    <a:lnTo>
                      <a:pt x="16442" y="15189"/>
                    </a:lnTo>
                    <a:lnTo>
                      <a:pt x="16442" y="12532"/>
                    </a:lnTo>
                    <a:cubicBezTo>
                      <a:pt x="16442" y="12153"/>
                      <a:pt x="16538" y="11922"/>
                      <a:pt x="16728" y="11846"/>
                    </a:cubicBezTo>
                    <a:cubicBezTo>
                      <a:pt x="16922" y="11773"/>
                      <a:pt x="17154" y="11867"/>
                      <a:pt x="17426" y="12126"/>
                    </a:cubicBezTo>
                    <a:lnTo>
                      <a:pt x="21333" y="1599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Прямоугольник 88"/>
              <p:cNvSpPr/>
              <p:nvPr userDrawn="1"/>
            </p:nvSpPr>
            <p:spPr>
              <a:xfrm>
                <a:off x="3134718" y="2252223"/>
                <a:ext cx="4141504" cy="86117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ANKARA ÜNİVERSİTESİ 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ENFORMATİK BÖLÜMÜ TEZSİZ YÜKSEK LİSANS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125" y="1504950"/>
              <a:ext cx="847725" cy="833755"/>
            </a:xfrm>
            <a:prstGeom prst="rect">
              <a:avLst/>
            </a:prstGeom>
          </p:spPr>
        </p:pic>
        <p:sp>
          <p:nvSpPr>
            <p:cNvPr id="10" name="Metin Kutusu 31"/>
            <p:cNvSpPr txBox="1"/>
            <p:nvPr userDrawn="1"/>
          </p:nvSpPr>
          <p:spPr>
            <a:xfrm>
              <a:off x="137130" y="343652"/>
              <a:ext cx="540000" cy="684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sz="3600" b="1" dirty="0">
                  <a:ln w="9525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tr-TR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334232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0DE84-F59F-4E94-8927-2553509AC5DA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0" y="6413554"/>
            <a:ext cx="3006671" cy="444446"/>
          </a:xfrm>
        </p:spPr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3268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2ED1FC-AE31-4BD4-A04E-566252861AA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2022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722FA-1C10-4FC5-BE90-B8AF285E6818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7E951B-DF7E-402A-A30A-709E616C762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6431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F4311-9887-47A9-8C0B-70E2B8690B1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9484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7E951B-DF7E-402A-A30A-709E616C762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4578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2890C-CBCE-4229-A069-0ACEF17807B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1573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F1F8F3-F42C-4DF1-B273-A7F8CFFDD9A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0553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2183-4A45-4122-BCC4-B3BA7FDA2EFF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3394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37FE4-256D-40E7-90FC-D1765659DE5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0436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B4AE66-5BBA-4EE4-A8EC-E5040E722C14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1404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345412" y="3530043"/>
            <a:ext cx="9144000" cy="1539903"/>
          </a:xfrm>
        </p:spPr>
        <p:txBody>
          <a:bodyPr anchor="b"/>
          <a:lstStyle>
            <a:lvl1pPr algn="ctr"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6C87B8-F90C-45B3-81D6-E21A7E1D81A7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01481" y="156040"/>
            <a:ext cx="11521594" cy="4143954"/>
            <a:chOff x="0" y="343652"/>
            <a:chExt cx="8082167" cy="3131068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408617"/>
              <a:ext cx="8082167" cy="3066103"/>
              <a:chOff x="0" y="856378"/>
              <a:chExt cx="8470941" cy="3285993"/>
            </a:xfrm>
          </p:grpSpPr>
          <p:sp>
            <p:nvSpPr>
              <p:cNvPr id="11" name="Rectangle 12"/>
              <p:cNvSpPr>
                <a:spLocks noChangeArrowheads="1"/>
              </p:cNvSpPr>
              <p:nvPr userDrawn="1"/>
            </p:nvSpPr>
            <p:spPr bwMode="auto">
              <a:xfrm rot="16200000">
                <a:off x="8441714" y="1339324"/>
                <a:ext cx="6153" cy="52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Прямоугольник 1"/>
              <p:cNvSpPr/>
              <p:nvPr userDrawn="1"/>
            </p:nvSpPr>
            <p:spPr>
              <a:xfrm>
                <a:off x="1404487" y="1785042"/>
                <a:ext cx="6963028" cy="1484714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3"/>
              <p:cNvSpPr/>
              <p:nvPr userDrawn="1"/>
            </p:nvSpPr>
            <p:spPr>
              <a:xfrm rot="2700000">
                <a:off x="1034369" y="2941441"/>
                <a:ext cx="695885" cy="695885"/>
              </a:xfrm>
              <a:prstGeom prst="rect">
                <a:avLst/>
              </a:prstGeom>
              <a:solidFill>
                <a:srgbClr val="F8A90C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75"/>
              <p:cNvSpPr/>
              <p:nvPr userDrawn="1"/>
            </p:nvSpPr>
            <p:spPr>
              <a:xfrm rot="2700000">
                <a:off x="522132" y="2429204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76"/>
              <p:cNvSpPr/>
              <p:nvPr userDrawn="1"/>
            </p:nvSpPr>
            <p:spPr>
              <a:xfrm rot="2700000">
                <a:off x="10086" y="1908996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77"/>
              <p:cNvSpPr/>
              <p:nvPr userDrawn="1"/>
            </p:nvSpPr>
            <p:spPr>
              <a:xfrm rot="2700000">
                <a:off x="655832" y="1048438"/>
                <a:ext cx="1451816" cy="1416004"/>
              </a:xfrm>
              <a:prstGeom prst="rect">
                <a:avLst/>
              </a:prstGeom>
              <a:solidFill>
                <a:srgbClr val="AAAAA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78"/>
              <p:cNvSpPr/>
              <p:nvPr userDrawn="1"/>
            </p:nvSpPr>
            <p:spPr>
              <a:xfrm rot="2700000">
                <a:off x="0" y="856378"/>
                <a:ext cx="695885" cy="695885"/>
              </a:xfrm>
              <a:prstGeom prst="rect">
                <a:avLst/>
              </a:prstGeom>
              <a:solidFill>
                <a:srgbClr val="C80D1F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79"/>
              <p:cNvSpPr/>
              <p:nvPr userDrawn="1"/>
            </p:nvSpPr>
            <p:spPr>
              <a:xfrm rot="2700000">
                <a:off x="532218" y="3446486"/>
                <a:ext cx="695885" cy="695885"/>
              </a:xfrm>
              <a:prstGeom prst="rect">
                <a:avLst/>
              </a:prstGeom>
              <a:solidFill>
                <a:srgbClr val="EA506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Shape 1420"/>
              <p:cNvSpPr/>
              <p:nvPr userDrawn="1"/>
            </p:nvSpPr>
            <p:spPr bwMode="auto">
              <a:xfrm>
                <a:off x="1231147" y="1596434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77" y="7976"/>
                    </a:moveTo>
                    <a:cubicBezTo>
                      <a:pt x="3988" y="7976"/>
                      <a:pt x="3706" y="8031"/>
                      <a:pt x="3435" y="8149"/>
                    </a:cubicBezTo>
                    <a:cubicBezTo>
                      <a:pt x="3161" y="8266"/>
                      <a:pt x="2904" y="8428"/>
                      <a:pt x="2666" y="8628"/>
                    </a:cubicBezTo>
                    <a:cubicBezTo>
                      <a:pt x="2429" y="8830"/>
                      <a:pt x="2220" y="9071"/>
                      <a:pt x="2044" y="9344"/>
                    </a:cubicBezTo>
                    <a:cubicBezTo>
                      <a:pt x="1868" y="9621"/>
                      <a:pt x="1731" y="9926"/>
                      <a:pt x="1628" y="10252"/>
                    </a:cubicBezTo>
                    <a:lnTo>
                      <a:pt x="0" y="16271"/>
                    </a:lnTo>
                    <a:lnTo>
                      <a:pt x="0" y="1619"/>
                    </a:lnTo>
                    <a:cubicBezTo>
                      <a:pt x="0" y="1178"/>
                      <a:pt x="132" y="796"/>
                      <a:pt x="399" y="479"/>
                    </a:cubicBezTo>
                    <a:cubicBezTo>
                      <a:pt x="663" y="162"/>
                      <a:pt x="982" y="0"/>
                      <a:pt x="1349" y="0"/>
                    </a:cubicBezTo>
                    <a:lnTo>
                      <a:pt x="9460" y="0"/>
                    </a:lnTo>
                    <a:cubicBezTo>
                      <a:pt x="9824" y="0"/>
                      <a:pt x="10140" y="162"/>
                      <a:pt x="10407" y="479"/>
                    </a:cubicBezTo>
                    <a:cubicBezTo>
                      <a:pt x="10674" y="796"/>
                      <a:pt x="10806" y="1178"/>
                      <a:pt x="10806" y="1619"/>
                    </a:cubicBezTo>
                    <a:cubicBezTo>
                      <a:pt x="10806" y="2059"/>
                      <a:pt x="10938" y="2438"/>
                      <a:pt x="11198" y="2750"/>
                    </a:cubicBezTo>
                    <a:cubicBezTo>
                      <a:pt x="11460" y="3064"/>
                      <a:pt x="11773" y="3223"/>
                      <a:pt x="12143" y="3223"/>
                    </a:cubicBezTo>
                    <a:lnTo>
                      <a:pt x="17333" y="3223"/>
                    </a:lnTo>
                    <a:cubicBezTo>
                      <a:pt x="17700" y="3223"/>
                      <a:pt x="18016" y="3384"/>
                      <a:pt x="18278" y="3713"/>
                    </a:cubicBezTo>
                    <a:cubicBezTo>
                      <a:pt x="18540" y="4042"/>
                      <a:pt x="18670" y="4427"/>
                      <a:pt x="18670" y="4868"/>
                    </a:cubicBezTo>
                    <a:lnTo>
                      <a:pt x="18670" y="7976"/>
                    </a:lnTo>
                    <a:lnTo>
                      <a:pt x="4277" y="7976"/>
                    </a:lnTo>
                    <a:close/>
                    <a:moveTo>
                      <a:pt x="21600" y="10141"/>
                    </a:moveTo>
                    <a:lnTo>
                      <a:pt x="18552" y="20801"/>
                    </a:lnTo>
                    <a:cubicBezTo>
                      <a:pt x="18506" y="21015"/>
                      <a:pt x="18386" y="21203"/>
                      <a:pt x="18195" y="21362"/>
                    </a:cubicBezTo>
                    <a:cubicBezTo>
                      <a:pt x="18004" y="21521"/>
                      <a:pt x="17818" y="21600"/>
                      <a:pt x="17639" y="21600"/>
                    </a:cubicBezTo>
                    <a:lnTo>
                      <a:pt x="504" y="21600"/>
                    </a:lnTo>
                    <a:lnTo>
                      <a:pt x="3388" y="10913"/>
                    </a:lnTo>
                    <a:cubicBezTo>
                      <a:pt x="3435" y="10699"/>
                      <a:pt x="3552" y="10517"/>
                      <a:pt x="3746" y="10364"/>
                    </a:cubicBezTo>
                    <a:cubicBezTo>
                      <a:pt x="3937" y="10214"/>
                      <a:pt x="4120" y="10141"/>
                      <a:pt x="4301" y="10141"/>
                    </a:cubicBezTo>
                    <a:lnTo>
                      <a:pt x="21600" y="1014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Shape 1458"/>
              <p:cNvSpPr/>
              <p:nvPr userDrawn="1"/>
            </p:nvSpPr>
            <p:spPr bwMode="auto">
              <a:xfrm>
                <a:off x="175278" y="2073390"/>
                <a:ext cx="365500" cy="357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09" y="6867"/>
                    </a:moveTo>
                    <a:cubicBezTo>
                      <a:pt x="18210" y="7364"/>
                      <a:pt x="18439" y="7917"/>
                      <a:pt x="18600" y="8530"/>
                    </a:cubicBezTo>
                    <a:cubicBezTo>
                      <a:pt x="19045" y="8620"/>
                      <a:pt x="19513" y="8680"/>
                      <a:pt x="20005" y="8705"/>
                    </a:cubicBezTo>
                    <a:cubicBezTo>
                      <a:pt x="20498" y="8733"/>
                      <a:pt x="20957" y="8821"/>
                      <a:pt x="21382" y="8976"/>
                    </a:cubicBezTo>
                    <a:cubicBezTo>
                      <a:pt x="21526" y="9013"/>
                      <a:pt x="21600" y="9092"/>
                      <a:pt x="21600" y="9219"/>
                    </a:cubicBezTo>
                    <a:lnTo>
                      <a:pt x="21600" y="12410"/>
                    </a:lnTo>
                    <a:cubicBezTo>
                      <a:pt x="21600" y="12517"/>
                      <a:pt x="21464" y="12613"/>
                      <a:pt x="21198" y="12697"/>
                    </a:cubicBezTo>
                    <a:cubicBezTo>
                      <a:pt x="20932" y="12788"/>
                      <a:pt x="20623" y="12853"/>
                      <a:pt x="20269" y="12909"/>
                    </a:cubicBezTo>
                    <a:cubicBezTo>
                      <a:pt x="19918" y="12963"/>
                      <a:pt x="19575" y="13002"/>
                      <a:pt x="19241" y="13031"/>
                    </a:cubicBezTo>
                    <a:cubicBezTo>
                      <a:pt x="18904" y="13056"/>
                      <a:pt x="18683" y="13079"/>
                      <a:pt x="18575" y="13098"/>
                    </a:cubicBezTo>
                    <a:cubicBezTo>
                      <a:pt x="18448" y="13612"/>
                      <a:pt x="18238" y="14137"/>
                      <a:pt x="17938" y="14680"/>
                    </a:cubicBezTo>
                    <a:cubicBezTo>
                      <a:pt x="18433" y="15417"/>
                      <a:pt x="18983" y="16125"/>
                      <a:pt x="19578" y="16803"/>
                    </a:cubicBezTo>
                    <a:lnTo>
                      <a:pt x="19660" y="17006"/>
                    </a:lnTo>
                    <a:cubicBezTo>
                      <a:pt x="19660" y="17077"/>
                      <a:pt x="19535" y="17252"/>
                      <a:pt x="19286" y="17523"/>
                    </a:cubicBezTo>
                    <a:cubicBezTo>
                      <a:pt x="19037" y="17800"/>
                      <a:pt x="18756" y="18096"/>
                      <a:pt x="18439" y="18412"/>
                    </a:cubicBezTo>
                    <a:cubicBezTo>
                      <a:pt x="18122" y="18726"/>
                      <a:pt x="17822" y="19008"/>
                      <a:pt x="17538" y="19257"/>
                    </a:cubicBezTo>
                    <a:cubicBezTo>
                      <a:pt x="17252" y="19505"/>
                      <a:pt x="17068" y="19626"/>
                      <a:pt x="16989" y="19626"/>
                    </a:cubicBezTo>
                    <a:cubicBezTo>
                      <a:pt x="16969" y="19626"/>
                      <a:pt x="16850" y="19542"/>
                      <a:pt x="16629" y="19378"/>
                    </a:cubicBezTo>
                    <a:cubicBezTo>
                      <a:pt x="16408" y="19211"/>
                      <a:pt x="16165" y="19025"/>
                      <a:pt x="15896" y="18822"/>
                    </a:cubicBezTo>
                    <a:cubicBezTo>
                      <a:pt x="15629" y="18621"/>
                      <a:pt x="15377" y="18426"/>
                      <a:pt x="15136" y="18240"/>
                    </a:cubicBezTo>
                    <a:cubicBezTo>
                      <a:pt x="14898" y="18056"/>
                      <a:pt x="14746" y="17946"/>
                      <a:pt x="14683" y="17910"/>
                    </a:cubicBezTo>
                    <a:cubicBezTo>
                      <a:pt x="14420" y="18054"/>
                      <a:pt x="14156" y="18178"/>
                      <a:pt x="13890" y="18282"/>
                    </a:cubicBezTo>
                    <a:cubicBezTo>
                      <a:pt x="13624" y="18384"/>
                      <a:pt x="13355" y="18472"/>
                      <a:pt x="13083" y="18545"/>
                    </a:cubicBezTo>
                    <a:cubicBezTo>
                      <a:pt x="13066" y="18655"/>
                      <a:pt x="13040" y="18875"/>
                      <a:pt x="13009" y="19214"/>
                    </a:cubicBezTo>
                    <a:cubicBezTo>
                      <a:pt x="12978" y="19553"/>
                      <a:pt x="12933" y="19895"/>
                      <a:pt x="12879" y="20242"/>
                    </a:cubicBezTo>
                    <a:cubicBezTo>
                      <a:pt x="12825" y="20589"/>
                      <a:pt x="12763" y="20903"/>
                      <a:pt x="12692" y="21179"/>
                    </a:cubicBezTo>
                    <a:cubicBezTo>
                      <a:pt x="12618" y="21462"/>
                      <a:pt x="12522" y="21600"/>
                      <a:pt x="12406" y="21600"/>
                    </a:cubicBezTo>
                    <a:lnTo>
                      <a:pt x="9191" y="21600"/>
                    </a:lnTo>
                    <a:cubicBezTo>
                      <a:pt x="9064" y="21600"/>
                      <a:pt x="8979" y="21521"/>
                      <a:pt x="8933" y="21371"/>
                    </a:cubicBezTo>
                    <a:cubicBezTo>
                      <a:pt x="8806" y="20928"/>
                      <a:pt x="8721" y="20462"/>
                      <a:pt x="8679" y="19979"/>
                    </a:cubicBezTo>
                    <a:cubicBezTo>
                      <a:pt x="8630" y="19494"/>
                      <a:pt x="8582" y="19031"/>
                      <a:pt x="8528" y="18585"/>
                    </a:cubicBezTo>
                    <a:cubicBezTo>
                      <a:pt x="7976" y="18424"/>
                      <a:pt x="7446" y="18198"/>
                      <a:pt x="6942" y="17910"/>
                    </a:cubicBezTo>
                    <a:cubicBezTo>
                      <a:pt x="6568" y="18192"/>
                      <a:pt x="6203" y="18460"/>
                      <a:pt x="5843" y="18726"/>
                    </a:cubicBezTo>
                    <a:cubicBezTo>
                      <a:pt x="5481" y="18994"/>
                      <a:pt x="5124" y="19276"/>
                      <a:pt x="4773" y="19573"/>
                    </a:cubicBezTo>
                    <a:lnTo>
                      <a:pt x="4608" y="19626"/>
                    </a:lnTo>
                    <a:cubicBezTo>
                      <a:pt x="4555" y="19626"/>
                      <a:pt x="4387" y="19505"/>
                      <a:pt x="4107" y="19256"/>
                    </a:cubicBezTo>
                    <a:cubicBezTo>
                      <a:pt x="3827" y="19008"/>
                      <a:pt x="3535" y="18726"/>
                      <a:pt x="3232" y="18412"/>
                    </a:cubicBezTo>
                    <a:cubicBezTo>
                      <a:pt x="2929" y="18096"/>
                      <a:pt x="2654" y="17800"/>
                      <a:pt x="2405" y="17523"/>
                    </a:cubicBezTo>
                    <a:cubicBezTo>
                      <a:pt x="2155" y="17252"/>
                      <a:pt x="2031" y="17077"/>
                      <a:pt x="2031" y="17006"/>
                    </a:cubicBezTo>
                    <a:cubicBezTo>
                      <a:pt x="2031" y="16986"/>
                      <a:pt x="2104" y="16868"/>
                      <a:pt x="2249" y="16647"/>
                    </a:cubicBezTo>
                    <a:cubicBezTo>
                      <a:pt x="2393" y="16427"/>
                      <a:pt x="2563" y="16184"/>
                      <a:pt x="2759" y="15925"/>
                    </a:cubicBezTo>
                    <a:cubicBezTo>
                      <a:pt x="2951" y="15662"/>
                      <a:pt x="3141" y="15411"/>
                      <a:pt x="3328" y="15174"/>
                    </a:cubicBezTo>
                    <a:cubicBezTo>
                      <a:pt x="3512" y="14934"/>
                      <a:pt x="3631" y="14778"/>
                      <a:pt x="3688" y="14705"/>
                    </a:cubicBezTo>
                    <a:cubicBezTo>
                      <a:pt x="3388" y="14211"/>
                      <a:pt x="3158" y="13658"/>
                      <a:pt x="2997" y="13045"/>
                    </a:cubicBezTo>
                    <a:cubicBezTo>
                      <a:pt x="2535" y="12951"/>
                      <a:pt x="2062" y="12898"/>
                      <a:pt x="1578" y="12870"/>
                    </a:cubicBezTo>
                    <a:cubicBezTo>
                      <a:pt x="1093" y="12841"/>
                      <a:pt x="640" y="12751"/>
                      <a:pt x="215" y="12599"/>
                    </a:cubicBezTo>
                    <a:cubicBezTo>
                      <a:pt x="71" y="12562"/>
                      <a:pt x="0" y="12480"/>
                      <a:pt x="0" y="12353"/>
                    </a:cubicBezTo>
                    <a:lnTo>
                      <a:pt x="0" y="9162"/>
                    </a:lnTo>
                    <a:cubicBezTo>
                      <a:pt x="0" y="9055"/>
                      <a:pt x="136" y="8959"/>
                      <a:pt x="414" y="8874"/>
                    </a:cubicBezTo>
                    <a:cubicBezTo>
                      <a:pt x="688" y="8790"/>
                      <a:pt x="997" y="8716"/>
                      <a:pt x="1340" y="8666"/>
                    </a:cubicBezTo>
                    <a:cubicBezTo>
                      <a:pt x="1685" y="8612"/>
                      <a:pt x="2020" y="8570"/>
                      <a:pt x="2345" y="8544"/>
                    </a:cubicBezTo>
                    <a:cubicBezTo>
                      <a:pt x="2668" y="8516"/>
                      <a:pt x="2886" y="8493"/>
                      <a:pt x="2997" y="8473"/>
                    </a:cubicBezTo>
                    <a:cubicBezTo>
                      <a:pt x="3158" y="7926"/>
                      <a:pt x="3379" y="7398"/>
                      <a:pt x="3659" y="6895"/>
                    </a:cubicBezTo>
                    <a:cubicBezTo>
                      <a:pt x="3161" y="6155"/>
                      <a:pt x="2620" y="5447"/>
                      <a:pt x="2031" y="4772"/>
                    </a:cubicBezTo>
                    <a:lnTo>
                      <a:pt x="1937" y="4571"/>
                    </a:lnTo>
                    <a:cubicBezTo>
                      <a:pt x="1937" y="4498"/>
                      <a:pt x="2065" y="4323"/>
                      <a:pt x="2317" y="4049"/>
                    </a:cubicBezTo>
                    <a:cubicBezTo>
                      <a:pt x="2569" y="3775"/>
                      <a:pt x="2852" y="3479"/>
                      <a:pt x="3164" y="3162"/>
                    </a:cubicBezTo>
                    <a:cubicBezTo>
                      <a:pt x="3478" y="2849"/>
                      <a:pt x="3778" y="2569"/>
                      <a:pt x="4067" y="2321"/>
                    </a:cubicBezTo>
                    <a:cubicBezTo>
                      <a:pt x="4356" y="2073"/>
                      <a:pt x="4538" y="1945"/>
                      <a:pt x="4608" y="1945"/>
                    </a:cubicBezTo>
                    <a:cubicBezTo>
                      <a:pt x="4625" y="1945"/>
                      <a:pt x="4747" y="2030"/>
                      <a:pt x="4968" y="2197"/>
                    </a:cubicBezTo>
                    <a:cubicBezTo>
                      <a:pt x="5189" y="2363"/>
                      <a:pt x="5435" y="2550"/>
                      <a:pt x="5707" y="2750"/>
                    </a:cubicBezTo>
                    <a:cubicBezTo>
                      <a:pt x="5976" y="2953"/>
                      <a:pt x="6234" y="3148"/>
                      <a:pt x="6472" y="3332"/>
                    </a:cubicBezTo>
                    <a:cubicBezTo>
                      <a:pt x="6713" y="3515"/>
                      <a:pt x="6860" y="3628"/>
                      <a:pt x="6914" y="3662"/>
                    </a:cubicBezTo>
                    <a:cubicBezTo>
                      <a:pt x="7174" y="3518"/>
                      <a:pt x="7441" y="3399"/>
                      <a:pt x="7707" y="3303"/>
                    </a:cubicBezTo>
                    <a:cubicBezTo>
                      <a:pt x="7973" y="3210"/>
                      <a:pt x="8248" y="3120"/>
                      <a:pt x="8528" y="3030"/>
                    </a:cubicBezTo>
                    <a:cubicBezTo>
                      <a:pt x="8528" y="2922"/>
                      <a:pt x="8540" y="2699"/>
                      <a:pt x="8568" y="2363"/>
                    </a:cubicBezTo>
                    <a:cubicBezTo>
                      <a:pt x="8596" y="2033"/>
                      <a:pt x="8636" y="1694"/>
                      <a:pt x="8690" y="1352"/>
                    </a:cubicBezTo>
                    <a:cubicBezTo>
                      <a:pt x="8744" y="1011"/>
                      <a:pt x="8814" y="697"/>
                      <a:pt x="8899" y="418"/>
                    </a:cubicBezTo>
                    <a:cubicBezTo>
                      <a:pt x="8984" y="141"/>
                      <a:pt x="9084" y="0"/>
                      <a:pt x="9191" y="0"/>
                    </a:cubicBezTo>
                    <a:lnTo>
                      <a:pt x="12406" y="0"/>
                    </a:lnTo>
                    <a:cubicBezTo>
                      <a:pt x="12531" y="0"/>
                      <a:pt x="12618" y="68"/>
                      <a:pt x="12664" y="203"/>
                    </a:cubicBezTo>
                    <a:cubicBezTo>
                      <a:pt x="12771" y="644"/>
                      <a:pt x="12848" y="1107"/>
                      <a:pt x="12893" y="1595"/>
                    </a:cubicBezTo>
                    <a:cubicBezTo>
                      <a:pt x="12938" y="2084"/>
                      <a:pt x="13001" y="2561"/>
                      <a:pt x="13083" y="3030"/>
                    </a:cubicBezTo>
                    <a:cubicBezTo>
                      <a:pt x="13363" y="3100"/>
                      <a:pt x="13632" y="3185"/>
                      <a:pt x="13890" y="3284"/>
                    </a:cubicBezTo>
                    <a:cubicBezTo>
                      <a:pt x="14148" y="3385"/>
                      <a:pt x="14403" y="3512"/>
                      <a:pt x="14655" y="3662"/>
                    </a:cubicBezTo>
                    <a:cubicBezTo>
                      <a:pt x="14729" y="3611"/>
                      <a:pt x="14881" y="3490"/>
                      <a:pt x="15117" y="3303"/>
                    </a:cubicBezTo>
                    <a:cubicBezTo>
                      <a:pt x="15352" y="3120"/>
                      <a:pt x="15604" y="2925"/>
                      <a:pt x="15870" y="2722"/>
                    </a:cubicBezTo>
                    <a:cubicBezTo>
                      <a:pt x="16136" y="2521"/>
                      <a:pt x="16377" y="2341"/>
                      <a:pt x="16589" y="2183"/>
                    </a:cubicBezTo>
                    <a:cubicBezTo>
                      <a:pt x="16802" y="2024"/>
                      <a:pt x="16935" y="1945"/>
                      <a:pt x="16989" y="1945"/>
                    </a:cubicBezTo>
                    <a:cubicBezTo>
                      <a:pt x="17043" y="1945"/>
                      <a:pt x="17210" y="2072"/>
                      <a:pt x="17490" y="2321"/>
                    </a:cubicBezTo>
                    <a:cubicBezTo>
                      <a:pt x="17771" y="2569"/>
                      <a:pt x="18065" y="2849"/>
                      <a:pt x="18371" y="3162"/>
                    </a:cubicBezTo>
                    <a:cubicBezTo>
                      <a:pt x="18680" y="3479"/>
                      <a:pt x="18957" y="3775"/>
                      <a:pt x="19207" y="4049"/>
                    </a:cubicBezTo>
                    <a:cubicBezTo>
                      <a:pt x="19453" y="4323"/>
                      <a:pt x="19578" y="4498"/>
                      <a:pt x="19578" y="4571"/>
                    </a:cubicBezTo>
                    <a:cubicBezTo>
                      <a:pt x="19578" y="4605"/>
                      <a:pt x="19498" y="4735"/>
                      <a:pt x="19343" y="4955"/>
                    </a:cubicBezTo>
                    <a:cubicBezTo>
                      <a:pt x="19184" y="5175"/>
                      <a:pt x="19008" y="5416"/>
                      <a:pt x="18813" y="5678"/>
                    </a:cubicBezTo>
                    <a:cubicBezTo>
                      <a:pt x="18617" y="5938"/>
                      <a:pt x="18428" y="6189"/>
                      <a:pt x="18241" y="6429"/>
                    </a:cubicBezTo>
                    <a:cubicBezTo>
                      <a:pt x="18057" y="6667"/>
                      <a:pt x="17946" y="6813"/>
                      <a:pt x="17909" y="6867"/>
                    </a:cubicBezTo>
                    <a:moveTo>
                      <a:pt x="10806" y="14044"/>
                    </a:moveTo>
                    <a:cubicBezTo>
                      <a:pt x="11248" y="14044"/>
                      <a:pt x="11670" y="13957"/>
                      <a:pt x="12066" y="13779"/>
                    </a:cubicBezTo>
                    <a:cubicBezTo>
                      <a:pt x="12463" y="13607"/>
                      <a:pt x="12805" y="13370"/>
                      <a:pt x="13091" y="13070"/>
                    </a:cubicBezTo>
                    <a:cubicBezTo>
                      <a:pt x="13375" y="12774"/>
                      <a:pt x="13604" y="12429"/>
                      <a:pt x="13783" y="12031"/>
                    </a:cubicBezTo>
                    <a:cubicBezTo>
                      <a:pt x="13958" y="11633"/>
                      <a:pt x="14046" y="11215"/>
                      <a:pt x="14046" y="10775"/>
                    </a:cubicBezTo>
                    <a:cubicBezTo>
                      <a:pt x="14046" y="10334"/>
                      <a:pt x="13958" y="9919"/>
                      <a:pt x="13783" y="9530"/>
                    </a:cubicBezTo>
                    <a:cubicBezTo>
                      <a:pt x="13604" y="9143"/>
                      <a:pt x="13375" y="8801"/>
                      <a:pt x="13091" y="8502"/>
                    </a:cubicBezTo>
                    <a:cubicBezTo>
                      <a:pt x="12805" y="8206"/>
                      <a:pt x="12463" y="7974"/>
                      <a:pt x="12066" y="7808"/>
                    </a:cubicBezTo>
                    <a:cubicBezTo>
                      <a:pt x="11670" y="7641"/>
                      <a:pt x="11248" y="7556"/>
                      <a:pt x="10806" y="7556"/>
                    </a:cubicBezTo>
                    <a:cubicBezTo>
                      <a:pt x="10361" y="7556"/>
                      <a:pt x="9939" y="7641"/>
                      <a:pt x="9537" y="7808"/>
                    </a:cubicBezTo>
                    <a:cubicBezTo>
                      <a:pt x="9135" y="7974"/>
                      <a:pt x="8786" y="8206"/>
                      <a:pt x="8494" y="8502"/>
                    </a:cubicBezTo>
                    <a:cubicBezTo>
                      <a:pt x="8200" y="8801"/>
                      <a:pt x="7970" y="9143"/>
                      <a:pt x="7800" y="9530"/>
                    </a:cubicBezTo>
                    <a:cubicBezTo>
                      <a:pt x="7633" y="9919"/>
                      <a:pt x="7551" y="10334"/>
                      <a:pt x="7551" y="10775"/>
                    </a:cubicBezTo>
                    <a:cubicBezTo>
                      <a:pt x="7551" y="11215"/>
                      <a:pt x="7633" y="11633"/>
                      <a:pt x="7800" y="12031"/>
                    </a:cubicBezTo>
                    <a:cubicBezTo>
                      <a:pt x="7970" y="12429"/>
                      <a:pt x="8200" y="12774"/>
                      <a:pt x="8494" y="13070"/>
                    </a:cubicBezTo>
                    <a:cubicBezTo>
                      <a:pt x="8786" y="13370"/>
                      <a:pt x="9135" y="13607"/>
                      <a:pt x="9537" y="13779"/>
                    </a:cubicBezTo>
                    <a:cubicBezTo>
                      <a:pt x="9939" y="13957"/>
                      <a:pt x="10361" y="14044"/>
                      <a:pt x="10806" y="14044"/>
                    </a:cubicBezTo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Shape 1486"/>
              <p:cNvSpPr/>
              <p:nvPr userDrawn="1"/>
            </p:nvSpPr>
            <p:spPr bwMode="auto">
              <a:xfrm>
                <a:off x="721711" y="2626985"/>
                <a:ext cx="308929" cy="353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" y="6464"/>
                    </a:moveTo>
                    <a:cubicBezTo>
                      <a:pt x="386" y="6464"/>
                      <a:pt x="262" y="6412"/>
                      <a:pt x="155" y="6306"/>
                    </a:cubicBezTo>
                    <a:cubicBezTo>
                      <a:pt x="49" y="6202"/>
                      <a:pt x="0" y="6075"/>
                      <a:pt x="0" y="5925"/>
                    </a:cubicBezTo>
                    <a:lnTo>
                      <a:pt x="0" y="538"/>
                    </a:lnTo>
                    <a:cubicBezTo>
                      <a:pt x="0" y="389"/>
                      <a:pt x="49" y="265"/>
                      <a:pt x="155" y="158"/>
                    </a:cubicBezTo>
                    <a:cubicBezTo>
                      <a:pt x="262" y="52"/>
                      <a:pt x="386" y="0"/>
                      <a:pt x="536" y="0"/>
                    </a:cubicBezTo>
                    <a:lnTo>
                      <a:pt x="5925" y="0"/>
                    </a:lnTo>
                    <a:cubicBezTo>
                      <a:pt x="6072" y="0"/>
                      <a:pt x="6202" y="52"/>
                      <a:pt x="6320" y="158"/>
                    </a:cubicBezTo>
                    <a:cubicBezTo>
                      <a:pt x="6432" y="265"/>
                      <a:pt x="6487" y="389"/>
                      <a:pt x="6487" y="538"/>
                    </a:cubicBezTo>
                    <a:lnTo>
                      <a:pt x="6487" y="5925"/>
                    </a:lnTo>
                    <a:cubicBezTo>
                      <a:pt x="6487" y="6075"/>
                      <a:pt x="6432" y="6202"/>
                      <a:pt x="6320" y="6306"/>
                    </a:cubicBezTo>
                    <a:cubicBezTo>
                      <a:pt x="6202" y="6412"/>
                      <a:pt x="6072" y="6464"/>
                      <a:pt x="5925" y="6464"/>
                    </a:cubicBezTo>
                    <a:lnTo>
                      <a:pt x="536" y="6464"/>
                    </a:lnTo>
                    <a:close/>
                    <a:moveTo>
                      <a:pt x="21059" y="8105"/>
                    </a:moveTo>
                    <a:cubicBezTo>
                      <a:pt x="21206" y="8105"/>
                      <a:pt x="21335" y="8157"/>
                      <a:pt x="21439" y="8258"/>
                    </a:cubicBezTo>
                    <a:cubicBezTo>
                      <a:pt x="21542" y="8358"/>
                      <a:pt x="21600" y="8488"/>
                      <a:pt x="21600" y="8643"/>
                    </a:cubicBezTo>
                    <a:lnTo>
                      <a:pt x="21600" y="12614"/>
                    </a:lnTo>
                    <a:cubicBezTo>
                      <a:pt x="21600" y="13855"/>
                      <a:pt x="21315" y="15021"/>
                      <a:pt x="20751" y="16115"/>
                    </a:cubicBezTo>
                    <a:cubicBezTo>
                      <a:pt x="20183" y="17209"/>
                      <a:pt x="19412" y="18159"/>
                      <a:pt x="18433" y="18968"/>
                    </a:cubicBezTo>
                    <a:cubicBezTo>
                      <a:pt x="17454" y="19775"/>
                      <a:pt x="16314" y="20417"/>
                      <a:pt x="15001" y="20892"/>
                    </a:cubicBezTo>
                    <a:cubicBezTo>
                      <a:pt x="13691" y="21364"/>
                      <a:pt x="12291" y="21600"/>
                      <a:pt x="10803" y="21600"/>
                    </a:cubicBezTo>
                    <a:cubicBezTo>
                      <a:pt x="9297" y="21600"/>
                      <a:pt x="7892" y="21364"/>
                      <a:pt x="6588" y="20892"/>
                    </a:cubicBezTo>
                    <a:cubicBezTo>
                      <a:pt x="5283" y="20417"/>
                      <a:pt x="4140" y="19775"/>
                      <a:pt x="3161" y="18968"/>
                    </a:cubicBezTo>
                    <a:cubicBezTo>
                      <a:pt x="2182" y="18159"/>
                      <a:pt x="1411" y="17212"/>
                      <a:pt x="844" y="16121"/>
                    </a:cubicBezTo>
                    <a:cubicBezTo>
                      <a:pt x="279" y="15032"/>
                      <a:pt x="0" y="13866"/>
                      <a:pt x="0" y="12614"/>
                    </a:cubicBezTo>
                    <a:lnTo>
                      <a:pt x="0" y="8643"/>
                    </a:lnTo>
                    <a:cubicBezTo>
                      <a:pt x="0" y="8496"/>
                      <a:pt x="49" y="8370"/>
                      <a:pt x="155" y="8263"/>
                    </a:cubicBezTo>
                    <a:cubicBezTo>
                      <a:pt x="262" y="8160"/>
                      <a:pt x="386" y="8105"/>
                      <a:pt x="536" y="8105"/>
                    </a:cubicBezTo>
                    <a:lnTo>
                      <a:pt x="5925" y="8105"/>
                    </a:lnTo>
                    <a:cubicBezTo>
                      <a:pt x="6072" y="8105"/>
                      <a:pt x="6202" y="8157"/>
                      <a:pt x="6320" y="8257"/>
                    </a:cubicBezTo>
                    <a:cubicBezTo>
                      <a:pt x="6432" y="8358"/>
                      <a:pt x="6487" y="8488"/>
                      <a:pt x="6487" y="8643"/>
                    </a:cubicBezTo>
                    <a:lnTo>
                      <a:pt x="6487" y="12614"/>
                    </a:lnTo>
                    <a:cubicBezTo>
                      <a:pt x="6487" y="12881"/>
                      <a:pt x="6596" y="13155"/>
                      <a:pt x="6801" y="13440"/>
                    </a:cubicBezTo>
                    <a:cubicBezTo>
                      <a:pt x="7005" y="13725"/>
                      <a:pt x="7299" y="13993"/>
                      <a:pt x="7676" y="14246"/>
                    </a:cubicBezTo>
                    <a:cubicBezTo>
                      <a:pt x="8050" y="14500"/>
                      <a:pt x="8505" y="14704"/>
                      <a:pt x="9032" y="14865"/>
                    </a:cubicBezTo>
                    <a:cubicBezTo>
                      <a:pt x="9562" y="15029"/>
                      <a:pt x="10152" y="15107"/>
                      <a:pt x="10803" y="15107"/>
                    </a:cubicBezTo>
                    <a:cubicBezTo>
                      <a:pt x="11448" y="15107"/>
                      <a:pt x="12038" y="15029"/>
                      <a:pt x="12577" y="14865"/>
                    </a:cubicBezTo>
                    <a:cubicBezTo>
                      <a:pt x="13112" y="14704"/>
                      <a:pt x="13567" y="14500"/>
                      <a:pt x="13944" y="14246"/>
                    </a:cubicBezTo>
                    <a:cubicBezTo>
                      <a:pt x="14321" y="13993"/>
                      <a:pt x="14615" y="13722"/>
                      <a:pt x="14822" y="13440"/>
                    </a:cubicBezTo>
                    <a:cubicBezTo>
                      <a:pt x="15030" y="13155"/>
                      <a:pt x="15130" y="12881"/>
                      <a:pt x="15130" y="12614"/>
                    </a:cubicBezTo>
                    <a:lnTo>
                      <a:pt x="15130" y="8643"/>
                    </a:lnTo>
                    <a:cubicBezTo>
                      <a:pt x="15130" y="8286"/>
                      <a:pt x="15312" y="8105"/>
                      <a:pt x="15672" y="8105"/>
                    </a:cubicBezTo>
                    <a:lnTo>
                      <a:pt x="21059" y="8105"/>
                    </a:lnTo>
                    <a:close/>
                    <a:moveTo>
                      <a:pt x="21059" y="3"/>
                    </a:moveTo>
                    <a:cubicBezTo>
                      <a:pt x="21206" y="3"/>
                      <a:pt x="21335" y="55"/>
                      <a:pt x="21439" y="161"/>
                    </a:cubicBezTo>
                    <a:cubicBezTo>
                      <a:pt x="21542" y="268"/>
                      <a:pt x="21600" y="392"/>
                      <a:pt x="21600" y="541"/>
                    </a:cubicBezTo>
                    <a:lnTo>
                      <a:pt x="21600" y="5928"/>
                    </a:lnTo>
                    <a:cubicBezTo>
                      <a:pt x="21600" y="6078"/>
                      <a:pt x="21542" y="6205"/>
                      <a:pt x="21439" y="6308"/>
                    </a:cubicBezTo>
                    <a:cubicBezTo>
                      <a:pt x="21335" y="6415"/>
                      <a:pt x="21206" y="6467"/>
                      <a:pt x="21059" y="6467"/>
                    </a:cubicBezTo>
                    <a:lnTo>
                      <a:pt x="15672" y="6467"/>
                    </a:lnTo>
                    <a:cubicBezTo>
                      <a:pt x="15312" y="6467"/>
                      <a:pt x="15130" y="6288"/>
                      <a:pt x="15130" y="5928"/>
                    </a:cubicBezTo>
                    <a:lnTo>
                      <a:pt x="15130" y="541"/>
                    </a:lnTo>
                    <a:cubicBezTo>
                      <a:pt x="15130" y="392"/>
                      <a:pt x="15182" y="268"/>
                      <a:pt x="15283" y="161"/>
                    </a:cubicBezTo>
                    <a:cubicBezTo>
                      <a:pt x="15384" y="55"/>
                      <a:pt x="15513" y="3"/>
                      <a:pt x="15672" y="3"/>
                    </a:cubicBezTo>
                    <a:lnTo>
                      <a:pt x="21059" y="3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Shape 1492"/>
              <p:cNvSpPr/>
              <p:nvPr userDrawn="1"/>
            </p:nvSpPr>
            <p:spPr bwMode="auto">
              <a:xfrm>
                <a:off x="709702" y="3619143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498" extrusionOk="0">
                    <a:moveTo>
                      <a:pt x="14059" y="6524"/>
                    </a:moveTo>
                    <a:cubicBezTo>
                      <a:pt x="13646" y="6524"/>
                      <a:pt x="13257" y="6670"/>
                      <a:pt x="12887" y="6962"/>
                    </a:cubicBezTo>
                    <a:cubicBezTo>
                      <a:pt x="12520" y="7257"/>
                      <a:pt x="12156" y="7651"/>
                      <a:pt x="11798" y="8139"/>
                    </a:cubicBezTo>
                    <a:cubicBezTo>
                      <a:pt x="11441" y="8626"/>
                      <a:pt x="11081" y="9184"/>
                      <a:pt x="10727" y="9814"/>
                    </a:cubicBezTo>
                    <a:cubicBezTo>
                      <a:pt x="10372" y="10445"/>
                      <a:pt x="10017" y="11093"/>
                      <a:pt x="9665" y="11765"/>
                    </a:cubicBezTo>
                    <a:cubicBezTo>
                      <a:pt x="9234" y="12585"/>
                      <a:pt x="8794" y="13394"/>
                      <a:pt x="8336" y="14196"/>
                    </a:cubicBezTo>
                    <a:cubicBezTo>
                      <a:pt x="7876" y="14996"/>
                      <a:pt x="7384" y="15717"/>
                      <a:pt x="6858" y="16357"/>
                    </a:cubicBezTo>
                    <a:cubicBezTo>
                      <a:pt x="6330" y="16996"/>
                      <a:pt x="5752" y="17510"/>
                      <a:pt x="5119" y="17898"/>
                    </a:cubicBezTo>
                    <a:cubicBezTo>
                      <a:pt x="4485" y="18289"/>
                      <a:pt x="3788" y="18488"/>
                      <a:pt x="3022" y="18488"/>
                    </a:cubicBezTo>
                    <a:lnTo>
                      <a:pt x="458" y="18488"/>
                    </a:lnTo>
                    <a:cubicBezTo>
                      <a:pt x="333" y="18488"/>
                      <a:pt x="225" y="18432"/>
                      <a:pt x="135" y="18324"/>
                    </a:cubicBezTo>
                    <a:cubicBezTo>
                      <a:pt x="44" y="18219"/>
                      <a:pt x="0" y="18091"/>
                      <a:pt x="0" y="17942"/>
                    </a:cubicBezTo>
                    <a:lnTo>
                      <a:pt x="0" y="15790"/>
                    </a:lnTo>
                    <a:cubicBezTo>
                      <a:pt x="0" y="15638"/>
                      <a:pt x="44" y="15513"/>
                      <a:pt x="135" y="15411"/>
                    </a:cubicBezTo>
                    <a:cubicBezTo>
                      <a:pt x="225" y="15311"/>
                      <a:pt x="333" y="15256"/>
                      <a:pt x="458" y="15256"/>
                    </a:cubicBezTo>
                    <a:lnTo>
                      <a:pt x="3022" y="15256"/>
                    </a:lnTo>
                    <a:cubicBezTo>
                      <a:pt x="3421" y="15256"/>
                      <a:pt x="3810" y="15113"/>
                      <a:pt x="4189" y="14824"/>
                    </a:cubicBezTo>
                    <a:cubicBezTo>
                      <a:pt x="4568" y="14538"/>
                      <a:pt x="4933" y="14150"/>
                      <a:pt x="5285" y="13665"/>
                    </a:cubicBezTo>
                    <a:cubicBezTo>
                      <a:pt x="5637" y="13180"/>
                      <a:pt x="5985" y="12623"/>
                      <a:pt x="6340" y="11995"/>
                    </a:cubicBezTo>
                    <a:cubicBezTo>
                      <a:pt x="6692" y="11367"/>
                      <a:pt x="7042" y="10716"/>
                      <a:pt x="7394" y="10045"/>
                    </a:cubicBezTo>
                    <a:cubicBezTo>
                      <a:pt x="7822" y="9225"/>
                      <a:pt x="8270" y="8407"/>
                      <a:pt x="8735" y="7599"/>
                    </a:cubicBezTo>
                    <a:cubicBezTo>
                      <a:pt x="9200" y="6790"/>
                      <a:pt x="9696" y="6063"/>
                      <a:pt x="10223" y="5421"/>
                    </a:cubicBezTo>
                    <a:cubicBezTo>
                      <a:pt x="10749" y="4776"/>
                      <a:pt x="11324" y="4262"/>
                      <a:pt x="11950" y="3876"/>
                    </a:cubicBezTo>
                    <a:cubicBezTo>
                      <a:pt x="12574" y="3488"/>
                      <a:pt x="13276" y="3293"/>
                      <a:pt x="14057" y="3293"/>
                    </a:cubicBezTo>
                    <a:lnTo>
                      <a:pt x="16435" y="3293"/>
                    </a:lnTo>
                    <a:lnTo>
                      <a:pt x="16435" y="712"/>
                    </a:lnTo>
                    <a:cubicBezTo>
                      <a:pt x="16435" y="329"/>
                      <a:pt x="16530" y="102"/>
                      <a:pt x="16721" y="23"/>
                    </a:cubicBezTo>
                    <a:cubicBezTo>
                      <a:pt x="16914" y="-50"/>
                      <a:pt x="17147" y="49"/>
                      <a:pt x="17418" y="318"/>
                    </a:cubicBezTo>
                    <a:lnTo>
                      <a:pt x="21331" y="4203"/>
                    </a:lnTo>
                    <a:cubicBezTo>
                      <a:pt x="21512" y="4373"/>
                      <a:pt x="21598" y="4583"/>
                      <a:pt x="21588" y="4834"/>
                    </a:cubicBezTo>
                    <a:cubicBezTo>
                      <a:pt x="21588" y="5103"/>
                      <a:pt x="21502" y="5322"/>
                      <a:pt x="21331" y="5488"/>
                    </a:cubicBezTo>
                    <a:lnTo>
                      <a:pt x="17418" y="9362"/>
                    </a:lnTo>
                    <a:cubicBezTo>
                      <a:pt x="17147" y="9630"/>
                      <a:pt x="16914" y="9727"/>
                      <a:pt x="16721" y="9645"/>
                    </a:cubicBezTo>
                    <a:cubicBezTo>
                      <a:pt x="16530" y="9569"/>
                      <a:pt x="16435" y="9338"/>
                      <a:pt x="16435" y="8956"/>
                    </a:cubicBezTo>
                    <a:lnTo>
                      <a:pt x="16435" y="6524"/>
                    </a:lnTo>
                    <a:lnTo>
                      <a:pt x="14059" y="6524"/>
                    </a:lnTo>
                    <a:close/>
                    <a:moveTo>
                      <a:pt x="462" y="6495"/>
                    </a:moveTo>
                    <a:cubicBezTo>
                      <a:pt x="338" y="6495"/>
                      <a:pt x="230" y="6449"/>
                      <a:pt x="139" y="6349"/>
                    </a:cubicBezTo>
                    <a:cubicBezTo>
                      <a:pt x="49" y="6250"/>
                      <a:pt x="5" y="6127"/>
                      <a:pt x="5" y="5978"/>
                    </a:cubicBezTo>
                    <a:lnTo>
                      <a:pt x="5" y="3824"/>
                    </a:lnTo>
                    <a:cubicBezTo>
                      <a:pt x="5" y="3462"/>
                      <a:pt x="157" y="3287"/>
                      <a:pt x="462" y="3293"/>
                    </a:cubicBezTo>
                    <a:lnTo>
                      <a:pt x="3027" y="3293"/>
                    </a:lnTo>
                    <a:cubicBezTo>
                      <a:pt x="3560" y="3293"/>
                      <a:pt x="4054" y="3389"/>
                      <a:pt x="4514" y="3573"/>
                    </a:cubicBezTo>
                    <a:cubicBezTo>
                      <a:pt x="4974" y="3763"/>
                      <a:pt x="5410" y="4022"/>
                      <a:pt x="5821" y="4358"/>
                    </a:cubicBezTo>
                    <a:cubicBezTo>
                      <a:pt x="6229" y="4691"/>
                      <a:pt x="6609" y="5085"/>
                      <a:pt x="6963" y="5532"/>
                    </a:cubicBezTo>
                    <a:cubicBezTo>
                      <a:pt x="7318" y="5979"/>
                      <a:pt x="7656" y="6463"/>
                      <a:pt x="7994" y="6983"/>
                    </a:cubicBezTo>
                    <a:cubicBezTo>
                      <a:pt x="7519" y="7824"/>
                      <a:pt x="7059" y="8653"/>
                      <a:pt x="6621" y="9473"/>
                    </a:cubicBezTo>
                    <a:cubicBezTo>
                      <a:pt x="6589" y="9549"/>
                      <a:pt x="6557" y="9610"/>
                      <a:pt x="6516" y="9668"/>
                    </a:cubicBezTo>
                    <a:cubicBezTo>
                      <a:pt x="6477" y="9727"/>
                      <a:pt x="6442" y="9794"/>
                      <a:pt x="6410" y="9876"/>
                    </a:cubicBezTo>
                    <a:cubicBezTo>
                      <a:pt x="5862" y="8927"/>
                      <a:pt x="5319" y="8127"/>
                      <a:pt x="4776" y="7473"/>
                    </a:cubicBezTo>
                    <a:cubicBezTo>
                      <a:pt x="4233" y="6822"/>
                      <a:pt x="3651" y="6495"/>
                      <a:pt x="3024" y="6495"/>
                    </a:cubicBezTo>
                    <a:lnTo>
                      <a:pt x="462" y="6495"/>
                    </a:lnTo>
                    <a:close/>
                    <a:moveTo>
                      <a:pt x="21333" y="15997"/>
                    </a:moveTo>
                    <a:cubicBezTo>
                      <a:pt x="21514" y="16167"/>
                      <a:pt x="21600" y="16386"/>
                      <a:pt x="21590" y="16657"/>
                    </a:cubicBezTo>
                    <a:cubicBezTo>
                      <a:pt x="21590" y="16908"/>
                      <a:pt x="21505" y="17116"/>
                      <a:pt x="21333" y="17285"/>
                    </a:cubicBezTo>
                    <a:lnTo>
                      <a:pt x="17421" y="21182"/>
                    </a:lnTo>
                    <a:cubicBezTo>
                      <a:pt x="17149" y="21454"/>
                      <a:pt x="16917" y="21550"/>
                      <a:pt x="16724" y="21471"/>
                    </a:cubicBezTo>
                    <a:cubicBezTo>
                      <a:pt x="16533" y="21392"/>
                      <a:pt x="16437" y="21162"/>
                      <a:pt x="16437" y="20779"/>
                    </a:cubicBezTo>
                    <a:lnTo>
                      <a:pt x="16437" y="18432"/>
                    </a:lnTo>
                    <a:lnTo>
                      <a:pt x="14059" y="18432"/>
                    </a:lnTo>
                    <a:cubicBezTo>
                      <a:pt x="13528" y="18432"/>
                      <a:pt x="13031" y="18336"/>
                      <a:pt x="12574" y="18143"/>
                    </a:cubicBezTo>
                    <a:cubicBezTo>
                      <a:pt x="12114" y="17953"/>
                      <a:pt x="11681" y="17691"/>
                      <a:pt x="11280" y="17355"/>
                    </a:cubicBezTo>
                    <a:cubicBezTo>
                      <a:pt x="10878" y="17019"/>
                      <a:pt x="10497" y="16628"/>
                      <a:pt x="10137" y="16181"/>
                    </a:cubicBezTo>
                    <a:cubicBezTo>
                      <a:pt x="9780" y="15732"/>
                      <a:pt x="9440" y="15253"/>
                      <a:pt x="9119" y="14739"/>
                    </a:cubicBezTo>
                    <a:cubicBezTo>
                      <a:pt x="9344" y="14360"/>
                      <a:pt x="9567" y="13963"/>
                      <a:pt x="9780" y="13551"/>
                    </a:cubicBezTo>
                    <a:cubicBezTo>
                      <a:pt x="9995" y="13142"/>
                      <a:pt x="10218" y="12740"/>
                      <a:pt x="10443" y="12337"/>
                    </a:cubicBezTo>
                    <a:cubicBezTo>
                      <a:pt x="10475" y="12246"/>
                      <a:pt x="10514" y="12165"/>
                      <a:pt x="10560" y="12091"/>
                    </a:cubicBezTo>
                    <a:cubicBezTo>
                      <a:pt x="10609" y="12024"/>
                      <a:pt x="10646" y="11940"/>
                      <a:pt x="10680" y="11846"/>
                    </a:cubicBezTo>
                    <a:cubicBezTo>
                      <a:pt x="11226" y="12798"/>
                      <a:pt x="11769" y="13592"/>
                      <a:pt x="12315" y="14231"/>
                    </a:cubicBezTo>
                    <a:cubicBezTo>
                      <a:pt x="12855" y="14868"/>
                      <a:pt x="13440" y="15189"/>
                      <a:pt x="14064" y="15189"/>
                    </a:cubicBezTo>
                    <a:lnTo>
                      <a:pt x="16442" y="15189"/>
                    </a:lnTo>
                    <a:lnTo>
                      <a:pt x="16442" y="12532"/>
                    </a:lnTo>
                    <a:cubicBezTo>
                      <a:pt x="16442" y="12153"/>
                      <a:pt x="16538" y="11922"/>
                      <a:pt x="16728" y="11846"/>
                    </a:cubicBezTo>
                    <a:cubicBezTo>
                      <a:pt x="16922" y="11773"/>
                      <a:pt x="17154" y="11867"/>
                      <a:pt x="17426" y="12126"/>
                    </a:cubicBezTo>
                    <a:lnTo>
                      <a:pt x="21333" y="1599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Прямоугольник 88"/>
              <p:cNvSpPr/>
              <p:nvPr userDrawn="1"/>
            </p:nvSpPr>
            <p:spPr>
              <a:xfrm>
                <a:off x="3134718" y="2252223"/>
                <a:ext cx="4141504" cy="86117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ANKARA ÜNİVERSİTESİ 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ENFORMATİK BÖLÜMÜ TEZSİZ YÜKSEK LİSANS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125" y="1504950"/>
              <a:ext cx="847725" cy="833755"/>
            </a:xfrm>
            <a:prstGeom prst="rect">
              <a:avLst/>
            </a:prstGeom>
          </p:spPr>
        </p:pic>
        <p:sp>
          <p:nvSpPr>
            <p:cNvPr id="10" name="Metin Kutusu 31"/>
            <p:cNvSpPr txBox="1"/>
            <p:nvPr userDrawn="1"/>
          </p:nvSpPr>
          <p:spPr>
            <a:xfrm>
              <a:off x="137130" y="343652"/>
              <a:ext cx="540000" cy="684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sz="3600" b="1" dirty="0">
                  <a:ln w="9525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tr-TR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97851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0DE84-F59F-4E94-8927-2553509AC5DA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0" y="6413554"/>
            <a:ext cx="3006671" cy="444446"/>
          </a:xfrm>
        </p:spPr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1855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2ED1FC-AE31-4BD4-A04E-566252861AA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05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2890C-CBCE-4229-A069-0ACEF17807B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8651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722FA-1C10-4FC5-BE90-B8AF285E6818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43618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F4311-9887-47A9-8C0B-70E2B8690B1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4032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7E951B-DF7E-402A-A30A-709E616C762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0409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2890C-CBCE-4229-A069-0ACEF17807B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7647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F1F8F3-F42C-4DF1-B273-A7F8CFFDD9A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50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2183-4A45-4122-BCC4-B3BA7FDA2EFF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534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37FE4-256D-40E7-90FC-D1765659DE5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6560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B4AE66-5BBA-4EE4-A8EC-E5040E722C14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4370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345412" y="3530043"/>
            <a:ext cx="9144000" cy="1539903"/>
          </a:xfrm>
        </p:spPr>
        <p:txBody>
          <a:bodyPr anchor="b"/>
          <a:lstStyle>
            <a:lvl1pPr algn="ctr"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6C87B8-F90C-45B3-81D6-E21A7E1D81A7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01481" y="156040"/>
            <a:ext cx="11521594" cy="4143954"/>
            <a:chOff x="0" y="343652"/>
            <a:chExt cx="8082167" cy="3131068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408617"/>
              <a:ext cx="8082167" cy="3066103"/>
              <a:chOff x="0" y="856378"/>
              <a:chExt cx="8470941" cy="3285993"/>
            </a:xfrm>
          </p:grpSpPr>
          <p:sp>
            <p:nvSpPr>
              <p:cNvPr id="11" name="Rectangle 12"/>
              <p:cNvSpPr>
                <a:spLocks noChangeArrowheads="1"/>
              </p:cNvSpPr>
              <p:nvPr userDrawn="1"/>
            </p:nvSpPr>
            <p:spPr bwMode="auto">
              <a:xfrm rot="16200000">
                <a:off x="8441714" y="1339324"/>
                <a:ext cx="6153" cy="52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Прямоугольник 1"/>
              <p:cNvSpPr/>
              <p:nvPr userDrawn="1"/>
            </p:nvSpPr>
            <p:spPr>
              <a:xfrm>
                <a:off x="1404487" y="1785042"/>
                <a:ext cx="6963028" cy="1484714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3"/>
              <p:cNvSpPr/>
              <p:nvPr userDrawn="1"/>
            </p:nvSpPr>
            <p:spPr>
              <a:xfrm rot="2700000">
                <a:off x="1034369" y="2941441"/>
                <a:ext cx="695885" cy="695885"/>
              </a:xfrm>
              <a:prstGeom prst="rect">
                <a:avLst/>
              </a:prstGeom>
              <a:solidFill>
                <a:srgbClr val="F8A90C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75"/>
              <p:cNvSpPr/>
              <p:nvPr userDrawn="1"/>
            </p:nvSpPr>
            <p:spPr>
              <a:xfrm rot="2700000">
                <a:off x="522132" y="2429204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76"/>
              <p:cNvSpPr/>
              <p:nvPr userDrawn="1"/>
            </p:nvSpPr>
            <p:spPr>
              <a:xfrm rot="2700000">
                <a:off x="10086" y="1908996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77"/>
              <p:cNvSpPr/>
              <p:nvPr userDrawn="1"/>
            </p:nvSpPr>
            <p:spPr>
              <a:xfrm rot="2700000">
                <a:off x="655832" y="1048438"/>
                <a:ext cx="1451816" cy="1416004"/>
              </a:xfrm>
              <a:prstGeom prst="rect">
                <a:avLst/>
              </a:prstGeom>
              <a:solidFill>
                <a:srgbClr val="AAAAA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78"/>
              <p:cNvSpPr/>
              <p:nvPr userDrawn="1"/>
            </p:nvSpPr>
            <p:spPr>
              <a:xfrm rot="2700000">
                <a:off x="0" y="856378"/>
                <a:ext cx="695885" cy="695885"/>
              </a:xfrm>
              <a:prstGeom prst="rect">
                <a:avLst/>
              </a:prstGeom>
              <a:solidFill>
                <a:srgbClr val="C80D1F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79"/>
              <p:cNvSpPr/>
              <p:nvPr userDrawn="1"/>
            </p:nvSpPr>
            <p:spPr>
              <a:xfrm rot="2700000">
                <a:off x="532218" y="3446486"/>
                <a:ext cx="695885" cy="695885"/>
              </a:xfrm>
              <a:prstGeom prst="rect">
                <a:avLst/>
              </a:prstGeom>
              <a:solidFill>
                <a:srgbClr val="EA506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Shape 1420"/>
              <p:cNvSpPr/>
              <p:nvPr userDrawn="1"/>
            </p:nvSpPr>
            <p:spPr bwMode="auto">
              <a:xfrm>
                <a:off x="1231147" y="1596434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77" y="7976"/>
                    </a:moveTo>
                    <a:cubicBezTo>
                      <a:pt x="3988" y="7976"/>
                      <a:pt x="3706" y="8031"/>
                      <a:pt x="3435" y="8149"/>
                    </a:cubicBezTo>
                    <a:cubicBezTo>
                      <a:pt x="3161" y="8266"/>
                      <a:pt x="2904" y="8428"/>
                      <a:pt x="2666" y="8628"/>
                    </a:cubicBezTo>
                    <a:cubicBezTo>
                      <a:pt x="2429" y="8830"/>
                      <a:pt x="2220" y="9071"/>
                      <a:pt x="2044" y="9344"/>
                    </a:cubicBezTo>
                    <a:cubicBezTo>
                      <a:pt x="1868" y="9621"/>
                      <a:pt x="1731" y="9926"/>
                      <a:pt x="1628" y="10252"/>
                    </a:cubicBezTo>
                    <a:lnTo>
                      <a:pt x="0" y="16271"/>
                    </a:lnTo>
                    <a:lnTo>
                      <a:pt x="0" y="1619"/>
                    </a:lnTo>
                    <a:cubicBezTo>
                      <a:pt x="0" y="1178"/>
                      <a:pt x="132" y="796"/>
                      <a:pt x="399" y="479"/>
                    </a:cubicBezTo>
                    <a:cubicBezTo>
                      <a:pt x="663" y="162"/>
                      <a:pt x="982" y="0"/>
                      <a:pt x="1349" y="0"/>
                    </a:cubicBezTo>
                    <a:lnTo>
                      <a:pt x="9460" y="0"/>
                    </a:lnTo>
                    <a:cubicBezTo>
                      <a:pt x="9824" y="0"/>
                      <a:pt x="10140" y="162"/>
                      <a:pt x="10407" y="479"/>
                    </a:cubicBezTo>
                    <a:cubicBezTo>
                      <a:pt x="10674" y="796"/>
                      <a:pt x="10806" y="1178"/>
                      <a:pt x="10806" y="1619"/>
                    </a:cubicBezTo>
                    <a:cubicBezTo>
                      <a:pt x="10806" y="2059"/>
                      <a:pt x="10938" y="2438"/>
                      <a:pt x="11198" y="2750"/>
                    </a:cubicBezTo>
                    <a:cubicBezTo>
                      <a:pt x="11460" y="3064"/>
                      <a:pt x="11773" y="3223"/>
                      <a:pt x="12143" y="3223"/>
                    </a:cubicBezTo>
                    <a:lnTo>
                      <a:pt x="17333" y="3223"/>
                    </a:lnTo>
                    <a:cubicBezTo>
                      <a:pt x="17700" y="3223"/>
                      <a:pt x="18016" y="3384"/>
                      <a:pt x="18278" y="3713"/>
                    </a:cubicBezTo>
                    <a:cubicBezTo>
                      <a:pt x="18540" y="4042"/>
                      <a:pt x="18670" y="4427"/>
                      <a:pt x="18670" y="4868"/>
                    </a:cubicBezTo>
                    <a:lnTo>
                      <a:pt x="18670" y="7976"/>
                    </a:lnTo>
                    <a:lnTo>
                      <a:pt x="4277" y="7976"/>
                    </a:lnTo>
                    <a:close/>
                    <a:moveTo>
                      <a:pt x="21600" y="10141"/>
                    </a:moveTo>
                    <a:lnTo>
                      <a:pt x="18552" y="20801"/>
                    </a:lnTo>
                    <a:cubicBezTo>
                      <a:pt x="18506" y="21015"/>
                      <a:pt x="18386" y="21203"/>
                      <a:pt x="18195" y="21362"/>
                    </a:cubicBezTo>
                    <a:cubicBezTo>
                      <a:pt x="18004" y="21521"/>
                      <a:pt x="17818" y="21600"/>
                      <a:pt x="17639" y="21600"/>
                    </a:cubicBezTo>
                    <a:lnTo>
                      <a:pt x="504" y="21600"/>
                    </a:lnTo>
                    <a:lnTo>
                      <a:pt x="3388" y="10913"/>
                    </a:lnTo>
                    <a:cubicBezTo>
                      <a:pt x="3435" y="10699"/>
                      <a:pt x="3552" y="10517"/>
                      <a:pt x="3746" y="10364"/>
                    </a:cubicBezTo>
                    <a:cubicBezTo>
                      <a:pt x="3937" y="10214"/>
                      <a:pt x="4120" y="10141"/>
                      <a:pt x="4301" y="10141"/>
                    </a:cubicBezTo>
                    <a:lnTo>
                      <a:pt x="21600" y="1014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Shape 1458"/>
              <p:cNvSpPr/>
              <p:nvPr userDrawn="1"/>
            </p:nvSpPr>
            <p:spPr bwMode="auto">
              <a:xfrm>
                <a:off x="175278" y="2073390"/>
                <a:ext cx="365500" cy="357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09" y="6867"/>
                    </a:moveTo>
                    <a:cubicBezTo>
                      <a:pt x="18210" y="7364"/>
                      <a:pt x="18439" y="7917"/>
                      <a:pt x="18600" y="8530"/>
                    </a:cubicBezTo>
                    <a:cubicBezTo>
                      <a:pt x="19045" y="8620"/>
                      <a:pt x="19513" y="8680"/>
                      <a:pt x="20005" y="8705"/>
                    </a:cubicBezTo>
                    <a:cubicBezTo>
                      <a:pt x="20498" y="8733"/>
                      <a:pt x="20957" y="8821"/>
                      <a:pt x="21382" y="8976"/>
                    </a:cubicBezTo>
                    <a:cubicBezTo>
                      <a:pt x="21526" y="9013"/>
                      <a:pt x="21600" y="9092"/>
                      <a:pt x="21600" y="9219"/>
                    </a:cubicBezTo>
                    <a:lnTo>
                      <a:pt x="21600" y="12410"/>
                    </a:lnTo>
                    <a:cubicBezTo>
                      <a:pt x="21600" y="12517"/>
                      <a:pt x="21464" y="12613"/>
                      <a:pt x="21198" y="12697"/>
                    </a:cubicBezTo>
                    <a:cubicBezTo>
                      <a:pt x="20932" y="12788"/>
                      <a:pt x="20623" y="12853"/>
                      <a:pt x="20269" y="12909"/>
                    </a:cubicBezTo>
                    <a:cubicBezTo>
                      <a:pt x="19918" y="12963"/>
                      <a:pt x="19575" y="13002"/>
                      <a:pt x="19241" y="13031"/>
                    </a:cubicBezTo>
                    <a:cubicBezTo>
                      <a:pt x="18904" y="13056"/>
                      <a:pt x="18683" y="13079"/>
                      <a:pt x="18575" y="13098"/>
                    </a:cubicBezTo>
                    <a:cubicBezTo>
                      <a:pt x="18448" y="13612"/>
                      <a:pt x="18238" y="14137"/>
                      <a:pt x="17938" y="14680"/>
                    </a:cubicBezTo>
                    <a:cubicBezTo>
                      <a:pt x="18433" y="15417"/>
                      <a:pt x="18983" y="16125"/>
                      <a:pt x="19578" y="16803"/>
                    </a:cubicBezTo>
                    <a:lnTo>
                      <a:pt x="19660" y="17006"/>
                    </a:lnTo>
                    <a:cubicBezTo>
                      <a:pt x="19660" y="17077"/>
                      <a:pt x="19535" y="17252"/>
                      <a:pt x="19286" y="17523"/>
                    </a:cubicBezTo>
                    <a:cubicBezTo>
                      <a:pt x="19037" y="17800"/>
                      <a:pt x="18756" y="18096"/>
                      <a:pt x="18439" y="18412"/>
                    </a:cubicBezTo>
                    <a:cubicBezTo>
                      <a:pt x="18122" y="18726"/>
                      <a:pt x="17822" y="19008"/>
                      <a:pt x="17538" y="19257"/>
                    </a:cubicBezTo>
                    <a:cubicBezTo>
                      <a:pt x="17252" y="19505"/>
                      <a:pt x="17068" y="19626"/>
                      <a:pt x="16989" y="19626"/>
                    </a:cubicBezTo>
                    <a:cubicBezTo>
                      <a:pt x="16969" y="19626"/>
                      <a:pt x="16850" y="19542"/>
                      <a:pt x="16629" y="19378"/>
                    </a:cubicBezTo>
                    <a:cubicBezTo>
                      <a:pt x="16408" y="19211"/>
                      <a:pt x="16165" y="19025"/>
                      <a:pt x="15896" y="18822"/>
                    </a:cubicBezTo>
                    <a:cubicBezTo>
                      <a:pt x="15629" y="18621"/>
                      <a:pt x="15377" y="18426"/>
                      <a:pt x="15136" y="18240"/>
                    </a:cubicBezTo>
                    <a:cubicBezTo>
                      <a:pt x="14898" y="18056"/>
                      <a:pt x="14746" y="17946"/>
                      <a:pt x="14683" y="17910"/>
                    </a:cubicBezTo>
                    <a:cubicBezTo>
                      <a:pt x="14420" y="18054"/>
                      <a:pt x="14156" y="18178"/>
                      <a:pt x="13890" y="18282"/>
                    </a:cubicBezTo>
                    <a:cubicBezTo>
                      <a:pt x="13624" y="18384"/>
                      <a:pt x="13355" y="18472"/>
                      <a:pt x="13083" y="18545"/>
                    </a:cubicBezTo>
                    <a:cubicBezTo>
                      <a:pt x="13066" y="18655"/>
                      <a:pt x="13040" y="18875"/>
                      <a:pt x="13009" y="19214"/>
                    </a:cubicBezTo>
                    <a:cubicBezTo>
                      <a:pt x="12978" y="19553"/>
                      <a:pt x="12933" y="19895"/>
                      <a:pt x="12879" y="20242"/>
                    </a:cubicBezTo>
                    <a:cubicBezTo>
                      <a:pt x="12825" y="20589"/>
                      <a:pt x="12763" y="20903"/>
                      <a:pt x="12692" y="21179"/>
                    </a:cubicBezTo>
                    <a:cubicBezTo>
                      <a:pt x="12618" y="21462"/>
                      <a:pt x="12522" y="21600"/>
                      <a:pt x="12406" y="21600"/>
                    </a:cubicBezTo>
                    <a:lnTo>
                      <a:pt x="9191" y="21600"/>
                    </a:lnTo>
                    <a:cubicBezTo>
                      <a:pt x="9064" y="21600"/>
                      <a:pt x="8979" y="21521"/>
                      <a:pt x="8933" y="21371"/>
                    </a:cubicBezTo>
                    <a:cubicBezTo>
                      <a:pt x="8806" y="20928"/>
                      <a:pt x="8721" y="20462"/>
                      <a:pt x="8679" y="19979"/>
                    </a:cubicBezTo>
                    <a:cubicBezTo>
                      <a:pt x="8630" y="19494"/>
                      <a:pt x="8582" y="19031"/>
                      <a:pt x="8528" y="18585"/>
                    </a:cubicBezTo>
                    <a:cubicBezTo>
                      <a:pt x="7976" y="18424"/>
                      <a:pt x="7446" y="18198"/>
                      <a:pt x="6942" y="17910"/>
                    </a:cubicBezTo>
                    <a:cubicBezTo>
                      <a:pt x="6568" y="18192"/>
                      <a:pt x="6203" y="18460"/>
                      <a:pt x="5843" y="18726"/>
                    </a:cubicBezTo>
                    <a:cubicBezTo>
                      <a:pt x="5481" y="18994"/>
                      <a:pt x="5124" y="19276"/>
                      <a:pt x="4773" y="19573"/>
                    </a:cubicBezTo>
                    <a:lnTo>
                      <a:pt x="4608" y="19626"/>
                    </a:lnTo>
                    <a:cubicBezTo>
                      <a:pt x="4555" y="19626"/>
                      <a:pt x="4387" y="19505"/>
                      <a:pt x="4107" y="19256"/>
                    </a:cubicBezTo>
                    <a:cubicBezTo>
                      <a:pt x="3827" y="19008"/>
                      <a:pt x="3535" y="18726"/>
                      <a:pt x="3232" y="18412"/>
                    </a:cubicBezTo>
                    <a:cubicBezTo>
                      <a:pt x="2929" y="18096"/>
                      <a:pt x="2654" y="17800"/>
                      <a:pt x="2405" y="17523"/>
                    </a:cubicBezTo>
                    <a:cubicBezTo>
                      <a:pt x="2155" y="17252"/>
                      <a:pt x="2031" y="17077"/>
                      <a:pt x="2031" y="17006"/>
                    </a:cubicBezTo>
                    <a:cubicBezTo>
                      <a:pt x="2031" y="16986"/>
                      <a:pt x="2104" y="16868"/>
                      <a:pt x="2249" y="16647"/>
                    </a:cubicBezTo>
                    <a:cubicBezTo>
                      <a:pt x="2393" y="16427"/>
                      <a:pt x="2563" y="16184"/>
                      <a:pt x="2759" y="15925"/>
                    </a:cubicBezTo>
                    <a:cubicBezTo>
                      <a:pt x="2951" y="15662"/>
                      <a:pt x="3141" y="15411"/>
                      <a:pt x="3328" y="15174"/>
                    </a:cubicBezTo>
                    <a:cubicBezTo>
                      <a:pt x="3512" y="14934"/>
                      <a:pt x="3631" y="14778"/>
                      <a:pt x="3688" y="14705"/>
                    </a:cubicBezTo>
                    <a:cubicBezTo>
                      <a:pt x="3388" y="14211"/>
                      <a:pt x="3158" y="13658"/>
                      <a:pt x="2997" y="13045"/>
                    </a:cubicBezTo>
                    <a:cubicBezTo>
                      <a:pt x="2535" y="12951"/>
                      <a:pt x="2062" y="12898"/>
                      <a:pt x="1578" y="12870"/>
                    </a:cubicBezTo>
                    <a:cubicBezTo>
                      <a:pt x="1093" y="12841"/>
                      <a:pt x="640" y="12751"/>
                      <a:pt x="215" y="12599"/>
                    </a:cubicBezTo>
                    <a:cubicBezTo>
                      <a:pt x="71" y="12562"/>
                      <a:pt x="0" y="12480"/>
                      <a:pt x="0" y="12353"/>
                    </a:cubicBezTo>
                    <a:lnTo>
                      <a:pt x="0" y="9162"/>
                    </a:lnTo>
                    <a:cubicBezTo>
                      <a:pt x="0" y="9055"/>
                      <a:pt x="136" y="8959"/>
                      <a:pt x="414" y="8874"/>
                    </a:cubicBezTo>
                    <a:cubicBezTo>
                      <a:pt x="688" y="8790"/>
                      <a:pt x="997" y="8716"/>
                      <a:pt x="1340" y="8666"/>
                    </a:cubicBezTo>
                    <a:cubicBezTo>
                      <a:pt x="1685" y="8612"/>
                      <a:pt x="2020" y="8570"/>
                      <a:pt x="2345" y="8544"/>
                    </a:cubicBezTo>
                    <a:cubicBezTo>
                      <a:pt x="2668" y="8516"/>
                      <a:pt x="2886" y="8493"/>
                      <a:pt x="2997" y="8473"/>
                    </a:cubicBezTo>
                    <a:cubicBezTo>
                      <a:pt x="3158" y="7926"/>
                      <a:pt x="3379" y="7398"/>
                      <a:pt x="3659" y="6895"/>
                    </a:cubicBezTo>
                    <a:cubicBezTo>
                      <a:pt x="3161" y="6155"/>
                      <a:pt x="2620" y="5447"/>
                      <a:pt x="2031" y="4772"/>
                    </a:cubicBezTo>
                    <a:lnTo>
                      <a:pt x="1937" y="4571"/>
                    </a:lnTo>
                    <a:cubicBezTo>
                      <a:pt x="1937" y="4498"/>
                      <a:pt x="2065" y="4323"/>
                      <a:pt x="2317" y="4049"/>
                    </a:cubicBezTo>
                    <a:cubicBezTo>
                      <a:pt x="2569" y="3775"/>
                      <a:pt x="2852" y="3479"/>
                      <a:pt x="3164" y="3162"/>
                    </a:cubicBezTo>
                    <a:cubicBezTo>
                      <a:pt x="3478" y="2849"/>
                      <a:pt x="3778" y="2569"/>
                      <a:pt x="4067" y="2321"/>
                    </a:cubicBezTo>
                    <a:cubicBezTo>
                      <a:pt x="4356" y="2073"/>
                      <a:pt x="4538" y="1945"/>
                      <a:pt x="4608" y="1945"/>
                    </a:cubicBezTo>
                    <a:cubicBezTo>
                      <a:pt x="4625" y="1945"/>
                      <a:pt x="4747" y="2030"/>
                      <a:pt x="4968" y="2197"/>
                    </a:cubicBezTo>
                    <a:cubicBezTo>
                      <a:pt x="5189" y="2363"/>
                      <a:pt x="5435" y="2550"/>
                      <a:pt x="5707" y="2750"/>
                    </a:cubicBezTo>
                    <a:cubicBezTo>
                      <a:pt x="5976" y="2953"/>
                      <a:pt x="6234" y="3148"/>
                      <a:pt x="6472" y="3332"/>
                    </a:cubicBezTo>
                    <a:cubicBezTo>
                      <a:pt x="6713" y="3515"/>
                      <a:pt x="6860" y="3628"/>
                      <a:pt x="6914" y="3662"/>
                    </a:cubicBezTo>
                    <a:cubicBezTo>
                      <a:pt x="7174" y="3518"/>
                      <a:pt x="7441" y="3399"/>
                      <a:pt x="7707" y="3303"/>
                    </a:cubicBezTo>
                    <a:cubicBezTo>
                      <a:pt x="7973" y="3210"/>
                      <a:pt x="8248" y="3120"/>
                      <a:pt x="8528" y="3030"/>
                    </a:cubicBezTo>
                    <a:cubicBezTo>
                      <a:pt x="8528" y="2922"/>
                      <a:pt x="8540" y="2699"/>
                      <a:pt x="8568" y="2363"/>
                    </a:cubicBezTo>
                    <a:cubicBezTo>
                      <a:pt x="8596" y="2033"/>
                      <a:pt x="8636" y="1694"/>
                      <a:pt x="8690" y="1352"/>
                    </a:cubicBezTo>
                    <a:cubicBezTo>
                      <a:pt x="8744" y="1011"/>
                      <a:pt x="8814" y="697"/>
                      <a:pt x="8899" y="418"/>
                    </a:cubicBezTo>
                    <a:cubicBezTo>
                      <a:pt x="8984" y="141"/>
                      <a:pt x="9084" y="0"/>
                      <a:pt x="9191" y="0"/>
                    </a:cubicBezTo>
                    <a:lnTo>
                      <a:pt x="12406" y="0"/>
                    </a:lnTo>
                    <a:cubicBezTo>
                      <a:pt x="12531" y="0"/>
                      <a:pt x="12618" y="68"/>
                      <a:pt x="12664" y="203"/>
                    </a:cubicBezTo>
                    <a:cubicBezTo>
                      <a:pt x="12771" y="644"/>
                      <a:pt x="12848" y="1107"/>
                      <a:pt x="12893" y="1595"/>
                    </a:cubicBezTo>
                    <a:cubicBezTo>
                      <a:pt x="12938" y="2084"/>
                      <a:pt x="13001" y="2561"/>
                      <a:pt x="13083" y="3030"/>
                    </a:cubicBezTo>
                    <a:cubicBezTo>
                      <a:pt x="13363" y="3100"/>
                      <a:pt x="13632" y="3185"/>
                      <a:pt x="13890" y="3284"/>
                    </a:cubicBezTo>
                    <a:cubicBezTo>
                      <a:pt x="14148" y="3385"/>
                      <a:pt x="14403" y="3512"/>
                      <a:pt x="14655" y="3662"/>
                    </a:cubicBezTo>
                    <a:cubicBezTo>
                      <a:pt x="14729" y="3611"/>
                      <a:pt x="14881" y="3490"/>
                      <a:pt x="15117" y="3303"/>
                    </a:cubicBezTo>
                    <a:cubicBezTo>
                      <a:pt x="15352" y="3120"/>
                      <a:pt x="15604" y="2925"/>
                      <a:pt x="15870" y="2722"/>
                    </a:cubicBezTo>
                    <a:cubicBezTo>
                      <a:pt x="16136" y="2521"/>
                      <a:pt x="16377" y="2341"/>
                      <a:pt x="16589" y="2183"/>
                    </a:cubicBezTo>
                    <a:cubicBezTo>
                      <a:pt x="16802" y="2024"/>
                      <a:pt x="16935" y="1945"/>
                      <a:pt x="16989" y="1945"/>
                    </a:cubicBezTo>
                    <a:cubicBezTo>
                      <a:pt x="17043" y="1945"/>
                      <a:pt x="17210" y="2072"/>
                      <a:pt x="17490" y="2321"/>
                    </a:cubicBezTo>
                    <a:cubicBezTo>
                      <a:pt x="17771" y="2569"/>
                      <a:pt x="18065" y="2849"/>
                      <a:pt x="18371" y="3162"/>
                    </a:cubicBezTo>
                    <a:cubicBezTo>
                      <a:pt x="18680" y="3479"/>
                      <a:pt x="18957" y="3775"/>
                      <a:pt x="19207" y="4049"/>
                    </a:cubicBezTo>
                    <a:cubicBezTo>
                      <a:pt x="19453" y="4323"/>
                      <a:pt x="19578" y="4498"/>
                      <a:pt x="19578" y="4571"/>
                    </a:cubicBezTo>
                    <a:cubicBezTo>
                      <a:pt x="19578" y="4605"/>
                      <a:pt x="19498" y="4735"/>
                      <a:pt x="19343" y="4955"/>
                    </a:cubicBezTo>
                    <a:cubicBezTo>
                      <a:pt x="19184" y="5175"/>
                      <a:pt x="19008" y="5416"/>
                      <a:pt x="18813" y="5678"/>
                    </a:cubicBezTo>
                    <a:cubicBezTo>
                      <a:pt x="18617" y="5938"/>
                      <a:pt x="18428" y="6189"/>
                      <a:pt x="18241" y="6429"/>
                    </a:cubicBezTo>
                    <a:cubicBezTo>
                      <a:pt x="18057" y="6667"/>
                      <a:pt x="17946" y="6813"/>
                      <a:pt x="17909" y="6867"/>
                    </a:cubicBezTo>
                    <a:moveTo>
                      <a:pt x="10806" y="14044"/>
                    </a:moveTo>
                    <a:cubicBezTo>
                      <a:pt x="11248" y="14044"/>
                      <a:pt x="11670" y="13957"/>
                      <a:pt x="12066" y="13779"/>
                    </a:cubicBezTo>
                    <a:cubicBezTo>
                      <a:pt x="12463" y="13607"/>
                      <a:pt x="12805" y="13370"/>
                      <a:pt x="13091" y="13070"/>
                    </a:cubicBezTo>
                    <a:cubicBezTo>
                      <a:pt x="13375" y="12774"/>
                      <a:pt x="13604" y="12429"/>
                      <a:pt x="13783" y="12031"/>
                    </a:cubicBezTo>
                    <a:cubicBezTo>
                      <a:pt x="13958" y="11633"/>
                      <a:pt x="14046" y="11215"/>
                      <a:pt x="14046" y="10775"/>
                    </a:cubicBezTo>
                    <a:cubicBezTo>
                      <a:pt x="14046" y="10334"/>
                      <a:pt x="13958" y="9919"/>
                      <a:pt x="13783" y="9530"/>
                    </a:cubicBezTo>
                    <a:cubicBezTo>
                      <a:pt x="13604" y="9143"/>
                      <a:pt x="13375" y="8801"/>
                      <a:pt x="13091" y="8502"/>
                    </a:cubicBezTo>
                    <a:cubicBezTo>
                      <a:pt x="12805" y="8206"/>
                      <a:pt x="12463" y="7974"/>
                      <a:pt x="12066" y="7808"/>
                    </a:cubicBezTo>
                    <a:cubicBezTo>
                      <a:pt x="11670" y="7641"/>
                      <a:pt x="11248" y="7556"/>
                      <a:pt x="10806" y="7556"/>
                    </a:cubicBezTo>
                    <a:cubicBezTo>
                      <a:pt x="10361" y="7556"/>
                      <a:pt x="9939" y="7641"/>
                      <a:pt x="9537" y="7808"/>
                    </a:cubicBezTo>
                    <a:cubicBezTo>
                      <a:pt x="9135" y="7974"/>
                      <a:pt x="8786" y="8206"/>
                      <a:pt x="8494" y="8502"/>
                    </a:cubicBezTo>
                    <a:cubicBezTo>
                      <a:pt x="8200" y="8801"/>
                      <a:pt x="7970" y="9143"/>
                      <a:pt x="7800" y="9530"/>
                    </a:cubicBezTo>
                    <a:cubicBezTo>
                      <a:pt x="7633" y="9919"/>
                      <a:pt x="7551" y="10334"/>
                      <a:pt x="7551" y="10775"/>
                    </a:cubicBezTo>
                    <a:cubicBezTo>
                      <a:pt x="7551" y="11215"/>
                      <a:pt x="7633" y="11633"/>
                      <a:pt x="7800" y="12031"/>
                    </a:cubicBezTo>
                    <a:cubicBezTo>
                      <a:pt x="7970" y="12429"/>
                      <a:pt x="8200" y="12774"/>
                      <a:pt x="8494" y="13070"/>
                    </a:cubicBezTo>
                    <a:cubicBezTo>
                      <a:pt x="8786" y="13370"/>
                      <a:pt x="9135" y="13607"/>
                      <a:pt x="9537" y="13779"/>
                    </a:cubicBezTo>
                    <a:cubicBezTo>
                      <a:pt x="9939" y="13957"/>
                      <a:pt x="10361" y="14044"/>
                      <a:pt x="10806" y="14044"/>
                    </a:cubicBezTo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Shape 1486"/>
              <p:cNvSpPr/>
              <p:nvPr userDrawn="1"/>
            </p:nvSpPr>
            <p:spPr bwMode="auto">
              <a:xfrm>
                <a:off x="721711" y="2626985"/>
                <a:ext cx="308929" cy="353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" y="6464"/>
                    </a:moveTo>
                    <a:cubicBezTo>
                      <a:pt x="386" y="6464"/>
                      <a:pt x="262" y="6412"/>
                      <a:pt x="155" y="6306"/>
                    </a:cubicBezTo>
                    <a:cubicBezTo>
                      <a:pt x="49" y="6202"/>
                      <a:pt x="0" y="6075"/>
                      <a:pt x="0" y="5925"/>
                    </a:cubicBezTo>
                    <a:lnTo>
                      <a:pt x="0" y="538"/>
                    </a:lnTo>
                    <a:cubicBezTo>
                      <a:pt x="0" y="389"/>
                      <a:pt x="49" y="265"/>
                      <a:pt x="155" y="158"/>
                    </a:cubicBezTo>
                    <a:cubicBezTo>
                      <a:pt x="262" y="52"/>
                      <a:pt x="386" y="0"/>
                      <a:pt x="536" y="0"/>
                    </a:cubicBezTo>
                    <a:lnTo>
                      <a:pt x="5925" y="0"/>
                    </a:lnTo>
                    <a:cubicBezTo>
                      <a:pt x="6072" y="0"/>
                      <a:pt x="6202" y="52"/>
                      <a:pt x="6320" y="158"/>
                    </a:cubicBezTo>
                    <a:cubicBezTo>
                      <a:pt x="6432" y="265"/>
                      <a:pt x="6487" y="389"/>
                      <a:pt x="6487" y="538"/>
                    </a:cubicBezTo>
                    <a:lnTo>
                      <a:pt x="6487" y="5925"/>
                    </a:lnTo>
                    <a:cubicBezTo>
                      <a:pt x="6487" y="6075"/>
                      <a:pt x="6432" y="6202"/>
                      <a:pt x="6320" y="6306"/>
                    </a:cubicBezTo>
                    <a:cubicBezTo>
                      <a:pt x="6202" y="6412"/>
                      <a:pt x="6072" y="6464"/>
                      <a:pt x="5925" y="6464"/>
                    </a:cubicBezTo>
                    <a:lnTo>
                      <a:pt x="536" y="6464"/>
                    </a:lnTo>
                    <a:close/>
                    <a:moveTo>
                      <a:pt x="21059" y="8105"/>
                    </a:moveTo>
                    <a:cubicBezTo>
                      <a:pt x="21206" y="8105"/>
                      <a:pt x="21335" y="8157"/>
                      <a:pt x="21439" y="8258"/>
                    </a:cubicBezTo>
                    <a:cubicBezTo>
                      <a:pt x="21542" y="8358"/>
                      <a:pt x="21600" y="8488"/>
                      <a:pt x="21600" y="8643"/>
                    </a:cubicBezTo>
                    <a:lnTo>
                      <a:pt x="21600" y="12614"/>
                    </a:lnTo>
                    <a:cubicBezTo>
                      <a:pt x="21600" y="13855"/>
                      <a:pt x="21315" y="15021"/>
                      <a:pt x="20751" y="16115"/>
                    </a:cubicBezTo>
                    <a:cubicBezTo>
                      <a:pt x="20183" y="17209"/>
                      <a:pt x="19412" y="18159"/>
                      <a:pt x="18433" y="18968"/>
                    </a:cubicBezTo>
                    <a:cubicBezTo>
                      <a:pt x="17454" y="19775"/>
                      <a:pt x="16314" y="20417"/>
                      <a:pt x="15001" y="20892"/>
                    </a:cubicBezTo>
                    <a:cubicBezTo>
                      <a:pt x="13691" y="21364"/>
                      <a:pt x="12291" y="21600"/>
                      <a:pt x="10803" y="21600"/>
                    </a:cubicBezTo>
                    <a:cubicBezTo>
                      <a:pt x="9297" y="21600"/>
                      <a:pt x="7892" y="21364"/>
                      <a:pt x="6588" y="20892"/>
                    </a:cubicBezTo>
                    <a:cubicBezTo>
                      <a:pt x="5283" y="20417"/>
                      <a:pt x="4140" y="19775"/>
                      <a:pt x="3161" y="18968"/>
                    </a:cubicBezTo>
                    <a:cubicBezTo>
                      <a:pt x="2182" y="18159"/>
                      <a:pt x="1411" y="17212"/>
                      <a:pt x="844" y="16121"/>
                    </a:cubicBezTo>
                    <a:cubicBezTo>
                      <a:pt x="279" y="15032"/>
                      <a:pt x="0" y="13866"/>
                      <a:pt x="0" y="12614"/>
                    </a:cubicBezTo>
                    <a:lnTo>
                      <a:pt x="0" y="8643"/>
                    </a:lnTo>
                    <a:cubicBezTo>
                      <a:pt x="0" y="8496"/>
                      <a:pt x="49" y="8370"/>
                      <a:pt x="155" y="8263"/>
                    </a:cubicBezTo>
                    <a:cubicBezTo>
                      <a:pt x="262" y="8160"/>
                      <a:pt x="386" y="8105"/>
                      <a:pt x="536" y="8105"/>
                    </a:cubicBezTo>
                    <a:lnTo>
                      <a:pt x="5925" y="8105"/>
                    </a:lnTo>
                    <a:cubicBezTo>
                      <a:pt x="6072" y="8105"/>
                      <a:pt x="6202" y="8157"/>
                      <a:pt x="6320" y="8257"/>
                    </a:cubicBezTo>
                    <a:cubicBezTo>
                      <a:pt x="6432" y="8358"/>
                      <a:pt x="6487" y="8488"/>
                      <a:pt x="6487" y="8643"/>
                    </a:cubicBezTo>
                    <a:lnTo>
                      <a:pt x="6487" y="12614"/>
                    </a:lnTo>
                    <a:cubicBezTo>
                      <a:pt x="6487" y="12881"/>
                      <a:pt x="6596" y="13155"/>
                      <a:pt x="6801" y="13440"/>
                    </a:cubicBezTo>
                    <a:cubicBezTo>
                      <a:pt x="7005" y="13725"/>
                      <a:pt x="7299" y="13993"/>
                      <a:pt x="7676" y="14246"/>
                    </a:cubicBezTo>
                    <a:cubicBezTo>
                      <a:pt x="8050" y="14500"/>
                      <a:pt x="8505" y="14704"/>
                      <a:pt x="9032" y="14865"/>
                    </a:cubicBezTo>
                    <a:cubicBezTo>
                      <a:pt x="9562" y="15029"/>
                      <a:pt x="10152" y="15107"/>
                      <a:pt x="10803" y="15107"/>
                    </a:cubicBezTo>
                    <a:cubicBezTo>
                      <a:pt x="11448" y="15107"/>
                      <a:pt x="12038" y="15029"/>
                      <a:pt x="12577" y="14865"/>
                    </a:cubicBezTo>
                    <a:cubicBezTo>
                      <a:pt x="13112" y="14704"/>
                      <a:pt x="13567" y="14500"/>
                      <a:pt x="13944" y="14246"/>
                    </a:cubicBezTo>
                    <a:cubicBezTo>
                      <a:pt x="14321" y="13993"/>
                      <a:pt x="14615" y="13722"/>
                      <a:pt x="14822" y="13440"/>
                    </a:cubicBezTo>
                    <a:cubicBezTo>
                      <a:pt x="15030" y="13155"/>
                      <a:pt x="15130" y="12881"/>
                      <a:pt x="15130" y="12614"/>
                    </a:cubicBezTo>
                    <a:lnTo>
                      <a:pt x="15130" y="8643"/>
                    </a:lnTo>
                    <a:cubicBezTo>
                      <a:pt x="15130" y="8286"/>
                      <a:pt x="15312" y="8105"/>
                      <a:pt x="15672" y="8105"/>
                    </a:cubicBezTo>
                    <a:lnTo>
                      <a:pt x="21059" y="8105"/>
                    </a:lnTo>
                    <a:close/>
                    <a:moveTo>
                      <a:pt x="21059" y="3"/>
                    </a:moveTo>
                    <a:cubicBezTo>
                      <a:pt x="21206" y="3"/>
                      <a:pt x="21335" y="55"/>
                      <a:pt x="21439" y="161"/>
                    </a:cubicBezTo>
                    <a:cubicBezTo>
                      <a:pt x="21542" y="268"/>
                      <a:pt x="21600" y="392"/>
                      <a:pt x="21600" y="541"/>
                    </a:cubicBezTo>
                    <a:lnTo>
                      <a:pt x="21600" y="5928"/>
                    </a:lnTo>
                    <a:cubicBezTo>
                      <a:pt x="21600" y="6078"/>
                      <a:pt x="21542" y="6205"/>
                      <a:pt x="21439" y="6308"/>
                    </a:cubicBezTo>
                    <a:cubicBezTo>
                      <a:pt x="21335" y="6415"/>
                      <a:pt x="21206" y="6467"/>
                      <a:pt x="21059" y="6467"/>
                    </a:cubicBezTo>
                    <a:lnTo>
                      <a:pt x="15672" y="6467"/>
                    </a:lnTo>
                    <a:cubicBezTo>
                      <a:pt x="15312" y="6467"/>
                      <a:pt x="15130" y="6288"/>
                      <a:pt x="15130" y="5928"/>
                    </a:cubicBezTo>
                    <a:lnTo>
                      <a:pt x="15130" y="541"/>
                    </a:lnTo>
                    <a:cubicBezTo>
                      <a:pt x="15130" y="392"/>
                      <a:pt x="15182" y="268"/>
                      <a:pt x="15283" y="161"/>
                    </a:cubicBezTo>
                    <a:cubicBezTo>
                      <a:pt x="15384" y="55"/>
                      <a:pt x="15513" y="3"/>
                      <a:pt x="15672" y="3"/>
                    </a:cubicBezTo>
                    <a:lnTo>
                      <a:pt x="21059" y="3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Shape 1492"/>
              <p:cNvSpPr/>
              <p:nvPr userDrawn="1"/>
            </p:nvSpPr>
            <p:spPr bwMode="auto">
              <a:xfrm>
                <a:off x="709702" y="3619143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498" extrusionOk="0">
                    <a:moveTo>
                      <a:pt x="14059" y="6524"/>
                    </a:moveTo>
                    <a:cubicBezTo>
                      <a:pt x="13646" y="6524"/>
                      <a:pt x="13257" y="6670"/>
                      <a:pt x="12887" y="6962"/>
                    </a:cubicBezTo>
                    <a:cubicBezTo>
                      <a:pt x="12520" y="7257"/>
                      <a:pt x="12156" y="7651"/>
                      <a:pt x="11798" y="8139"/>
                    </a:cubicBezTo>
                    <a:cubicBezTo>
                      <a:pt x="11441" y="8626"/>
                      <a:pt x="11081" y="9184"/>
                      <a:pt x="10727" y="9814"/>
                    </a:cubicBezTo>
                    <a:cubicBezTo>
                      <a:pt x="10372" y="10445"/>
                      <a:pt x="10017" y="11093"/>
                      <a:pt x="9665" y="11765"/>
                    </a:cubicBezTo>
                    <a:cubicBezTo>
                      <a:pt x="9234" y="12585"/>
                      <a:pt x="8794" y="13394"/>
                      <a:pt x="8336" y="14196"/>
                    </a:cubicBezTo>
                    <a:cubicBezTo>
                      <a:pt x="7876" y="14996"/>
                      <a:pt x="7384" y="15717"/>
                      <a:pt x="6858" y="16357"/>
                    </a:cubicBezTo>
                    <a:cubicBezTo>
                      <a:pt x="6330" y="16996"/>
                      <a:pt x="5752" y="17510"/>
                      <a:pt x="5119" y="17898"/>
                    </a:cubicBezTo>
                    <a:cubicBezTo>
                      <a:pt x="4485" y="18289"/>
                      <a:pt x="3788" y="18488"/>
                      <a:pt x="3022" y="18488"/>
                    </a:cubicBezTo>
                    <a:lnTo>
                      <a:pt x="458" y="18488"/>
                    </a:lnTo>
                    <a:cubicBezTo>
                      <a:pt x="333" y="18488"/>
                      <a:pt x="225" y="18432"/>
                      <a:pt x="135" y="18324"/>
                    </a:cubicBezTo>
                    <a:cubicBezTo>
                      <a:pt x="44" y="18219"/>
                      <a:pt x="0" y="18091"/>
                      <a:pt x="0" y="17942"/>
                    </a:cubicBezTo>
                    <a:lnTo>
                      <a:pt x="0" y="15790"/>
                    </a:lnTo>
                    <a:cubicBezTo>
                      <a:pt x="0" y="15638"/>
                      <a:pt x="44" y="15513"/>
                      <a:pt x="135" y="15411"/>
                    </a:cubicBezTo>
                    <a:cubicBezTo>
                      <a:pt x="225" y="15311"/>
                      <a:pt x="333" y="15256"/>
                      <a:pt x="458" y="15256"/>
                    </a:cubicBezTo>
                    <a:lnTo>
                      <a:pt x="3022" y="15256"/>
                    </a:lnTo>
                    <a:cubicBezTo>
                      <a:pt x="3421" y="15256"/>
                      <a:pt x="3810" y="15113"/>
                      <a:pt x="4189" y="14824"/>
                    </a:cubicBezTo>
                    <a:cubicBezTo>
                      <a:pt x="4568" y="14538"/>
                      <a:pt x="4933" y="14150"/>
                      <a:pt x="5285" y="13665"/>
                    </a:cubicBezTo>
                    <a:cubicBezTo>
                      <a:pt x="5637" y="13180"/>
                      <a:pt x="5985" y="12623"/>
                      <a:pt x="6340" y="11995"/>
                    </a:cubicBezTo>
                    <a:cubicBezTo>
                      <a:pt x="6692" y="11367"/>
                      <a:pt x="7042" y="10716"/>
                      <a:pt x="7394" y="10045"/>
                    </a:cubicBezTo>
                    <a:cubicBezTo>
                      <a:pt x="7822" y="9225"/>
                      <a:pt x="8270" y="8407"/>
                      <a:pt x="8735" y="7599"/>
                    </a:cubicBezTo>
                    <a:cubicBezTo>
                      <a:pt x="9200" y="6790"/>
                      <a:pt x="9696" y="6063"/>
                      <a:pt x="10223" y="5421"/>
                    </a:cubicBezTo>
                    <a:cubicBezTo>
                      <a:pt x="10749" y="4776"/>
                      <a:pt x="11324" y="4262"/>
                      <a:pt x="11950" y="3876"/>
                    </a:cubicBezTo>
                    <a:cubicBezTo>
                      <a:pt x="12574" y="3488"/>
                      <a:pt x="13276" y="3293"/>
                      <a:pt x="14057" y="3293"/>
                    </a:cubicBezTo>
                    <a:lnTo>
                      <a:pt x="16435" y="3293"/>
                    </a:lnTo>
                    <a:lnTo>
                      <a:pt x="16435" y="712"/>
                    </a:lnTo>
                    <a:cubicBezTo>
                      <a:pt x="16435" y="329"/>
                      <a:pt x="16530" y="102"/>
                      <a:pt x="16721" y="23"/>
                    </a:cubicBezTo>
                    <a:cubicBezTo>
                      <a:pt x="16914" y="-50"/>
                      <a:pt x="17147" y="49"/>
                      <a:pt x="17418" y="318"/>
                    </a:cubicBezTo>
                    <a:lnTo>
                      <a:pt x="21331" y="4203"/>
                    </a:lnTo>
                    <a:cubicBezTo>
                      <a:pt x="21512" y="4373"/>
                      <a:pt x="21598" y="4583"/>
                      <a:pt x="21588" y="4834"/>
                    </a:cubicBezTo>
                    <a:cubicBezTo>
                      <a:pt x="21588" y="5103"/>
                      <a:pt x="21502" y="5322"/>
                      <a:pt x="21331" y="5488"/>
                    </a:cubicBezTo>
                    <a:lnTo>
                      <a:pt x="17418" y="9362"/>
                    </a:lnTo>
                    <a:cubicBezTo>
                      <a:pt x="17147" y="9630"/>
                      <a:pt x="16914" y="9727"/>
                      <a:pt x="16721" y="9645"/>
                    </a:cubicBezTo>
                    <a:cubicBezTo>
                      <a:pt x="16530" y="9569"/>
                      <a:pt x="16435" y="9338"/>
                      <a:pt x="16435" y="8956"/>
                    </a:cubicBezTo>
                    <a:lnTo>
                      <a:pt x="16435" y="6524"/>
                    </a:lnTo>
                    <a:lnTo>
                      <a:pt x="14059" y="6524"/>
                    </a:lnTo>
                    <a:close/>
                    <a:moveTo>
                      <a:pt x="462" y="6495"/>
                    </a:moveTo>
                    <a:cubicBezTo>
                      <a:pt x="338" y="6495"/>
                      <a:pt x="230" y="6449"/>
                      <a:pt x="139" y="6349"/>
                    </a:cubicBezTo>
                    <a:cubicBezTo>
                      <a:pt x="49" y="6250"/>
                      <a:pt x="5" y="6127"/>
                      <a:pt x="5" y="5978"/>
                    </a:cubicBezTo>
                    <a:lnTo>
                      <a:pt x="5" y="3824"/>
                    </a:lnTo>
                    <a:cubicBezTo>
                      <a:pt x="5" y="3462"/>
                      <a:pt x="157" y="3287"/>
                      <a:pt x="462" y="3293"/>
                    </a:cubicBezTo>
                    <a:lnTo>
                      <a:pt x="3027" y="3293"/>
                    </a:lnTo>
                    <a:cubicBezTo>
                      <a:pt x="3560" y="3293"/>
                      <a:pt x="4054" y="3389"/>
                      <a:pt x="4514" y="3573"/>
                    </a:cubicBezTo>
                    <a:cubicBezTo>
                      <a:pt x="4974" y="3763"/>
                      <a:pt x="5410" y="4022"/>
                      <a:pt x="5821" y="4358"/>
                    </a:cubicBezTo>
                    <a:cubicBezTo>
                      <a:pt x="6229" y="4691"/>
                      <a:pt x="6609" y="5085"/>
                      <a:pt x="6963" y="5532"/>
                    </a:cubicBezTo>
                    <a:cubicBezTo>
                      <a:pt x="7318" y="5979"/>
                      <a:pt x="7656" y="6463"/>
                      <a:pt x="7994" y="6983"/>
                    </a:cubicBezTo>
                    <a:cubicBezTo>
                      <a:pt x="7519" y="7824"/>
                      <a:pt x="7059" y="8653"/>
                      <a:pt x="6621" y="9473"/>
                    </a:cubicBezTo>
                    <a:cubicBezTo>
                      <a:pt x="6589" y="9549"/>
                      <a:pt x="6557" y="9610"/>
                      <a:pt x="6516" y="9668"/>
                    </a:cubicBezTo>
                    <a:cubicBezTo>
                      <a:pt x="6477" y="9727"/>
                      <a:pt x="6442" y="9794"/>
                      <a:pt x="6410" y="9876"/>
                    </a:cubicBezTo>
                    <a:cubicBezTo>
                      <a:pt x="5862" y="8927"/>
                      <a:pt x="5319" y="8127"/>
                      <a:pt x="4776" y="7473"/>
                    </a:cubicBezTo>
                    <a:cubicBezTo>
                      <a:pt x="4233" y="6822"/>
                      <a:pt x="3651" y="6495"/>
                      <a:pt x="3024" y="6495"/>
                    </a:cubicBezTo>
                    <a:lnTo>
                      <a:pt x="462" y="6495"/>
                    </a:lnTo>
                    <a:close/>
                    <a:moveTo>
                      <a:pt x="21333" y="15997"/>
                    </a:moveTo>
                    <a:cubicBezTo>
                      <a:pt x="21514" y="16167"/>
                      <a:pt x="21600" y="16386"/>
                      <a:pt x="21590" y="16657"/>
                    </a:cubicBezTo>
                    <a:cubicBezTo>
                      <a:pt x="21590" y="16908"/>
                      <a:pt x="21505" y="17116"/>
                      <a:pt x="21333" y="17285"/>
                    </a:cubicBezTo>
                    <a:lnTo>
                      <a:pt x="17421" y="21182"/>
                    </a:lnTo>
                    <a:cubicBezTo>
                      <a:pt x="17149" y="21454"/>
                      <a:pt x="16917" y="21550"/>
                      <a:pt x="16724" y="21471"/>
                    </a:cubicBezTo>
                    <a:cubicBezTo>
                      <a:pt x="16533" y="21392"/>
                      <a:pt x="16437" y="21162"/>
                      <a:pt x="16437" y="20779"/>
                    </a:cubicBezTo>
                    <a:lnTo>
                      <a:pt x="16437" y="18432"/>
                    </a:lnTo>
                    <a:lnTo>
                      <a:pt x="14059" y="18432"/>
                    </a:lnTo>
                    <a:cubicBezTo>
                      <a:pt x="13528" y="18432"/>
                      <a:pt x="13031" y="18336"/>
                      <a:pt x="12574" y="18143"/>
                    </a:cubicBezTo>
                    <a:cubicBezTo>
                      <a:pt x="12114" y="17953"/>
                      <a:pt x="11681" y="17691"/>
                      <a:pt x="11280" y="17355"/>
                    </a:cubicBezTo>
                    <a:cubicBezTo>
                      <a:pt x="10878" y="17019"/>
                      <a:pt x="10497" y="16628"/>
                      <a:pt x="10137" y="16181"/>
                    </a:cubicBezTo>
                    <a:cubicBezTo>
                      <a:pt x="9780" y="15732"/>
                      <a:pt x="9440" y="15253"/>
                      <a:pt x="9119" y="14739"/>
                    </a:cubicBezTo>
                    <a:cubicBezTo>
                      <a:pt x="9344" y="14360"/>
                      <a:pt x="9567" y="13963"/>
                      <a:pt x="9780" y="13551"/>
                    </a:cubicBezTo>
                    <a:cubicBezTo>
                      <a:pt x="9995" y="13142"/>
                      <a:pt x="10218" y="12740"/>
                      <a:pt x="10443" y="12337"/>
                    </a:cubicBezTo>
                    <a:cubicBezTo>
                      <a:pt x="10475" y="12246"/>
                      <a:pt x="10514" y="12165"/>
                      <a:pt x="10560" y="12091"/>
                    </a:cubicBezTo>
                    <a:cubicBezTo>
                      <a:pt x="10609" y="12024"/>
                      <a:pt x="10646" y="11940"/>
                      <a:pt x="10680" y="11846"/>
                    </a:cubicBezTo>
                    <a:cubicBezTo>
                      <a:pt x="11226" y="12798"/>
                      <a:pt x="11769" y="13592"/>
                      <a:pt x="12315" y="14231"/>
                    </a:cubicBezTo>
                    <a:cubicBezTo>
                      <a:pt x="12855" y="14868"/>
                      <a:pt x="13440" y="15189"/>
                      <a:pt x="14064" y="15189"/>
                    </a:cubicBezTo>
                    <a:lnTo>
                      <a:pt x="16442" y="15189"/>
                    </a:lnTo>
                    <a:lnTo>
                      <a:pt x="16442" y="12532"/>
                    </a:lnTo>
                    <a:cubicBezTo>
                      <a:pt x="16442" y="12153"/>
                      <a:pt x="16538" y="11922"/>
                      <a:pt x="16728" y="11846"/>
                    </a:cubicBezTo>
                    <a:cubicBezTo>
                      <a:pt x="16922" y="11773"/>
                      <a:pt x="17154" y="11867"/>
                      <a:pt x="17426" y="12126"/>
                    </a:cubicBezTo>
                    <a:lnTo>
                      <a:pt x="21333" y="1599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Прямоугольник 88"/>
              <p:cNvSpPr/>
              <p:nvPr userDrawn="1"/>
            </p:nvSpPr>
            <p:spPr>
              <a:xfrm>
                <a:off x="3134718" y="2252223"/>
                <a:ext cx="4141504" cy="86117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ANKARA ÜNİVERSİTESİ 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ENFORMATİK BÖLÜMÜ TEZSİZ YÜKSEK LİSANS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125" y="1504950"/>
              <a:ext cx="847725" cy="833755"/>
            </a:xfrm>
            <a:prstGeom prst="rect">
              <a:avLst/>
            </a:prstGeom>
          </p:spPr>
        </p:pic>
        <p:sp>
          <p:nvSpPr>
            <p:cNvPr id="10" name="Metin Kutusu 31"/>
            <p:cNvSpPr txBox="1"/>
            <p:nvPr userDrawn="1"/>
          </p:nvSpPr>
          <p:spPr>
            <a:xfrm>
              <a:off x="137130" y="343652"/>
              <a:ext cx="540000" cy="684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sz="3600" b="1" dirty="0">
                  <a:ln w="9525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tr-TR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800587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0DE84-F59F-4E94-8927-2553509AC5DA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0" y="6413554"/>
            <a:ext cx="3006671" cy="444446"/>
          </a:xfrm>
        </p:spPr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90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F1F8F3-F42C-4DF1-B273-A7F8CFFDD9A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11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2ED1FC-AE31-4BD4-A04E-566252861AA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057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722FA-1C10-4FC5-BE90-B8AF285E6818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5524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F4311-9887-47A9-8C0B-70E2B8690B1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0264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7E951B-DF7E-402A-A30A-709E616C762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5232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2890C-CBCE-4229-A069-0ACEF17807B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351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F1F8F3-F42C-4DF1-B273-A7F8CFFDD9A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8717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2183-4A45-4122-BCC4-B3BA7FDA2EFF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4303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37FE4-256D-40E7-90FC-D1765659DE5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6925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B4AE66-5BBA-4EE4-A8EC-E5040E722C14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2630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345412" y="3530043"/>
            <a:ext cx="9144000" cy="1539903"/>
          </a:xfrm>
        </p:spPr>
        <p:txBody>
          <a:bodyPr anchor="b"/>
          <a:lstStyle>
            <a:lvl1pPr algn="ctr"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6C87B8-F90C-45B3-81D6-E21A7E1D81A7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01481" y="156040"/>
            <a:ext cx="11521594" cy="4143954"/>
            <a:chOff x="0" y="343652"/>
            <a:chExt cx="8082167" cy="3131068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408617"/>
              <a:ext cx="8082167" cy="3066103"/>
              <a:chOff x="0" y="856378"/>
              <a:chExt cx="8470941" cy="3285993"/>
            </a:xfrm>
          </p:grpSpPr>
          <p:sp>
            <p:nvSpPr>
              <p:cNvPr id="11" name="Rectangle 12"/>
              <p:cNvSpPr>
                <a:spLocks noChangeArrowheads="1"/>
              </p:cNvSpPr>
              <p:nvPr userDrawn="1"/>
            </p:nvSpPr>
            <p:spPr bwMode="auto">
              <a:xfrm rot="16200000">
                <a:off x="8441714" y="1339324"/>
                <a:ext cx="6153" cy="52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Прямоугольник 1"/>
              <p:cNvSpPr/>
              <p:nvPr userDrawn="1"/>
            </p:nvSpPr>
            <p:spPr>
              <a:xfrm>
                <a:off x="1404487" y="1785042"/>
                <a:ext cx="6963028" cy="1484714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3"/>
              <p:cNvSpPr/>
              <p:nvPr userDrawn="1"/>
            </p:nvSpPr>
            <p:spPr>
              <a:xfrm rot="2700000">
                <a:off x="1034369" y="2941441"/>
                <a:ext cx="695885" cy="695885"/>
              </a:xfrm>
              <a:prstGeom prst="rect">
                <a:avLst/>
              </a:prstGeom>
              <a:solidFill>
                <a:srgbClr val="F8A90C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75"/>
              <p:cNvSpPr/>
              <p:nvPr userDrawn="1"/>
            </p:nvSpPr>
            <p:spPr>
              <a:xfrm rot="2700000">
                <a:off x="522132" y="2429204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76"/>
              <p:cNvSpPr/>
              <p:nvPr userDrawn="1"/>
            </p:nvSpPr>
            <p:spPr>
              <a:xfrm rot="2700000">
                <a:off x="10086" y="1908996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77"/>
              <p:cNvSpPr/>
              <p:nvPr userDrawn="1"/>
            </p:nvSpPr>
            <p:spPr>
              <a:xfrm rot="2700000">
                <a:off x="655832" y="1048438"/>
                <a:ext cx="1451816" cy="1416004"/>
              </a:xfrm>
              <a:prstGeom prst="rect">
                <a:avLst/>
              </a:prstGeom>
              <a:solidFill>
                <a:srgbClr val="AAAAA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78"/>
              <p:cNvSpPr/>
              <p:nvPr userDrawn="1"/>
            </p:nvSpPr>
            <p:spPr>
              <a:xfrm rot="2700000">
                <a:off x="0" y="856378"/>
                <a:ext cx="695885" cy="695885"/>
              </a:xfrm>
              <a:prstGeom prst="rect">
                <a:avLst/>
              </a:prstGeom>
              <a:solidFill>
                <a:srgbClr val="C80D1F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79"/>
              <p:cNvSpPr/>
              <p:nvPr userDrawn="1"/>
            </p:nvSpPr>
            <p:spPr>
              <a:xfrm rot="2700000">
                <a:off x="532218" y="3446486"/>
                <a:ext cx="695885" cy="695885"/>
              </a:xfrm>
              <a:prstGeom prst="rect">
                <a:avLst/>
              </a:prstGeom>
              <a:solidFill>
                <a:srgbClr val="EA506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Shape 1420"/>
              <p:cNvSpPr/>
              <p:nvPr userDrawn="1"/>
            </p:nvSpPr>
            <p:spPr bwMode="auto">
              <a:xfrm>
                <a:off x="1231147" y="1596434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77" y="7976"/>
                    </a:moveTo>
                    <a:cubicBezTo>
                      <a:pt x="3988" y="7976"/>
                      <a:pt x="3706" y="8031"/>
                      <a:pt x="3435" y="8149"/>
                    </a:cubicBezTo>
                    <a:cubicBezTo>
                      <a:pt x="3161" y="8266"/>
                      <a:pt x="2904" y="8428"/>
                      <a:pt x="2666" y="8628"/>
                    </a:cubicBezTo>
                    <a:cubicBezTo>
                      <a:pt x="2429" y="8830"/>
                      <a:pt x="2220" y="9071"/>
                      <a:pt x="2044" y="9344"/>
                    </a:cubicBezTo>
                    <a:cubicBezTo>
                      <a:pt x="1868" y="9621"/>
                      <a:pt x="1731" y="9926"/>
                      <a:pt x="1628" y="10252"/>
                    </a:cubicBezTo>
                    <a:lnTo>
                      <a:pt x="0" y="16271"/>
                    </a:lnTo>
                    <a:lnTo>
                      <a:pt x="0" y="1619"/>
                    </a:lnTo>
                    <a:cubicBezTo>
                      <a:pt x="0" y="1178"/>
                      <a:pt x="132" y="796"/>
                      <a:pt x="399" y="479"/>
                    </a:cubicBezTo>
                    <a:cubicBezTo>
                      <a:pt x="663" y="162"/>
                      <a:pt x="982" y="0"/>
                      <a:pt x="1349" y="0"/>
                    </a:cubicBezTo>
                    <a:lnTo>
                      <a:pt x="9460" y="0"/>
                    </a:lnTo>
                    <a:cubicBezTo>
                      <a:pt x="9824" y="0"/>
                      <a:pt x="10140" y="162"/>
                      <a:pt x="10407" y="479"/>
                    </a:cubicBezTo>
                    <a:cubicBezTo>
                      <a:pt x="10674" y="796"/>
                      <a:pt x="10806" y="1178"/>
                      <a:pt x="10806" y="1619"/>
                    </a:cubicBezTo>
                    <a:cubicBezTo>
                      <a:pt x="10806" y="2059"/>
                      <a:pt x="10938" y="2438"/>
                      <a:pt x="11198" y="2750"/>
                    </a:cubicBezTo>
                    <a:cubicBezTo>
                      <a:pt x="11460" y="3064"/>
                      <a:pt x="11773" y="3223"/>
                      <a:pt x="12143" y="3223"/>
                    </a:cubicBezTo>
                    <a:lnTo>
                      <a:pt x="17333" y="3223"/>
                    </a:lnTo>
                    <a:cubicBezTo>
                      <a:pt x="17700" y="3223"/>
                      <a:pt x="18016" y="3384"/>
                      <a:pt x="18278" y="3713"/>
                    </a:cubicBezTo>
                    <a:cubicBezTo>
                      <a:pt x="18540" y="4042"/>
                      <a:pt x="18670" y="4427"/>
                      <a:pt x="18670" y="4868"/>
                    </a:cubicBezTo>
                    <a:lnTo>
                      <a:pt x="18670" y="7976"/>
                    </a:lnTo>
                    <a:lnTo>
                      <a:pt x="4277" y="7976"/>
                    </a:lnTo>
                    <a:close/>
                    <a:moveTo>
                      <a:pt x="21600" y="10141"/>
                    </a:moveTo>
                    <a:lnTo>
                      <a:pt x="18552" y="20801"/>
                    </a:lnTo>
                    <a:cubicBezTo>
                      <a:pt x="18506" y="21015"/>
                      <a:pt x="18386" y="21203"/>
                      <a:pt x="18195" y="21362"/>
                    </a:cubicBezTo>
                    <a:cubicBezTo>
                      <a:pt x="18004" y="21521"/>
                      <a:pt x="17818" y="21600"/>
                      <a:pt x="17639" y="21600"/>
                    </a:cubicBezTo>
                    <a:lnTo>
                      <a:pt x="504" y="21600"/>
                    </a:lnTo>
                    <a:lnTo>
                      <a:pt x="3388" y="10913"/>
                    </a:lnTo>
                    <a:cubicBezTo>
                      <a:pt x="3435" y="10699"/>
                      <a:pt x="3552" y="10517"/>
                      <a:pt x="3746" y="10364"/>
                    </a:cubicBezTo>
                    <a:cubicBezTo>
                      <a:pt x="3937" y="10214"/>
                      <a:pt x="4120" y="10141"/>
                      <a:pt x="4301" y="10141"/>
                    </a:cubicBezTo>
                    <a:lnTo>
                      <a:pt x="21600" y="1014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Shape 1458"/>
              <p:cNvSpPr/>
              <p:nvPr userDrawn="1"/>
            </p:nvSpPr>
            <p:spPr bwMode="auto">
              <a:xfrm>
                <a:off x="175278" y="2073390"/>
                <a:ext cx="365500" cy="357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09" y="6867"/>
                    </a:moveTo>
                    <a:cubicBezTo>
                      <a:pt x="18210" y="7364"/>
                      <a:pt x="18439" y="7917"/>
                      <a:pt x="18600" y="8530"/>
                    </a:cubicBezTo>
                    <a:cubicBezTo>
                      <a:pt x="19045" y="8620"/>
                      <a:pt x="19513" y="8680"/>
                      <a:pt x="20005" y="8705"/>
                    </a:cubicBezTo>
                    <a:cubicBezTo>
                      <a:pt x="20498" y="8733"/>
                      <a:pt x="20957" y="8821"/>
                      <a:pt x="21382" y="8976"/>
                    </a:cubicBezTo>
                    <a:cubicBezTo>
                      <a:pt x="21526" y="9013"/>
                      <a:pt x="21600" y="9092"/>
                      <a:pt x="21600" y="9219"/>
                    </a:cubicBezTo>
                    <a:lnTo>
                      <a:pt x="21600" y="12410"/>
                    </a:lnTo>
                    <a:cubicBezTo>
                      <a:pt x="21600" y="12517"/>
                      <a:pt x="21464" y="12613"/>
                      <a:pt x="21198" y="12697"/>
                    </a:cubicBezTo>
                    <a:cubicBezTo>
                      <a:pt x="20932" y="12788"/>
                      <a:pt x="20623" y="12853"/>
                      <a:pt x="20269" y="12909"/>
                    </a:cubicBezTo>
                    <a:cubicBezTo>
                      <a:pt x="19918" y="12963"/>
                      <a:pt x="19575" y="13002"/>
                      <a:pt x="19241" y="13031"/>
                    </a:cubicBezTo>
                    <a:cubicBezTo>
                      <a:pt x="18904" y="13056"/>
                      <a:pt x="18683" y="13079"/>
                      <a:pt x="18575" y="13098"/>
                    </a:cubicBezTo>
                    <a:cubicBezTo>
                      <a:pt x="18448" y="13612"/>
                      <a:pt x="18238" y="14137"/>
                      <a:pt x="17938" y="14680"/>
                    </a:cubicBezTo>
                    <a:cubicBezTo>
                      <a:pt x="18433" y="15417"/>
                      <a:pt x="18983" y="16125"/>
                      <a:pt x="19578" y="16803"/>
                    </a:cubicBezTo>
                    <a:lnTo>
                      <a:pt x="19660" y="17006"/>
                    </a:lnTo>
                    <a:cubicBezTo>
                      <a:pt x="19660" y="17077"/>
                      <a:pt x="19535" y="17252"/>
                      <a:pt x="19286" y="17523"/>
                    </a:cubicBezTo>
                    <a:cubicBezTo>
                      <a:pt x="19037" y="17800"/>
                      <a:pt x="18756" y="18096"/>
                      <a:pt x="18439" y="18412"/>
                    </a:cubicBezTo>
                    <a:cubicBezTo>
                      <a:pt x="18122" y="18726"/>
                      <a:pt x="17822" y="19008"/>
                      <a:pt x="17538" y="19257"/>
                    </a:cubicBezTo>
                    <a:cubicBezTo>
                      <a:pt x="17252" y="19505"/>
                      <a:pt x="17068" y="19626"/>
                      <a:pt x="16989" y="19626"/>
                    </a:cubicBezTo>
                    <a:cubicBezTo>
                      <a:pt x="16969" y="19626"/>
                      <a:pt x="16850" y="19542"/>
                      <a:pt x="16629" y="19378"/>
                    </a:cubicBezTo>
                    <a:cubicBezTo>
                      <a:pt x="16408" y="19211"/>
                      <a:pt x="16165" y="19025"/>
                      <a:pt x="15896" y="18822"/>
                    </a:cubicBezTo>
                    <a:cubicBezTo>
                      <a:pt x="15629" y="18621"/>
                      <a:pt x="15377" y="18426"/>
                      <a:pt x="15136" y="18240"/>
                    </a:cubicBezTo>
                    <a:cubicBezTo>
                      <a:pt x="14898" y="18056"/>
                      <a:pt x="14746" y="17946"/>
                      <a:pt x="14683" y="17910"/>
                    </a:cubicBezTo>
                    <a:cubicBezTo>
                      <a:pt x="14420" y="18054"/>
                      <a:pt x="14156" y="18178"/>
                      <a:pt x="13890" y="18282"/>
                    </a:cubicBezTo>
                    <a:cubicBezTo>
                      <a:pt x="13624" y="18384"/>
                      <a:pt x="13355" y="18472"/>
                      <a:pt x="13083" y="18545"/>
                    </a:cubicBezTo>
                    <a:cubicBezTo>
                      <a:pt x="13066" y="18655"/>
                      <a:pt x="13040" y="18875"/>
                      <a:pt x="13009" y="19214"/>
                    </a:cubicBezTo>
                    <a:cubicBezTo>
                      <a:pt x="12978" y="19553"/>
                      <a:pt x="12933" y="19895"/>
                      <a:pt x="12879" y="20242"/>
                    </a:cubicBezTo>
                    <a:cubicBezTo>
                      <a:pt x="12825" y="20589"/>
                      <a:pt x="12763" y="20903"/>
                      <a:pt x="12692" y="21179"/>
                    </a:cubicBezTo>
                    <a:cubicBezTo>
                      <a:pt x="12618" y="21462"/>
                      <a:pt x="12522" y="21600"/>
                      <a:pt x="12406" y="21600"/>
                    </a:cubicBezTo>
                    <a:lnTo>
                      <a:pt x="9191" y="21600"/>
                    </a:lnTo>
                    <a:cubicBezTo>
                      <a:pt x="9064" y="21600"/>
                      <a:pt x="8979" y="21521"/>
                      <a:pt x="8933" y="21371"/>
                    </a:cubicBezTo>
                    <a:cubicBezTo>
                      <a:pt x="8806" y="20928"/>
                      <a:pt x="8721" y="20462"/>
                      <a:pt x="8679" y="19979"/>
                    </a:cubicBezTo>
                    <a:cubicBezTo>
                      <a:pt x="8630" y="19494"/>
                      <a:pt x="8582" y="19031"/>
                      <a:pt x="8528" y="18585"/>
                    </a:cubicBezTo>
                    <a:cubicBezTo>
                      <a:pt x="7976" y="18424"/>
                      <a:pt x="7446" y="18198"/>
                      <a:pt x="6942" y="17910"/>
                    </a:cubicBezTo>
                    <a:cubicBezTo>
                      <a:pt x="6568" y="18192"/>
                      <a:pt x="6203" y="18460"/>
                      <a:pt x="5843" y="18726"/>
                    </a:cubicBezTo>
                    <a:cubicBezTo>
                      <a:pt x="5481" y="18994"/>
                      <a:pt x="5124" y="19276"/>
                      <a:pt x="4773" y="19573"/>
                    </a:cubicBezTo>
                    <a:lnTo>
                      <a:pt x="4608" y="19626"/>
                    </a:lnTo>
                    <a:cubicBezTo>
                      <a:pt x="4555" y="19626"/>
                      <a:pt x="4387" y="19505"/>
                      <a:pt x="4107" y="19256"/>
                    </a:cubicBezTo>
                    <a:cubicBezTo>
                      <a:pt x="3827" y="19008"/>
                      <a:pt x="3535" y="18726"/>
                      <a:pt x="3232" y="18412"/>
                    </a:cubicBezTo>
                    <a:cubicBezTo>
                      <a:pt x="2929" y="18096"/>
                      <a:pt x="2654" y="17800"/>
                      <a:pt x="2405" y="17523"/>
                    </a:cubicBezTo>
                    <a:cubicBezTo>
                      <a:pt x="2155" y="17252"/>
                      <a:pt x="2031" y="17077"/>
                      <a:pt x="2031" y="17006"/>
                    </a:cubicBezTo>
                    <a:cubicBezTo>
                      <a:pt x="2031" y="16986"/>
                      <a:pt x="2104" y="16868"/>
                      <a:pt x="2249" y="16647"/>
                    </a:cubicBezTo>
                    <a:cubicBezTo>
                      <a:pt x="2393" y="16427"/>
                      <a:pt x="2563" y="16184"/>
                      <a:pt x="2759" y="15925"/>
                    </a:cubicBezTo>
                    <a:cubicBezTo>
                      <a:pt x="2951" y="15662"/>
                      <a:pt x="3141" y="15411"/>
                      <a:pt x="3328" y="15174"/>
                    </a:cubicBezTo>
                    <a:cubicBezTo>
                      <a:pt x="3512" y="14934"/>
                      <a:pt x="3631" y="14778"/>
                      <a:pt x="3688" y="14705"/>
                    </a:cubicBezTo>
                    <a:cubicBezTo>
                      <a:pt x="3388" y="14211"/>
                      <a:pt x="3158" y="13658"/>
                      <a:pt x="2997" y="13045"/>
                    </a:cubicBezTo>
                    <a:cubicBezTo>
                      <a:pt x="2535" y="12951"/>
                      <a:pt x="2062" y="12898"/>
                      <a:pt x="1578" y="12870"/>
                    </a:cubicBezTo>
                    <a:cubicBezTo>
                      <a:pt x="1093" y="12841"/>
                      <a:pt x="640" y="12751"/>
                      <a:pt x="215" y="12599"/>
                    </a:cubicBezTo>
                    <a:cubicBezTo>
                      <a:pt x="71" y="12562"/>
                      <a:pt x="0" y="12480"/>
                      <a:pt x="0" y="12353"/>
                    </a:cubicBezTo>
                    <a:lnTo>
                      <a:pt x="0" y="9162"/>
                    </a:lnTo>
                    <a:cubicBezTo>
                      <a:pt x="0" y="9055"/>
                      <a:pt x="136" y="8959"/>
                      <a:pt x="414" y="8874"/>
                    </a:cubicBezTo>
                    <a:cubicBezTo>
                      <a:pt x="688" y="8790"/>
                      <a:pt x="997" y="8716"/>
                      <a:pt x="1340" y="8666"/>
                    </a:cubicBezTo>
                    <a:cubicBezTo>
                      <a:pt x="1685" y="8612"/>
                      <a:pt x="2020" y="8570"/>
                      <a:pt x="2345" y="8544"/>
                    </a:cubicBezTo>
                    <a:cubicBezTo>
                      <a:pt x="2668" y="8516"/>
                      <a:pt x="2886" y="8493"/>
                      <a:pt x="2997" y="8473"/>
                    </a:cubicBezTo>
                    <a:cubicBezTo>
                      <a:pt x="3158" y="7926"/>
                      <a:pt x="3379" y="7398"/>
                      <a:pt x="3659" y="6895"/>
                    </a:cubicBezTo>
                    <a:cubicBezTo>
                      <a:pt x="3161" y="6155"/>
                      <a:pt x="2620" y="5447"/>
                      <a:pt x="2031" y="4772"/>
                    </a:cubicBezTo>
                    <a:lnTo>
                      <a:pt x="1937" y="4571"/>
                    </a:lnTo>
                    <a:cubicBezTo>
                      <a:pt x="1937" y="4498"/>
                      <a:pt x="2065" y="4323"/>
                      <a:pt x="2317" y="4049"/>
                    </a:cubicBezTo>
                    <a:cubicBezTo>
                      <a:pt x="2569" y="3775"/>
                      <a:pt x="2852" y="3479"/>
                      <a:pt x="3164" y="3162"/>
                    </a:cubicBezTo>
                    <a:cubicBezTo>
                      <a:pt x="3478" y="2849"/>
                      <a:pt x="3778" y="2569"/>
                      <a:pt x="4067" y="2321"/>
                    </a:cubicBezTo>
                    <a:cubicBezTo>
                      <a:pt x="4356" y="2073"/>
                      <a:pt x="4538" y="1945"/>
                      <a:pt x="4608" y="1945"/>
                    </a:cubicBezTo>
                    <a:cubicBezTo>
                      <a:pt x="4625" y="1945"/>
                      <a:pt x="4747" y="2030"/>
                      <a:pt x="4968" y="2197"/>
                    </a:cubicBezTo>
                    <a:cubicBezTo>
                      <a:pt x="5189" y="2363"/>
                      <a:pt x="5435" y="2550"/>
                      <a:pt x="5707" y="2750"/>
                    </a:cubicBezTo>
                    <a:cubicBezTo>
                      <a:pt x="5976" y="2953"/>
                      <a:pt x="6234" y="3148"/>
                      <a:pt x="6472" y="3332"/>
                    </a:cubicBezTo>
                    <a:cubicBezTo>
                      <a:pt x="6713" y="3515"/>
                      <a:pt x="6860" y="3628"/>
                      <a:pt x="6914" y="3662"/>
                    </a:cubicBezTo>
                    <a:cubicBezTo>
                      <a:pt x="7174" y="3518"/>
                      <a:pt x="7441" y="3399"/>
                      <a:pt x="7707" y="3303"/>
                    </a:cubicBezTo>
                    <a:cubicBezTo>
                      <a:pt x="7973" y="3210"/>
                      <a:pt x="8248" y="3120"/>
                      <a:pt x="8528" y="3030"/>
                    </a:cubicBezTo>
                    <a:cubicBezTo>
                      <a:pt x="8528" y="2922"/>
                      <a:pt x="8540" y="2699"/>
                      <a:pt x="8568" y="2363"/>
                    </a:cubicBezTo>
                    <a:cubicBezTo>
                      <a:pt x="8596" y="2033"/>
                      <a:pt x="8636" y="1694"/>
                      <a:pt x="8690" y="1352"/>
                    </a:cubicBezTo>
                    <a:cubicBezTo>
                      <a:pt x="8744" y="1011"/>
                      <a:pt x="8814" y="697"/>
                      <a:pt x="8899" y="418"/>
                    </a:cubicBezTo>
                    <a:cubicBezTo>
                      <a:pt x="8984" y="141"/>
                      <a:pt x="9084" y="0"/>
                      <a:pt x="9191" y="0"/>
                    </a:cubicBezTo>
                    <a:lnTo>
                      <a:pt x="12406" y="0"/>
                    </a:lnTo>
                    <a:cubicBezTo>
                      <a:pt x="12531" y="0"/>
                      <a:pt x="12618" y="68"/>
                      <a:pt x="12664" y="203"/>
                    </a:cubicBezTo>
                    <a:cubicBezTo>
                      <a:pt x="12771" y="644"/>
                      <a:pt x="12848" y="1107"/>
                      <a:pt x="12893" y="1595"/>
                    </a:cubicBezTo>
                    <a:cubicBezTo>
                      <a:pt x="12938" y="2084"/>
                      <a:pt x="13001" y="2561"/>
                      <a:pt x="13083" y="3030"/>
                    </a:cubicBezTo>
                    <a:cubicBezTo>
                      <a:pt x="13363" y="3100"/>
                      <a:pt x="13632" y="3185"/>
                      <a:pt x="13890" y="3284"/>
                    </a:cubicBezTo>
                    <a:cubicBezTo>
                      <a:pt x="14148" y="3385"/>
                      <a:pt x="14403" y="3512"/>
                      <a:pt x="14655" y="3662"/>
                    </a:cubicBezTo>
                    <a:cubicBezTo>
                      <a:pt x="14729" y="3611"/>
                      <a:pt x="14881" y="3490"/>
                      <a:pt x="15117" y="3303"/>
                    </a:cubicBezTo>
                    <a:cubicBezTo>
                      <a:pt x="15352" y="3120"/>
                      <a:pt x="15604" y="2925"/>
                      <a:pt x="15870" y="2722"/>
                    </a:cubicBezTo>
                    <a:cubicBezTo>
                      <a:pt x="16136" y="2521"/>
                      <a:pt x="16377" y="2341"/>
                      <a:pt x="16589" y="2183"/>
                    </a:cubicBezTo>
                    <a:cubicBezTo>
                      <a:pt x="16802" y="2024"/>
                      <a:pt x="16935" y="1945"/>
                      <a:pt x="16989" y="1945"/>
                    </a:cubicBezTo>
                    <a:cubicBezTo>
                      <a:pt x="17043" y="1945"/>
                      <a:pt x="17210" y="2072"/>
                      <a:pt x="17490" y="2321"/>
                    </a:cubicBezTo>
                    <a:cubicBezTo>
                      <a:pt x="17771" y="2569"/>
                      <a:pt x="18065" y="2849"/>
                      <a:pt x="18371" y="3162"/>
                    </a:cubicBezTo>
                    <a:cubicBezTo>
                      <a:pt x="18680" y="3479"/>
                      <a:pt x="18957" y="3775"/>
                      <a:pt x="19207" y="4049"/>
                    </a:cubicBezTo>
                    <a:cubicBezTo>
                      <a:pt x="19453" y="4323"/>
                      <a:pt x="19578" y="4498"/>
                      <a:pt x="19578" y="4571"/>
                    </a:cubicBezTo>
                    <a:cubicBezTo>
                      <a:pt x="19578" y="4605"/>
                      <a:pt x="19498" y="4735"/>
                      <a:pt x="19343" y="4955"/>
                    </a:cubicBezTo>
                    <a:cubicBezTo>
                      <a:pt x="19184" y="5175"/>
                      <a:pt x="19008" y="5416"/>
                      <a:pt x="18813" y="5678"/>
                    </a:cubicBezTo>
                    <a:cubicBezTo>
                      <a:pt x="18617" y="5938"/>
                      <a:pt x="18428" y="6189"/>
                      <a:pt x="18241" y="6429"/>
                    </a:cubicBezTo>
                    <a:cubicBezTo>
                      <a:pt x="18057" y="6667"/>
                      <a:pt x="17946" y="6813"/>
                      <a:pt x="17909" y="6867"/>
                    </a:cubicBezTo>
                    <a:moveTo>
                      <a:pt x="10806" y="14044"/>
                    </a:moveTo>
                    <a:cubicBezTo>
                      <a:pt x="11248" y="14044"/>
                      <a:pt x="11670" y="13957"/>
                      <a:pt x="12066" y="13779"/>
                    </a:cubicBezTo>
                    <a:cubicBezTo>
                      <a:pt x="12463" y="13607"/>
                      <a:pt x="12805" y="13370"/>
                      <a:pt x="13091" y="13070"/>
                    </a:cubicBezTo>
                    <a:cubicBezTo>
                      <a:pt x="13375" y="12774"/>
                      <a:pt x="13604" y="12429"/>
                      <a:pt x="13783" y="12031"/>
                    </a:cubicBezTo>
                    <a:cubicBezTo>
                      <a:pt x="13958" y="11633"/>
                      <a:pt x="14046" y="11215"/>
                      <a:pt x="14046" y="10775"/>
                    </a:cubicBezTo>
                    <a:cubicBezTo>
                      <a:pt x="14046" y="10334"/>
                      <a:pt x="13958" y="9919"/>
                      <a:pt x="13783" y="9530"/>
                    </a:cubicBezTo>
                    <a:cubicBezTo>
                      <a:pt x="13604" y="9143"/>
                      <a:pt x="13375" y="8801"/>
                      <a:pt x="13091" y="8502"/>
                    </a:cubicBezTo>
                    <a:cubicBezTo>
                      <a:pt x="12805" y="8206"/>
                      <a:pt x="12463" y="7974"/>
                      <a:pt x="12066" y="7808"/>
                    </a:cubicBezTo>
                    <a:cubicBezTo>
                      <a:pt x="11670" y="7641"/>
                      <a:pt x="11248" y="7556"/>
                      <a:pt x="10806" y="7556"/>
                    </a:cubicBezTo>
                    <a:cubicBezTo>
                      <a:pt x="10361" y="7556"/>
                      <a:pt x="9939" y="7641"/>
                      <a:pt x="9537" y="7808"/>
                    </a:cubicBezTo>
                    <a:cubicBezTo>
                      <a:pt x="9135" y="7974"/>
                      <a:pt x="8786" y="8206"/>
                      <a:pt x="8494" y="8502"/>
                    </a:cubicBezTo>
                    <a:cubicBezTo>
                      <a:pt x="8200" y="8801"/>
                      <a:pt x="7970" y="9143"/>
                      <a:pt x="7800" y="9530"/>
                    </a:cubicBezTo>
                    <a:cubicBezTo>
                      <a:pt x="7633" y="9919"/>
                      <a:pt x="7551" y="10334"/>
                      <a:pt x="7551" y="10775"/>
                    </a:cubicBezTo>
                    <a:cubicBezTo>
                      <a:pt x="7551" y="11215"/>
                      <a:pt x="7633" y="11633"/>
                      <a:pt x="7800" y="12031"/>
                    </a:cubicBezTo>
                    <a:cubicBezTo>
                      <a:pt x="7970" y="12429"/>
                      <a:pt x="8200" y="12774"/>
                      <a:pt x="8494" y="13070"/>
                    </a:cubicBezTo>
                    <a:cubicBezTo>
                      <a:pt x="8786" y="13370"/>
                      <a:pt x="9135" y="13607"/>
                      <a:pt x="9537" y="13779"/>
                    </a:cubicBezTo>
                    <a:cubicBezTo>
                      <a:pt x="9939" y="13957"/>
                      <a:pt x="10361" y="14044"/>
                      <a:pt x="10806" y="14044"/>
                    </a:cubicBezTo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Shape 1486"/>
              <p:cNvSpPr/>
              <p:nvPr userDrawn="1"/>
            </p:nvSpPr>
            <p:spPr bwMode="auto">
              <a:xfrm>
                <a:off x="721711" y="2626985"/>
                <a:ext cx="308929" cy="353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" y="6464"/>
                    </a:moveTo>
                    <a:cubicBezTo>
                      <a:pt x="386" y="6464"/>
                      <a:pt x="262" y="6412"/>
                      <a:pt x="155" y="6306"/>
                    </a:cubicBezTo>
                    <a:cubicBezTo>
                      <a:pt x="49" y="6202"/>
                      <a:pt x="0" y="6075"/>
                      <a:pt x="0" y="5925"/>
                    </a:cubicBezTo>
                    <a:lnTo>
                      <a:pt x="0" y="538"/>
                    </a:lnTo>
                    <a:cubicBezTo>
                      <a:pt x="0" y="389"/>
                      <a:pt x="49" y="265"/>
                      <a:pt x="155" y="158"/>
                    </a:cubicBezTo>
                    <a:cubicBezTo>
                      <a:pt x="262" y="52"/>
                      <a:pt x="386" y="0"/>
                      <a:pt x="536" y="0"/>
                    </a:cubicBezTo>
                    <a:lnTo>
                      <a:pt x="5925" y="0"/>
                    </a:lnTo>
                    <a:cubicBezTo>
                      <a:pt x="6072" y="0"/>
                      <a:pt x="6202" y="52"/>
                      <a:pt x="6320" y="158"/>
                    </a:cubicBezTo>
                    <a:cubicBezTo>
                      <a:pt x="6432" y="265"/>
                      <a:pt x="6487" y="389"/>
                      <a:pt x="6487" y="538"/>
                    </a:cubicBezTo>
                    <a:lnTo>
                      <a:pt x="6487" y="5925"/>
                    </a:lnTo>
                    <a:cubicBezTo>
                      <a:pt x="6487" y="6075"/>
                      <a:pt x="6432" y="6202"/>
                      <a:pt x="6320" y="6306"/>
                    </a:cubicBezTo>
                    <a:cubicBezTo>
                      <a:pt x="6202" y="6412"/>
                      <a:pt x="6072" y="6464"/>
                      <a:pt x="5925" y="6464"/>
                    </a:cubicBezTo>
                    <a:lnTo>
                      <a:pt x="536" y="6464"/>
                    </a:lnTo>
                    <a:close/>
                    <a:moveTo>
                      <a:pt x="21059" y="8105"/>
                    </a:moveTo>
                    <a:cubicBezTo>
                      <a:pt x="21206" y="8105"/>
                      <a:pt x="21335" y="8157"/>
                      <a:pt x="21439" y="8258"/>
                    </a:cubicBezTo>
                    <a:cubicBezTo>
                      <a:pt x="21542" y="8358"/>
                      <a:pt x="21600" y="8488"/>
                      <a:pt x="21600" y="8643"/>
                    </a:cubicBezTo>
                    <a:lnTo>
                      <a:pt x="21600" y="12614"/>
                    </a:lnTo>
                    <a:cubicBezTo>
                      <a:pt x="21600" y="13855"/>
                      <a:pt x="21315" y="15021"/>
                      <a:pt x="20751" y="16115"/>
                    </a:cubicBezTo>
                    <a:cubicBezTo>
                      <a:pt x="20183" y="17209"/>
                      <a:pt x="19412" y="18159"/>
                      <a:pt x="18433" y="18968"/>
                    </a:cubicBezTo>
                    <a:cubicBezTo>
                      <a:pt x="17454" y="19775"/>
                      <a:pt x="16314" y="20417"/>
                      <a:pt x="15001" y="20892"/>
                    </a:cubicBezTo>
                    <a:cubicBezTo>
                      <a:pt x="13691" y="21364"/>
                      <a:pt x="12291" y="21600"/>
                      <a:pt x="10803" y="21600"/>
                    </a:cubicBezTo>
                    <a:cubicBezTo>
                      <a:pt x="9297" y="21600"/>
                      <a:pt x="7892" y="21364"/>
                      <a:pt x="6588" y="20892"/>
                    </a:cubicBezTo>
                    <a:cubicBezTo>
                      <a:pt x="5283" y="20417"/>
                      <a:pt x="4140" y="19775"/>
                      <a:pt x="3161" y="18968"/>
                    </a:cubicBezTo>
                    <a:cubicBezTo>
                      <a:pt x="2182" y="18159"/>
                      <a:pt x="1411" y="17212"/>
                      <a:pt x="844" y="16121"/>
                    </a:cubicBezTo>
                    <a:cubicBezTo>
                      <a:pt x="279" y="15032"/>
                      <a:pt x="0" y="13866"/>
                      <a:pt x="0" y="12614"/>
                    </a:cubicBezTo>
                    <a:lnTo>
                      <a:pt x="0" y="8643"/>
                    </a:lnTo>
                    <a:cubicBezTo>
                      <a:pt x="0" y="8496"/>
                      <a:pt x="49" y="8370"/>
                      <a:pt x="155" y="8263"/>
                    </a:cubicBezTo>
                    <a:cubicBezTo>
                      <a:pt x="262" y="8160"/>
                      <a:pt x="386" y="8105"/>
                      <a:pt x="536" y="8105"/>
                    </a:cubicBezTo>
                    <a:lnTo>
                      <a:pt x="5925" y="8105"/>
                    </a:lnTo>
                    <a:cubicBezTo>
                      <a:pt x="6072" y="8105"/>
                      <a:pt x="6202" y="8157"/>
                      <a:pt x="6320" y="8257"/>
                    </a:cubicBezTo>
                    <a:cubicBezTo>
                      <a:pt x="6432" y="8358"/>
                      <a:pt x="6487" y="8488"/>
                      <a:pt x="6487" y="8643"/>
                    </a:cubicBezTo>
                    <a:lnTo>
                      <a:pt x="6487" y="12614"/>
                    </a:lnTo>
                    <a:cubicBezTo>
                      <a:pt x="6487" y="12881"/>
                      <a:pt x="6596" y="13155"/>
                      <a:pt x="6801" y="13440"/>
                    </a:cubicBezTo>
                    <a:cubicBezTo>
                      <a:pt x="7005" y="13725"/>
                      <a:pt x="7299" y="13993"/>
                      <a:pt x="7676" y="14246"/>
                    </a:cubicBezTo>
                    <a:cubicBezTo>
                      <a:pt x="8050" y="14500"/>
                      <a:pt x="8505" y="14704"/>
                      <a:pt x="9032" y="14865"/>
                    </a:cubicBezTo>
                    <a:cubicBezTo>
                      <a:pt x="9562" y="15029"/>
                      <a:pt x="10152" y="15107"/>
                      <a:pt x="10803" y="15107"/>
                    </a:cubicBezTo>
                    <a:cubicBezTo>
                      <a:pt x="11448" y="15107"/>
                      <a:pt x="12038" y="15029"/>
                      <a:pt x="12577" y="14865"/>
                    </a:cubicBezTo>
                    <a:cubicBezTo>
                      <a:pt x="13112" y="14704"/>
                      <a:pt x="13567" y="14500"/>
                      <a:pt x="13944" y="14246"/>
                    </a:cubicBezTo>
                    <a:cubicBezTo>
                      <a:pt x="14321" y="13993"/>
                      <a:pt x="14615" y="13722"/>
                      <a:pt x="14822" y="13440"/>
                    </a:cubicBezTo>
                    <a:cubicBezTo>
                      <a:pt x="15030" y="13155"/>
                      <a:pt x="15130" y="12881"/>
                      <a:pt x="15130" y="12614"/>
                    </a:cubicBezTo>
                    <a:lnTo>
                      <a:pt x="15130" y="8643"/>
                    </a:lnTo>
                    <a:cubicBezTo>
                      <a:pt x="15130" y="8286"/>
                      <a:pt x="15312" y="8105"/>
                      <a:pt x="15672" y="8105"/>
                    </a:cubicBezTo>
                    <a:lnTo>
                      <a:pt x="21059" y="8105"/>
                    </a:lnTo>
                    <a:close/>
                    <a:moveTo>
                      <a:pt x="21059" y="3"/>
                    </a:moveTo>
                    <a:cubicBezTo>
                      <a:pt x="21206" y="3"/>
                      <a:pt x="21335" y="55"/>
                      <a:pt x="21439" y="161"/>
                    </a:cubicBezTo>
                    <a:cubicBezTo>
                      <a:pt x="21542" y="268"/>
                      <a:pt x="21600" y="392"/>
                      <a:pt x="21600" y="541"/>
                    </a:cubicBezTo>
                    <a:lnTo>
                      <a:pt x="21600" y="5928"/>
                    </a:lnTo>
                    <a:cubicBezTo>
                      <a:pt x="21600" y="6078"/>
                      <a:pt x="21542" y="6205"/>
                      <a:pt x="21439" y="6308"/>
                    </a:cubicBezTo>
                    <a:cubicBezTo>
                      <a:pt x="21335" y="6415"/>
                      <a:pt x="21206" y="6467"/>
                      <a:pt x="21059" y="6467"/>
                    </a:cubicBezTo>
                    <a:lnTo>
                      <a:pt x="15672" y="6467"/>
                    </a:lnTo>
                    <a:cubicBezTo>
                      <a:pt x="15312" y="6467"/>
                      <a:pt x="15130" y="6288"/>
                      <a:pt x="15130" y="5928"/>
                    </a:cubicBezTo>
                    <a:lnTo>
                      <a:pt x="15130" y="541"/>
                    </a:lnTo>
                    <a:cubicBezTo>
                      <a:pt x="15130" y="392"/>
                      <a:pt x="15182" y="268"/>
                      <a:pt x="15283" y="161"/>
                    </a:cubicBezTo>
                    <a:cubicBezTo>
                      <a:pt x="15384" y="55"/>
                      <a:pt x="15513" y="3"/>
                      <a:pt x="15672" y="3"/>
                    </a:cubicBezTo>
                    <a:lnTo>
                      <a:pt x="21059" y="3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Shape 1492"/>
              <p:cNvSpPr/>
              <p:nvPr userDrawn="1"/>
            </p:nvSpPr>
            <p:spPr bwMode="auto">
              <a:xfrm>
                <a:off x="709702" y="3619143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498" extrusionOk="0">
                    <a:moveTo>
                      <a:pt x="14059" y="6524"/>
                    </a:moveTo>
                    <a:cubicBezTo>
                      <a:pt x="13646" y="6524"/>
                      <a:pt x="13257" y="6670"/>
                      <a:pt x="12887" y="6962"/>
                    </a:cubicBezTo>
                    <a:cubicBezTo>
                      <a:pt x="12520" y="7257"/>
                      <a:pt x="12156" y="7651"/>
                      <a:pt x="11798" y="8139"/>
                    </a:cubicBezTo>
                    <a:cubicBezTo>
                      <a:pt x="11441" y="8626"/>
                      <a:pt x="11081" y="9184"/>
                      <a:pt x="10727" y="9814"/>
                    </a:cubicBezTo>
                    <a:cubicBezTo>
                      <a:pt x="10372" y="10445"/>
                      <a:pt x="10017" y="11093"/>
                      <a:pt x="9665" y="11765"/>
                    </a:cubicBezTo>
                    <a:cubicBezTo>
                      <a:pt x="9234" y="12585"/>
                      <a:pt x="8794" y="13394"/>
                      <a:pt x="8336" y="14196"/>
                    </a:cubicBezTo>
                    <a:cubicBezTo>
                      <a:pt x="7876" y="14996"/>
                      <a:pt x="7384" y="15717"/>
                      <a:pt x="6858" y="16357"/>
                    </a:cubicBezTo>
                    <a:cubicBezTo>
                      <a:pt x="6330" y="16996"/>
                      <a:pt x="5752" y="17510"/>
                      <a:pt x="5119" y="17898"/>
                    </a:cubicBezTo>
                    <a:cubicBezTo>
                      <a:pt x="4485" y="18289"/>
                      <a:pt x="3788" y="18488"/>
                      <a:pt x="3022" y="18488"/>
                    </a:cubicBezTo>
                    <a:lnTo>
                      <a:pt x="458" y="18488"/>
                    </a:lnTo>
                    <a:cubicBezTo>
                      <a:pt x="333" y="18488"/>
                      <a:pt x="225" y="18432"/>
                      <a:pt x="135" y="18324"/>
                    </a:cubicBezTo>
                    <a:cubicBezTo>
                      <a:pt x="44" y="18219"/>
                      <a:pt x="0" y="18091"/>
                      <a:pt x="0" y="17942"/>
                    </a:cubicBezTo>
                    <a:lnTo>
                      <a:pt x="0" y="15790"/>
                    </a:lnTo>
                    <a:cubicBezTo>
                      <a:pt x="0" y="15638"/>
                      <a:pt x="44" y="15513"/>
                      <a:pt x="135" y="15411"/>
                    </a:cubicBezTo>
                    <a:cubicBezTo>
                      <a:pt x="225" y="15311"/>
                      <a:pt x="333" y="15256"/>
                      <a:pt x="458" y="15256"/>
                    </a:cubicBezTo>
                    <a:lnTo>
                      <a:pt x="3022" y="15256"/>
                    </a:lnTo>
                    <a:cubicBezTo>
                      <a:pt x="3421" y="15256"/>
                      <a:pt x="3810" y="15113"/>
                      <a:pt x="4189" y="14824"/>
                    </a:cubicBezTo>
                    <a:cubicBezTo>
                      <a:pt x="4568" y="14538"/>
                      <a:pt x="4933" y="14150"/>
                      <a:pt x="5285" y="13665"/>
                    </a:cubicBezTo>
                    <a:cubicBezTo>
                      <a:pt x="5637" y="13180"/>
                      <a:pt x="5985" y="12623"/>
                      <a:pt x="6340" y="11995"/>
                    </a:cubicBezTo>
                    <a:cubicBezTo>
                      <a:pt x="6692" y="11367"/>
                      <a:pt x="7042" y="10716"/>
                      <a:pt x="7394" y="10045"/>
                    </a:cubicBezTo>
                    <a:cubicBezTo>
                      <a:pt x="7822" y="9225"/>
                      <a:pt x="8270" y="8407"/>
                      <a:pt x="8735" y="7599"/>
                    </a:cubicBezTo>
                    <a:cubicBezTo>
                      <a:pt x="9200" y="6790"/>
                      <a:pt x="9696" y="6063"/>
                      <a:pt x="10223" y="5421"/>
                    </a:cubicBezTo>
                    <a:cubicBezTo>
                      <a:pt x="10749" y="4776"/>
                      <a:pt x="11324" y="4262"/>
                      <a:pt x="11950" y="3876"/>
                    </a:cubicBezTo>
                    <a:cubicBezTo>
                      <a:pt x="12574" y="3488"/>
                      <a:pt x="13276" y="3293"/>
                      <a:pt x="14057" y="3293"/>
                    </a:cubicBezTo>
                    <a:lnTo>
                      <a:pt x="16435" y="3293"/>
                    </a:lnTo>
                    <a:lnTo>
                      <a:pt x="16435" y="712"/>
                    </a:lnTo>
                    <a:cubicBezTo>
                      <a:pt x="16435" y="329"/>
                      <a:pt x="16530" y="102"/>
                      <a:pt x="16721" y="23"/>
                    </a:cubicBezTo>
                    <a:cubicBezTo>
                      <a:pt x="16914" y="-50"/>
                      <a:pt x="17147" y="49"/>
                      <a:pt x="17418" y="318"/>
                    </a:cubicBezTo>
                    <a:lnTo>
                      <a:pt x="21331" y="4203"/>
                    </a:lnTo>
                    <a:cubicBezTo>
                      <a:pt x="21512" y="4373"/>
                      <a:pt x="21598" y="4583"/>
                      <a:pt x="21588" y="4834"/>
                    </a:cubicBezTo>
                    <a:cubicBezTo>
                      <a:pt x="21588" y="5103"/>
                      <a:pt x="21502" y="5322"/>
                      <a:pt x="21331" y="5488"/>
                    </a:cubicBezTo>
                    <a:lnTo>
                      <a:pt x="17418" y="9362"/>
                    </a:lnTo>
                    <a:cubicBezTo>
                      <a:pt x="17147" y="9630"/>
                      <a:pt x="16914" y="9727"/>
                      <a:pt x="16721" y="9645"/>
                    </a:cubicBezTo>
                    <a:cubicBezTo>
                      <a:pt x="16530" y="9569"/>
                      <a:pt x="16435" y="9338"/>
                      <a:pt x="16435" y="8956"/>
                    </a:cubicBezTo>
                    <a:lnTo>
                      <a:pt x="16435" y="6524"/>
                    </a:lnTo>
                    <a:lnTo>
                      <a:pt x="14059" y="6524"/>
                    </a:lnTo>
                    <a:close/>
                    <a:moveTo>
                      <a:pt x="462" y="6495"/>
                    </a:moveTo>
                    <a:cubicBezTo>
                      <a:pt x="338" y="6495"/>
                      <a:pt x="230" y="6449"/>
                      <a:pt x="139" y="6349"/>
                    </a:cubicBezTo>
                    <a:cubicBezTo>
                      <a:pt x="49" y="6250"/>
                      <a:pt x="5" y="6127"/>
                      <a:pt x="5" y="5978"/>
                    </a:cubicBezTo>
                    <a:lnTo>
                      <a:pt x="5" y="3824"/>
                    </a:lnTo>
                    <a:cubicBezTo>
                      <a:pt x="5" y="3462"/>
                      <a:pt x="157" y="3287"/>
                      <a:pt x="462" y="3293"/>
                    </a:cubicBezTo>
                    <a:lnTo>
                      <a:pt x="3027" y="3293"/>
                    </a:lnTo>
                    <a:cubicBezTo>
                      <a:pt x="3560" y="3293"/>
                      <a:pt x="4054" y="3389"/>
                      <a:pt x="4514" y="3573"/>
                    </a:cubicBezTo>
                    <a:cubicBezTo>
                      <a:pt x="4974" y="3763"/>
                      <a:pt x="5410" y="4022"/>
                      <a:pt x="5821" y="4358"/>
                    </a:cubicBezTo>
                    <a:cubicBezTo>
                      <a:pt x="6229" y="4691"/>
                      <a:pt x="6609" y="5085"/>
                      <a:pt x="6963" y="5532"/>
                    </a:cubicBezTo>
                    <a:cubicBezTo>
                      <a:pt x="7318" y="5979"/>
                      <a:pt x="7656" y="6463"/>
                      <a:pt x="7994" y="6983"/>
                    </a:cubicBezTo>
                    <a:cubicBezTo>
                      <a:pt x="7519" y="7824"/>
                      <a:pt x="7059" y="8653"/>
                      <a:pt x="6621" y="9473"/>
                    </a:cubicBezTo>
                    <a:cubicBezTo>
                      <a:pt x="6589" y="9549"/>
                      <a:pt x="6557" y="9610"/>
                      <a:pt x="6516" y="9668"/>
                    </a:cubicBezTo>
                    <a:cubicBezTo>
                      <a:pt x="6477" y="9727"/>
                      <a:pt x="6442" y="9794"/>
                      <a:pt x="6410" y="9876"/>
                    </a:cubicBezTo>
                    <a:cubicBezTo>
                      <a:pt x="5862" y="8927"/>
                      <a:pt x="5319" y="8127"/>
                      <a:pt x="4776" y="7473"/>
                    </a:cubicBezTo>
                    <a:cubicBezTo>
                      <a:pt x="4233" y="6822"/>
                      <a:pt x="3651" y="6495"/>
                      <a:pt x="3024" y="6495"/>
                    </a:cubicBezTo>
                    <a:lnTo>
                      <a:pt x="462" y="6495"/>
                    </a:lnTo>
                    <a:close/>
                    <a:moveTo>
                      <a:pt x="21333" y="15997"/>
                    </a:moveTo>
                    <a:cubicBezTo>
                      <a:pt x="21514" y="16167"/>
                      <a:pt x="21600" y="16386"/>
                      <a:pt x="21590" y="16657"/>
                    </a:cubicBezTo>
                    <a:cubicBezTo>
                      <a:pt x="21590" y="16908"/>
                      <a:pt x="21505" y="17116"/>
                      <a:pt x="21333" y="17285"/>
                    </a:cubicBezTo>
                    <a:lnTo>
                      <a:pt x="17421" y="21182"/>
                    </a:lnTo>
                    <a:cubicBezTo>
                      <a:pt x="17149" y="21454"/>
                      <a:pt x="16917" y="21550"/>
                      <a:pt x="16724" y="21471"/>
                    </a:cubicBezTo>
                    <a:cubicBezTo>
                      <a:pt x="16533" y="21392"/>
                      <a:pt x="16437" y="21162"/>
                      <a:pt x="16437" y="20779"/>
                    </a:cubicBezTo>
                    <a:lnTo>
                      <a:pt x="16437" y="18432"/>
                    </a:lnTo>
                    <a:lnTo>
                      <a:pt x="14059" y="18432"/>
                    </a:lnTo>
                    <a:cubicBezTo>
                      <a:pt x="13528" y="18432"/>
                      <a:pt x="13031" y="18336"/>
                      <a:pt x="12574" y="18143"/>
                    </a:cubicBezTo>
                    <a:cubicBezTo>
                      <a:pt x="12114" y="17953"/>
                      <a:pt x="11681" y="17691"/>
                      <a:pt x="11280" y="17355"/>
                    </a:cubicBezTo>
                    <a:cubicBezTo>
                      <a:pt x="10878" y="17019"/>
                      <a:pt x="10497" y="16628"/>
                      <a:pt x="10137" y="16181"/>
                    </a:cubicBezTo>
                    <a:cubicBezTo>
                      <a:pt x="9780" y="15732"/>
                      <a:pt x="9440" y="15253"/>
                      <a:pt x="9119" y="14739"/>
                    </a:cubicBezTo>
                    <a:cubicBezTo>
                      <a:pt x="9344" y="14360"/>
                      <a:pt x="9567" y="13963"/>
                      <a:pt x="9780" y="13551"/>
                    </a:cubicBezTo>
                    <a:cubicBezTo>
                      <a:pt x="9995" y="13142"/>
                      <a:pt x="10218" y="12740"/>
                      <a:pt x="10443" y="12337"/>
                    </a:cubicBezTo>
                    <a:cubicBezTo>
                      <a:pt x="10475" y="12246"/>
                      <a:pt x="10514" y="12165"/>
                      <a:pt x="10560" y="12091"/>
                    </a:cubicBezTo>
                    <a:cubicBezTo>
                      <a:pt x="10609" y="12024"/>
                      <a:pt x="10646" y="11940"/>
                      <a:pt x="10680" y="11846"/>
                    </a:cubicBezTo>
                    <a:cubicBezTo>
                      <a:pt x="11226" y="12798"/>
                      <a:pt x="11769" y="13592"/>
                      <a:pt x="12315" y="14231"/>
                    </a:cubicBezTo>
                    <a:cubicBezTo>
                      <a:pt x="12855" y="14868"/>
                      <a:pt x="13440" y="15189"/>
                      <a:pt x="14064" y="15189"/>
                    </a:cubicBezTo>
                    <a:lnTo>
                      <a:pt x="16442" y="15189"/>
                    </a:lnTo>
                    <a:lnTo>
                      <a:pt x="16442" y="12532"/>
                    </a:lnTo>
                    <a:cubicBezTo>
                      <a:pt x="16442" y="12153"/>
                      <a:pt x="16538" y="11922"/>
                      <a:pt x="16728" y="11846"/>
                    </a:cubicBezTo>
                    <a:cubicBezTo>
                      <a:pt x="16922" y="11773"/>
                      <a:pt x="17154" y="11867"/>
                      <a:pt x="17426" y="12126"/>
                    </a:cubicBezTo>
                    <a:lnTo>
                      <a:pt x="21333" y="1599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Прямоугольник 88"/>
              <p:cNvSpPr/>
              <p:nvPr userDrawn="1"/>
            </p:nvSpPr>
            <p:spPr>
              <a:xfrm>
                <a:off x="3134718" y="2252223"/>
                <a:ext cx="4141504" cy="86117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ANKARA ÜNİVERSİTESİ 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ENFORMATİK BÖLÜMÜ TEZSİZ YÜKSEK LİSANS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125" y="1504950"/>
              <a:ext cx="847725" cy="833755"/>
            </a:xfrm>
            <a:prstGeom prst="rect">
              <a:avLst/>
            </a:prstGeom>
          </p:spPr>
        </p:pic>
        <p:sp>
          <p:nvSpPr>
            <p:cNvPr id="10" name="Metin Kutusu 31"/>
            <p:cNvSpPr txBox="1"/>
            <p:nvPr userDrawn="1"/>
          </p:nvSpPr>
          <p:spPr>
            <a:xfrm>
              <a:off x="137130" y="343652"/>
              <a:ext cx="540000" cy="684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sz="3600" b="1" dirty="0">
                  <a:ln w="9525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tr-TR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939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0DE84-F59F-4E94-8927-2553509AC5DA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0" y="6413554"/>
            <a:ext cx="3006671" cy="444446"/>
          </a:xfrm>
        </p:spPr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18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2183-4A45-4122-BCC4-B3BA7FDA2EFF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1335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0DE84-F59F-4E94-8927-2553509AC5DA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0" y="6413554"/>
            <a:ext cx="3006671" cy="444446"/>
          </a:xfrm>
        </p:spPr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3038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2ED1FC-AE31-4BD4-A04E-566252861AA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4558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722FA-1C10-4FC5-BE90-B8AF285E6818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2337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F4311-9887-47A9-8C0B-70E2B8690B1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2308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7E951B-DF7E-402A-A30A-709E616C762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4400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2890C-CBCE-4229-A069-0ACEF17807B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481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F1F8F3-F42C-4DF1-B273-A7F8CFFDD9A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5008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2183-4A45-4122-BCC4-B3BA7FDA2EFF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8022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37FE4-256D-40E7-90FC-D1765659DE5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4777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B4AE66-5BBA-4EE4-A8EC-E5040E722C14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74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37FE4-256D-40E7-90FC-D1765659DE5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4686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345412" y="3530043"/>
            <a:ext cx="9144000" cy="1539903"/>
          </a:xfrm>
        </p:spPr>
        <p:txBody>
          <a:bodyPr anchor="b"/>
          <a:lstStyle>
            <a:lvl1pPr algn="ctr"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6C87B8-F90C-45B3-81D6-E21A7E1D81A7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01481" y="156040"/>
            <a:ext cx="11521594" cy="4143954"/>
            <a:chOff x="0" y="343652"/>
            <a:chExt cx="8082167" cy="3131068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408617"/>
              <a:ext cx="8082167" cy="3066103"/>
              <a:chOff x="0" y="856378"/>
              <a:chExt cx="8470941" cy="3285993"/>
            </a:xfrm>
          </p:grpSpPr>
          <p:sp>
            <p:nvSpPr>
              <p:cNvPr id="11" name="Rectangle 12"/>
              <p:cNvSpPr>
                <a:spLocks noChangeArrowheads="1"/>
              </p:cNvSpPr>
              <p:nvPr userDrawn="1"/>
            </p:nvSpPr>
            <p:spPr bwMode="auto">
              <a:xfrm rot="16200000">
                <a:off x="8441714" y="1339324"/>
                <a:ext cx="6153" cy="52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Прямоугольник 1"/>
              <p:cNvSpPr/>
              <p:nvPr userDrawn="1"/>
            </p:nvSpPr>
            <p:spPr>
              <a:xfrm>
                <a:off x="1404487" y="1785042"/>
                <a:ext cx="6963028" cy="1484714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3"/>
              <p:cNvSpPr/>
              <p:nvPr userDrawn="1"/>
            </p:nvSpPr>
            <p:spPr>
              <a:xfrm rot="2700000">
                <a:off x="1034369" y="2941441"/>
                <a:ext cx="695885" cy="695885"/>
              </a:xfrm>
              <a:prstGeom prst="rect">
                <a:avLst/>
              </a:prstGeom>
              <a:solidFill>
                <a:srgbClr val="F8A90C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75"/>
              <p:cNvSpPr/>
              <p:nvPr userDrawn="1"/>
            </p:nvSpPr>
            <p:spPr>
              <a:xfrm rot="2700000">
                <a:off x="522132" y="2429204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76"/>
              <p:cNvSpPr/>
              <p:nvPr userDrawn="1"/>
            </p:nvSpPr>
            <p:spPr>
              <a:xfrm rot="2700000">
                <a:off x="10086" y="1908996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77"/>
              <p:cNvSpPr/>
              <p:nvPr userDrawn="1"/>
            </p:nvSpPr>
            <p:spPr>
              <a:xfrm rot="2700000">
                <a:off x="655832" y="1048438"/>
                <a:ext cx="1451816" cy="1416004"/>
              </a:xfrm>
              <a:prstGeom prst="rect">
                <a:avLst/>
              </a:prstGeom>
              <a:solidFill>
                <a:srgbClr val="AAAAA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78"/>
              <p:cNvSpPr/>
              <p:nvPr userDrawn="1"/>
            </p:nvSpPr>
            <p:spPr>
              <a:xfrm rot="2700000">
                <a:off x="0" y="856378"/>
                <a:ext cx="695885" cy="695885"/>
              </a:xfrm>
              <a:prstGeom prst="rect">
                <a:avLst/>
              </a:prstGeom>
              <a:solidFill>
                <a:srgbClr val="C80D1F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79"/>
              <p:cNvSpPr/>
              <p:nvPr userDrawn="1"/>
            </p:nvSpPr>
            <p:spPr>
              <a:xfrm rot="2700000">
                <a:off x="532218" y="3446486"/>
                <a:ext cx="695885" cy="695885"/>
              </a:xfrm>
              <a:prstGeom prst="rect">
                <a:avLst/>
              </a:prstGeom>
              <a:solidFill>
                <a:srgbClr val="EA506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Shape 1420"/>
              <p:cNvSpPr/>
              <p:nvPr userDrawn="1"/>
            </p:nvSpPr>
            <p:spPr bwMode="auto">
              <a:xfrm>
                <a:off x="1231147" y="1596434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77" y="7976"/>
                    </a:moveTo>
                    <a:cubicBezTo>
                      <a:pt x="3988" y="7976"/>
                      <a:pt x="3706" y="8031"/>
                      <a:pt x="3435" y="8149"/>
                    </a:cubicBezTo>
                    <a:cubicBezTo>
                      <a:pt x="3161" y="8266"/>
                      <a:pt x="2904" y="8428"/>
                      <a:pt x="2666" y="8628"/>
                    </a:cubicBezTo>
                    <a:cubicBezTo>
                      <a:pt x="2429" y="8830"/>
                      <a:pt x="2220" y="9071"/>
                      <a:pt x="2044" y="9344"/>
                    </a:cubicBezTo>
                    <a:cubicBezTo>
                      <a:pt x="1868" y="9621"/>
                      <a:pt x="1731" y="9926"/>
                      <a:pt x="1628" y="10252"/>
                    </a:cubicBezTo>
                    <a:lnTo>
                      <a:pt x="0" y="16271"/>
                    </a:lnTo>
                    <a:lnTo>
                      <a:pt x="0" y="1619"/>
                    </a:lnTo>
                    <a:cubicBezTo>
                      <a:pt x="0" y="1178"/>
                      <a:pt x="132" y="796"/>
                      <a:pt x="399" y="479"/>
                    </a:cubicBezTo>
                    <a:cubicBezTo>
                      <a:pt x="663" y="162"/>
                      <a:pt x="982" y="0"/>
                      <a:pt x="1349" y="0"/>
                    </a:cubicBezTo>
                    <a:lnTo>
                      <a:pt x="9460" y="0"/>
                    </a:lnTo>
                    <a:cubicBezTo>
                      <a:pt x="9824" y="0"/>
                      <a:pt x="10140" y="162"/>
                      <a:pt x="10407" y="479"/>
                    </a:cubicBezTo>
                    <a:cubicBezTo>
                      <a:pt x="10674" y="796"/>
                      <a:pt x="10806" y="1178"/>
                      <a:pt x="10806" y="1619"/>
                    </a:cubicBezTo>
                    <a:cubicBezTo>
                      <a:pt x="10806" y="2059"/>
                      <a:pt x="10938" y="2438"/>
                      <a:pt x="11198" y="2750"/>
                    </a:cubicBezTo>
                    <a:cubicBezTo>
                      <a:pt x="11460" y="3064"/>
                      <a:pt x="11773" y="3223"/>
                      <a:pt x="12143" y="3223"/>
                    </a:cubicBezTo>
                    <a:lnTo>
                      <a:pt x="17333" y="3223"/>
                    </a:lnTo>
                    <a:cubicBezTo>
                      <a:pt x="17700" y="3223"/>
                      <a:pt x="18016" y="3384"/>
                      <a:pt x="18278" y="3713"/>
                    </a:cubicBezTo>
                    <a:cubicBezTo>
                      <a:pt x="18540" y="4042"/>
                      <a:pt x="18670" y="4427"/>
                      <a:pt x="18670" y="4868"/>
                    </a:cubicBezTo>
                    <a:lnTo>
                      <a:pt x="18670" y="7976"/>
                    </a:lnTo>
                    <a:lnTo>
                      <a:pt x="4277" y="7976"/>
                    </a:lnTo>
                    <a:close/>
                    <a:moveTo>
                      <a:pt x="21600" y="10141"/>
                    </a:moveTo>
                    <a:lnTo>
                      <a:pt x="18552" y="20801"/>
                    </a:lnTo>
                    <a:cubicBezTo>
                      <a:pt x="18506" y="21015"/>
                      <a:pt x="18386" y="21203"/>
                      <a:pt x="18195" y="21362"/>
                    </a:cubicBezTo>
                    <a:cubicBezTo>
                      <a:pt x="18004" y="21521"/>
                      <a:pt x="17818" y="21600"/>
                      <a:pt x="17639" y="21600"/>
                    </a:cubicBezTo>
                    <a:lnTo>
                      <a:pt x="504" y="21600"/>
                    </a:lnTo>
                    <a:lnTo>
                      <a:pt x="3388" y="10913"/>
                    </a:lnTo>
                    <a:cubicBezTo>
                      <a:pt x="3435" y="10699"/>
                      <a:pt x="3552" y="10517"/>
                      <a:pt x="3746" y="10364"/>
                    </a:cubicBezTo>
                    <a:cubicBezTo>
                      <a:pt x="3937" y="10214"/>
                      <a:pt x="4120" y="10141"/>
                      <a:pt x="4301" y="10141"/>
                    </a:cubicBezTo>
                    <a:lnTo>
                      <a:pt x="21600" y="1014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Shape 1458"/>
              <p:cNvSpPr/>
              <p:nvPr userDrawn="1"/>
            </p:nvSpPr>
            <p:spPr bwMode="auto">
              <a:xfrm>
                <a:off x="175278" y="2073390"/>
                <a:ext cx="365500" cy="357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09" y="6867"/>
                    </a:moveTo>
                    <a:cubicBezTo>
                      <a:pt x="18210" y="7364"/>
                      <a:pt x="18439" y="7917"/>
                      <a:pt x="18600" y="8530"/>
                    </a:cubicBezTo>
                    <a:cubicBezTo>
                      <a:pt x="19045" y="8620"/>
                      <a:pt x="19513" y="8680"/>
                      <a:pt x="20005" y="8705"/>
                    </a:cubicBezTo>
                    <a:cubicBezTo>
                      <a:pt x="20498" y="8733"/>
                      <a:pt x="20957" y="8821"/>
                      <a:pt x="21382" y="8976"/>
                    </a:cubicBezTo>
                    <a:cubicBezTo>
                      <a:pt x="21526" y="9013"/>
                      <a:pt x="21600" y="9092"/>
                      <a:pt x="21600" y="9219"/>
                    </a:cubicBezTo>
                    <a:lnTo>
                      <a:pt x="21600" y="12410"/>
                    </a:lnTo>
                    <a:cubicBezTo>
                      <a:pt x="21600" y="12517"/>
                      <a:pt x="21464" y="12613"/>
                      <a:pt x="21198" y="12697"/>
                    </a:cubicBezTo>
                    <a:cubicBezTo>
                      <a:pt x="20932" y="12788"/>
                      <a:pt x="20623" y="12853"/>
                      <a:pt x="20269" y="12909"/>
                    </a:cubicBezTo>
                    <a:cubicBezTo>
                      <a:pt x="19918" y="12963"/>
                      <a:pt x="19575" y="13002"/>
                      <a:pt x="19241" y="13031"/>
                    </a:cubicBezTo>
                    <a:cubicBezTo>
                      <a:pt x="18904" y="13056"/>
                      <a:pt x="18683" y="13079"/>
                      <a:pt x="18575" y="13098"/>
                    </a:cubicBezTo>
                    <a:cubicBezTo>
                      <a:pt x="18448" y="13612"/>
                      <a:pt x="18238" y="14137"/>
                      <a:pt x="17938" y="14680"/>
                    </a:cubicBezTo>
                    <a:cubicBezTo>
                      <a:pt x="18433" y="15417"/>
                      <a:pt x="18983" y="16125"/>
                      <a:pt x="19578" y="16803"/>
                    </a:cubicBezTo>
                    <a:lnTo>
                      <a:pt x="19660" y="17006"/>
                    </a:lnTo>
                    <a:cubicBezTo>
                      <a:pt x="19660" y="17077"/>
                      <a:pt x="19535" y="17252"/>
                      <a:pt x="19286" y="17523"/>
                    </a:cubicBezTo>
                    <a:cubicBezTo>
                      <a:pt x="19037" y="17800"/>
                      <a:pt x="18756" y="18096"/>
                      <a:pt x="18439" y="18412"/>
                    </a:cubicBezTo>
                    <a:cubicBezTo>
                      <a:pt x="18122" y="18726"/>
                      <a:pt x="17822" y="19008"/>
                      <a:pt x="17538" y="19257"/>
                    </a:cubicBezTo>
                    <a:cubicBezTo>
                      <a:pt x="17252" y="19505"/>
                      <a:pt x="17068" y="19626"/>
                      <a:pt x="16989" y="19626"/>
                    </a:cubicBezTo>
                    <a:cubicBezTo>
                      <a:pt x="16969" y="19626"/>
                      <a:pt x="16850" y="19542"/>
                      <a:pt x="16629" y="19378"/>
                    </a:cubicBezTo>
                    <a:cubicBezTo>
                      <a:pt x="16408" y="19211"/>
                      <a:pt x="16165" y="19025"/>
                      <a:pt x="15896" y="18822"/>
                    </a:cubicBezTo>
                    <a:cubicBezTo>
                      <a:pt x="15629" y="18621"/>
                      <a:pt x="15377" y="18426"/>
                      <a:pt x="15136" y="18240"/>
                    </a:cubicBezTo>
                    <a:cubicBezTo>
                      <a:pt x="14898" y="18056"/>
                      <a:pt x="14746" y="17946"/>
                      <a:pt x="14683" y="17910"/>
                    </a:cubicBezTo>
                    <a:cubicBezTo>
                      <a:pt x="14420" y="18054"/>
                      <a:pt x="14156" y="18178"/>
                      <a:pt x="13890" y="18282"/>
                    </a:cubicBezTo>
                    <a:cubicBezTo>
                      <a:pt x="13624" y="18384"/>
                      <a:pt x="13355" y="18472"/>
                      <a:pt x="13083" y="18545"/>
                    </a:cubicBezTo>
                    <a:cubicBezTo>
                      <a:pt x="13066" y="18655"/>
                      <a:pt x="13040" y="18875"/>
                      <a:pt x="13009" y="19214"/>
                    </a:cubicBezTo>
                    <a:cubicBezTo>
                      <a:pt x="12978" y="19553"/>
                      <a:pt x="12933" y="19895"/>
                      <a:pt x="12879" y="20242"/>
                    </a:cubicBezTo>
                    <a:cubicBezTo>
                      <a:pt x="12825" y="20589"/>
                      <a:pt x="12763" y="20903"/>
                      <a:pt x="12692" y="21179"/>
                    </a:cubicBezTo>
                    <a:cubicBezTo>
                      <a:pt x="12618" y="21462"/>
                      <a:pt x="12522" y="21600"/>
                      <a:pt x="12406" y="21600"/>
                    </a:cubicBezTo>
                    <a:lnTo>
                      <a:pt x="9191" y="21600"/>
                    </a:lnTo>
                    <a:cubicBezTo>
                      <a:pt x="9064" y="21600"/>
                      <a:pt x="8979" y="21521"/>
                      <a:pt x="8933" y="21371"/>
                    </a:cubicBezTo>
                    <a:cubicBezTo>
                      <a:pt x="8806" y="20928"/>
                      <a:pt x="8721" y="20462"/>
                      <a:pt x="8679" y="19979"/>
                    </a:cubicBezTo>
                    <a:cubicBezTo>
                      <a:pt x="8630" y="19494"/>
                      <a:pt x="8582" y="19031"/>
                      <a:pt x="8528" y="18585"/>
                    </a:cubicBezTo>
                    <a:cubicBezTo>
                      <a:pt x="7976" y="18424"/>
                      <a:pt x="7446" y="18198"/>
                      <a:pt x="6942" y="17910"/>
                    </a:cubicBezTo>
                    <a:cubicBezTo>
                      <a:pt x="6568" y="18192"/>
                      <a:pt x="6203" y="18460"/>
                      <a:pt x="5843" y="18726"/>
                    </a:cubicBezTo>
                    <a:cubicBezTo>
                      <a:pt x="5481" y="18994"/>
                      <a:pt x="5124" y="19276"/>
                      <a:pt x="4773" y="19573"/>
                    </a:cubicBezTo>
                    <a:lnTo>
                      <a:pt x="4608" y="19626"/>
                    </a:lnTo>
                    <a:cubicBezTo>
                      <a:pt x="4555" y="19626"/>
                      <a:pt x="4387" y="19505"/>
                      <a:pt x="4107" y="19256"/>
                    </a:cubicBezTo>
                    <a:cubicBezTo>
                      <a:pt x="3827" y="19008"/>
                      <a:pt x="3535" y="18726"/>
                      <a:pt x="3232" y="18412"/>
                    </a:cubicBezTo>
                    <a:cubicBezTo>
                      <a:pt x="2929" y="18096"/>
                      <a:pt x="2654" y="17800"/>
                      <a:pt x="2405" y="17523"/>
                    </a:cubicBezTo>
                    <a:cubicBezTo>
                      <a:pt x="2155" y="17252"/>
                      <a:pt x="2031" y="17077"/>
                      <a:pt x="2031" y="17006"/>
                    </a:cubicBezTo>
                    <a:cubicBezTo>
                      <a:pt x="2031" y="16986"/>
                      <a:pt x="2104" y="16868"/>
                      <a:pt x="2249" y="16647"/>
                    </a:cubicBezTo>
                    <a:cubicBezTo>
                      <a:pt x="2393" y="16427"/>
                      <a:pt x="2563" y="16184"/>
                      <a:pt x="2759" y="15925"/>
                    </a:cubicBezTo>
                    <a:cubicBezTo>
                      <a:pt x="2951" y="15662"/>
                      <a:pt x="3141" y="15411"/>
                      <a:pt x="3328" y="15174"/>
                    </a:cubicBezTo>
                    <a:cubicBezTo>
                      <a:pt x="3512" y="14934"/>
                      <a:pt x="3631" y="14778"/>
                      <a:pt x="3688" y="14705"/>
                    </a:cubicBezTo>
                    <a:cubicBezTo>
                      <a:pt x="3388" y="14211"/>
                      <a:pt x="3158" y="13658"/>
                      <a:pt x="2997" y="13045"/>
                    </a:cubicBezTo>
                    <a:cubicBezTo>
                      <a:pt x="2535" y="12951"/>
                      <a:pt x="2062" y="12898"/>
                      <a:pt x="1578" y="12870"/>
                    </a:cubicBezTo>
                    <a:cubicBezTo>
                      <a:pt x="1093" y="12841"/>
                      <a:pt x="640" y="12751"/>
                      <a:pt x="215" y="12599"/>
                    </a:cubicBezTo>
                    <a:cubicBezTo>
                      <a:pt x="71" y="12562"/>
                      <a:pt x="0" y="12480"/>
                      <a:pt x="0" y="12353"/>
                    </a:cubicBezTo>
                    <a:lnTo>
                      <a:pt x="0" y="9162"/>
                    </a:lnTo>
                    <a:cubicBezTo>
                      <a:pt x="0" y="9055"/>
                      <a:pt x="136" y="8959"/>
                      <a:pt x="414" y="8874"/>
                    </a:cubicBezTo>
                    <a:cubicBezTo>
                      <a:pt x="688" y="8790"/>
                      <a:pt x="997" y="8716"/>
                      <a:pt x="1340" y="8666"/>
                    </a:cubicBezTo>
                    <a:cubicBezTo>
                      <a:pt x="1685" y="8612"/>
                      <a:pt x="2020" y="8570"/>
                      <a:pt x="2345" y="8544"/>
                    </a:cubicBezTo>
                    <a:cubicBezTo>
                      <a:pt x="2668" y="8516"/>
                      <a:pt x="2886" y="8493"/>
                      <a:pt x="2997" y="8473"/>
                    </a:cubicBezTo>
                    <a:cubicBezTo>
                      <a:pt x="3158" y="7926"/>
                      <a:pt x="3379" y="7398"/>
                      <a:pt x="3659" y="6895"/>
                    </a:cubicBezTo>
                    <a:cubicBezTo>
                      <a:pt x="3161" y="6155"/>
                      <a:pt x="2620" y="5447"/>
                      <a:pt x="2031" y="4772"/>
                    </a:cubicBezTo>
                    <a:lnTo>
                      <a:pt x="1937" y="4571"/>
                    </a:lnTo>
                    <a:cubicBezTo>
                      <a:pt x="1937" y="4498"/>
                      <a:pt x="2065" y="4323"/>
                      <a:pt x="2317" y="4049"/>
                    </a:cubicBezTo>
                    <a:cubicBezTo>
                      <a:pt x="2569" y="3775"/>
                      <a:pt x="2852" y="3479"/>
                      <a:pt x="3164" y="3162"/>
                    </a:cubicBezTo>
                    <a:cubicBezTo>
                      <a:pt x="3478" y="2849"/>
                      <a:pt x="3778" y="2569"/>
                      <a:pt x="4067" y="2321"/>
                    </a:cubicBezTo>
                    <a:cubicBezTo>
                      <a:pt x="4356" y="2073"/>
                      <a:pt x="4538" y="1945"/>
                      <a:pt x="4608" y="1945"/>
                    </a:cubicBezTo>
                    <a:cubicBezTo>
                      <a:pt x="4625" y="1945"/>
                      <a:pt x="4747" y="2030"/>
                      <a:pt x="4968" y="2197"/>
                    </a:cubicBezTo>
                    <a:cubicBezTo>
                      <a:pt x="5189" y="2363"/>
                      <a:pt x="5435" y="2550"/>
                      <a:pt x="5707" y="2750"/>
                    </a:cubicBezTo>
                    <a:cubicBezTo>
                      <a:pt x="5976" y="2953"/>
                      <a:pt x="6234" y="3148"/>
                      <a:pt x="6472" y="3332"/>
                    </a:cubicBezTo>
                    <a:cubicBezTo>
                      <a:pt x="6713" y="3515"/>
                      <a:pt x="6860" y="3628"/>
                      <a:pt x="6914" y="3662"/>
                    </a:cubicBezTo>
                    <a:cubicBezTo>
                      <a:pt x="7174" y="3518"/>
                      <a:pt x="7441" y="3399"/>
                      <a:pt x="7707" y="3303"/>
                    </a:cubicBezTo>
                    <a:cubicBezTo>
                      <a:pt x="7973" y="3210"/>
                      <a:pt x="8248" y="3120"/>
                      <a:pt x="8528" y="3030"/>
                    </a:cubicBezTo>
                    <a:cubicBezTo>
                      <a:pt x="8528" y="2922"/>
                      <a:pt x="8540" y="2699"/>
                      <a:pt x="8568" y="2363"/>
                    </a:cubicBezTo>
                    <a:cubicBezTo>
                      <a:pt x="8596" y="2033"/>
                      <a:pt x="8636" y="1694"/>
                      <a:pt x="8690" y="1352"/>
                    </a:cubicBezTo>
                    <a:cubicBezTo>
                      <a:pt x="8744" y="1011"/>
                      <a:pt x="8814" y="697"/>
                      <a:pt x="8899" y="418"/>
                    </a:cubicBezTo>
                    <a:cubicBezTo>
                      <a:pt x="8984" y="141"/>
                      <a:pt x="9084" y="0"/>
                      <a:pt x="9191" y="0"/>
                    </a:cubicBezTo>
                    <a:lnTo>
                      <a:pt x="12406" y="0"/>
                    </a:lnTo>
                    <a:cubicBezTo>
                      <a:pt x="12531" y="0"/>
                      <a:pt x="12618" y="68"/>
                      <a:pt x="12664" y="203"/>
                    </a:cubicBezTo>
                    <a:cubicBezTo>
                      <a:pt x="12771" y="644"/>
                      <a:pt x="12848" y="1107"/>
                      <a:pt x="12893" y="1595"/>
                    </a:cubicBezTo>
                    <a:cubicBezTo>
                      <a:pt x="12938" y="2084"/>
                      <a:pt x="13001" y="2561"/>
                      <a:pt x="13083" y="3030"/>
                    </a:cubicBezTo>
                    <a:cubicBezTo>
                      <a:pt x="13363" y="3100"/>
                      <a:pt x="13632" y="3185"/>
                      <a:pt x="13890" y="3284"/>
                    </a:cubicBezTo>
                    <a:cubicBezTo>
                      <a:pt x="14148" y="3385"/>
                      <a:pt x="14403" y="3512"/>
                      <a:pt x="14655" y="3662"/>
                    </a:cubicBezTo>
                    <a:cubicBezTo>
                      <a:pt x="14729" y="3611"/>
                      <a:pt x="14881" y="3490"/>
                      <a:pt x="15117" y="3303"/>
                    </a:cubicBezTo>
                    <a:cubicBezTo>
                      <a:pt x="15352" y="3120"/>
                      <a:pt x="15604" y="2925"/>
                      <a:pt x="15870" y="2722"/>
                    </a:cubicBezTo>
                    <a:cubicBezTo>
                      <a:pt x="16136" y="2521"/>
                      <a:pt x="16377" y="2341"/>
                      <a:pt x="16589" y="2183"/>
                    </a:cubicBezTo>
                    <a:cubicBezTo>
                      <a:pt x="16802" y="2024"/>
                      <a:pt x="16935" y="1945"/>
                      <a:pt x="16989" y="1945"/>
                    </a:cubicBezTo>
                    <a:cubicBezTo>
                      <a:pt x="17043" y="1945"/>
                      <a:pt x="17210" y="2072"/>
                      <a:pt x="17490" y="2321"/>
                    </a:cubicBezTo>
                    <a:cubicBezTo>
                      <a:pt x="17771" y="2569"/>
                      <a:pt x="18065" y="2849"/>
                      <a:pt x="18371" y="3162"/>
                    </a:cubicBezTo>
                    <a:cubicBezTo>
                      <a:pt x="18680" y="3479"/>
                      <a:pt x="18957" y="3775"/>
                      <a:pt x="19207" y="4049"/>
                    </a:cubicBezTo>
                    <a:cubicBezTo>
                      <a:pt x="19453" y="4323"/>
                      <a:pt x="19578" y="4498"/>
                      <a:pt x="19578" y="4571"/>
                    </a:cubicBezTo>
                    <a:cubicBezTo>
                      <a:pt x="19578" y="4605"/>
                      <a:pt x="19498" y="4735"/>
                      <a:pt x="19343" y="4955"/>
                    </a:cubicBezTo>
                    <a:cubicBezTo>
                      <a:pt x="19184" y="5175"/>
                      <a:pt x="19008" y="5416"/>
                      <a:pt x="18813" y="5678"/>
                    </a:cubicBezTo>
                    <a:cubicBezTo>
                      <a:pt x="18617" y="5938"/>
                      <a:pt x="18428" y="6189"/>
                      <a:pt x="18241" y="6429"/>
                    </a:cubicBezTo>
                    <a:cubicBezTo>
                      <a:pt x="18057" y="6667"/>
                      <a:pt x="17946" y="6813"/>
                      <a:pt x="17909" y="6867"/>
                    </a:cubicBezTo>
                    <a:moveTo>
                      <a:pt x="10806" y="14044"/>
                    </a:moveTo>
                    <a:cubicBezTo>
                      <a:pt x="11248" y="14044"/>
                      <a:pt x="11670" y="13957"/>
                      <a:pt x="12066" y="13779"/>
                    </a:cubicBezTo>
                    <a:cubicBezTo>
                      <a:pt x="12463" y="13607"/>
                      <a:pt x="12805" y="13370"/>
                      <a:pt x="13091" y="13070"/>
                    </a:cubicBezTo>
                    <a:cubicBezTo>
                      <a:pt x="13375" y="12774"/>
                      <a:pt x="13604" y="12429"/>
                      <a:pt x="13783" y="12031"/>
                    </a:cubicBezTo>
                    <a:cubicBezTo>
                      <a:pt x="13958" y="11633"/>
                      <a:pt x="14046" y="11215"/>
                      <a:pt x="14046" y="10775"/>
                    </a:cubicBezTo>
                    <a:cubicBezTo>
                      <a:pt x="14046" y="10334"/>
                      <a:pt x="13958" y="9919"/>
                      <a:pt x="13783" y="9530"/>
                    </a:cubicBezTo>
                    <a:cubicBezTo>
                      <a:pt x="13604" y="9143"/>
                      <a:pt x="13375" y="8801"/>
                      <a:pt x="13091" y="8502"/>
                    </a:cubicBezTo>
                    <a:cubicBezTo>
                      <a:pt x="12805" y="8206"/>
                      <a:pt x="12463" y="7974"/>
                      <a:pt x="12066" y="7808"/>
                    </a:cubicBezTo>
                    <a:cubicBezTo>
                      <a:pt x="11670" y="7641"/>
                      <a:pt x="11248" y="7556"/>
                      <a:pt x="10806" y="7556"/>
                    </a:cubicBezTo>
                    <a:cubicBezTo>
                      <a:pt x="10361" y="7556"/>
                      <a:pt x="9939" y="7641"/>
                      <a:pt x="9537" y="7808"/>
                    </a:cubicBezTo>
                    <a:cubicBezTo>
                      <a:pt x="9135" y="7974"/>
                      <a:pt x="8786" y="8206"/>
                      <a:pt x="8494" y="8502"/>
                    </a:cubicBezTo>
                    <a:cubicBezTo>
                      <a:pt x="8200" y="8801"/>
                      <a:pt x="7970" y="9143"/>
                      <a:pt x="7800" y="9530"/>
                    </a:cubicBezTo>
                    <a:cubicBezTo>
                      <a:pt x="7633" y="9919"/>
                      <a:pt x="7551" y="10334"/>
                      <a:pt x="7551" y="10775"/>
                    </a:cubicBezTo>
                    <a:cubicBezTo>
                      <a:pt x="7551" y="11215"/>
                      <a:pt x="7633" y="11633"/>
                      <a:pt x="7800" y="12031"/>
                    </a:cubicBezTo>
                    <a:cubicBezTo>
                      <a:pt x="7970" y="12429"/>
                      <a:pt x="8200" y="12774"/>
                      <a:pt x="8494" y="13070"/>
                    </a:cubicBezTo>
                    <a:cubicBezTo>
                      <a:pt x="8786" y="13370"/>
                      <a:pt x="9135" y="13607"/>
                      <a:pt x="9537" y="13779"/>
                    </a:cubicBezTo>
                    <a:cubicBezTo>
                      <a:pt x="9939" y="13957"/>
                      <a:pt x="10361" y="14044"/>
                      <a:pt x="10806" y="14044"/>
                    </a:cubicBezTo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Shape 1486"/>
              <p:cNvSpPr/>
              <p:nvPr userDrawn="1"/>
            </p:nvSpPr>
            <p:spPr bwMode="auto">
              <a:xfrm>
                <a:off x="721711" y="2626985"/>
                <a:ext cx="308929" cy="353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" y="6464"/>
                    </a:moveTo>
                    <a:cubicBezTo>
                      <a:pt x="386" y="6464"/>
                      <a:pt x="262" y="6412"/>
                      <a:pt x="155" y="6306"/>
                    </a:cubicBezTo>
                    <a:cubicBezTo>
                      <a:pt x="49" y="6202"/>
                      <a:pt x="0" y="6075"/>
                      <a:pt x="0" y="5925"/>
                    </a:cubicBezTo>
                    <a:lnTo>
                      <a:pt x="0" y="538"/>
                    </a:lnTo>
                    <a:cubicBezTo>
                      <a:pt x="0" y="389"/>
                      <a:pt x="49" y="265"/>
                      <a:pt x="155" y="158"/>
                    </a:cubicBezTo>
                    <a:cubicBezTo>
                      <a:pt x="262" y="52"/>
                      <a:pt x="386" y="0"/>
                      <a:pt x="536" y="0"/>
                    </a:cubicBezTo>
                    <a:lnTo>
                      <a:pt x="5925" y="0"/>
                    </a:lnTo>
                    <a:cubicBezTo>
                      <a:pt x="6072" y="0"/>
                      <a:pt x="6202" y="52"/>
                      <a:pt x="6320" y="158"/>
                    </a:cubicBezTo>
                    <a:cubicBezTo>
                      <a:pt x="6432" y="265"/>
                      <a:pt x="6487" y="389"/>
                      <a:pt x="6487" y="538"/>
                    </a:cubicBezTo>
                    <a:lnTo>
                      <a:pt x="6487" y="5925"/>
                    </a:lnTo>
                    <a:cubicBezTo>
                      <a:pt x="6487" y="6075"/>
                      <a:pt x="6432" y="6202"/>
                      <a:pt x="6320" y="6306"/>
                    </a:cubicBezTo>
                    <a:cubicBezTo>
                      <a:pt x="6202" y="6412"/>
                      <a:pt x="6072" y="6464"/>
                      <a:pt x="5925" y="6464"/>
                    </a:cubicBezTo>
                    <a:lnTo>
                      <a:pt x="536" y="6464"/>
                    </a:lnTo>
                    <a:close/>
                    <a:moveTo>
                      <a:pt x="21059" y="8105"/>
                    </a:moveTo>
                    <a:cubicBezTo>
                      <a:pt x="21206" y="8105"/>
                      <a:pt x="21335" y="8157"/>
                      <a:pt x="21439" y="8258"/>
                    </a:cubicBezTo>
                    <a:cubicBezTo>
                      <a:pt x="21542" y="8358"/>
                      <a:pt x="21600" y="8488"/>
                      <a:pt x="21600" y="8643"/>
                    </a:cubicBezTo>
                    <a:lnTo>
                      <a:pt x="21600" y="12614"/>
                    </a:lnTo>
                    <a:cubicBezTo>
                      <a:pt x="21600" y="13855"/>
                      <a:pt x="21315" y="15021"/>
                      <a:pt x="20751" y="16115"/>
                    </a:cubicBezTo>
                    <a:cubicBezTo>
                      <a:pt x="20183" y="17209"/>
                      <a:pt x="19412" y="18159"/>
                      <a:pt x="18433" y="18968"/>
                    </a:cubicBezTo>
                    <a:cubicBezTo>
                      <a:pt x="17454" y="19775"/>
                      <a:pt x="16314" y="20417"/>
                      <a:pt x="15001" y="20892"/>
                    </a:cubicBezTo>
                    <a:cubicBezTo>
                      <a:pt x="13691" y="21364"/>
                      <a:pt x="12291" y="21600"/>
                      <a:pt x="10803" y="21600"/>
                    </a:cubicBezTo>
                    <a:cubicBezTo>
                      <a:pt x="9297" y="21600"/>
                      <a:pt x="7892" y="21364"/>
                      <a:pt x="6588" y="20892"/>
                    </a:cubicBezTo>
                    <a:cubicBezTo>
                      <a:pt x="5283" y="20417"/>
                      <a:pt x="4140" y="19775"/>
                      <a:pt x="3161" y="18968"/>
                    </a:cubicBezTo>
                    <a:cubicBezTo>
                      <a:pt x="2182" y="18159"/>
                      <a:pt x="1411" y="17212"/>
                      <a:pt x="844" y="16121"/>
                    </a:cubicBezTo>
                    <a:cubicBezTo>
                      <a:pt x="279" y="15032"/>
                      <a:pt x="0" y="13866"/>
                      <a:pt x="0" y="12614"/>
                    </a:cubicBezTo>
                    <a:lnTo>
                      <a:pt x="0" y="8643"/>
                    </a:lnTo>
                    <a:cubicBezTo>
                      <a:pt x="0" y="8496"/>
                      <a:pt x="49" y="8370"/>
                      <a:pt x="155" y="8263"/>
                    </a:cubicBezTo>
                    <a:cubicBezTo>
                      <a:pt x="262" y="8160"/>
                      <a:pt x="386" y="8105"/>
                      <a:pt x="536" y="8105"/>
                    </a:cubicBezTo>
                    <a:lnTo>
                      <a:pt x="5925" y="8105"/>
                    </a:lnTo>
                    <a:cubicBezTo>
                      <a:pt x="6072" y="8105"/>
                      <a:pt x="6202" y="8157"/>
                      <a:pt x="6320" y="8257"/>
                    </a:cubicBezTo>
                    <a:cubicBezTo>
                      <a:pt x="6432" y="8358"/>
                      <a:pt x="6487" y="8488"/>
                      <a:pt x="6487" y="8643"/>
                    </a:cubicBezTo>
                    <a:lnTo>
                      <a:pt x="6487" y="12614"/>
                    </a:lnTo>
                    <a:cubicBezTo>
                      <a:pt x="6487" y="12881"/>
                      <a:pt x="6596" y="13155"/>
                      <a:pt x="6801" y="13440"/>
                    </a:cubicBezTo>
                    <a:cubicBezTo>
                      <a:pt x="7005" y="13725"/>
                      <a:pt x="7299" y="13993"/>
                      <a:pt x="7676" y="14246"/>
                    </a:cubicBezTo>
                    <a:cubicBezTo>
                      <a:pt x="8050" y="14500"/>
                      <a:pt x="8505" y="14704"/>
                      <a:pt x="9032" y="14865"/>
                    </a:cubicBezTo>
                    <a:cubicBezTo>
                      <a:pt x="9562" y="15029"/>
                      <a:pt x="10152" y="15107"/>
                      <a:pt x="10803" y="15107"/>
                    </a:cubicBezTo>
                    <a:cubicBezTo>
                      <a:pt x="11448" y="15107"/>
                      <a:pt x="12038" y="15029"/>
                      <a:pt x="12577" y="14865"/>
                    </a:cubicBezTo>
                    <a:cubicBezTo>
                      <a:pt x="13112" y="14704"/>
                      <a:pt x="13567" y="14500"/>
                      <a:pt x="13944" y="14246"/>
                    </a:cubicBezTo>
                    <a:cubicBezTo>
                      <a:pt x="14321" y="13993"/>
                      <a:pt x="14615" y="13722"/>
                      <a:pt x="14822" y="13440"/>
                    </a:cubicBezTo>
                    <a:cubicBezTo>
                      <a:pt x="15030" y="13155"/>
                      <a:pt x="15130" y="12881"/>
                      <a:pt x="15130" y="12614"/>
                    </a:cubicBezTo>
                    <a:lnTo>
                      <a:pt x="15130" y="8643"/>
                    </a:lnTo>
                    <a:cubicBezTo>
                      <a:pt x="15130" y="8286"/>
                      <a:pt x="15312" y="8105"/>
                      <a:pt x="15672" y="8105"/>
                    </a:cubicBezTo>
                    <a:lnTo>
                      <a:pt x="21059" y="8105"/>
                    </a:lnTo>
                    <a:close/>
                    <a:moveTo>
                      <a:pt x="21059" y="3"/>
                    </a:moveTo>
                    <a:cubicBezTo>
                      <a:pt x="21206" y="3"/>
                      <a:pt x="21335" y="55"/>
                      <a:pt x="21439" y="161"/>
                    </a:cubicBezTo>
                    <a:cubicBezTo>
                      <a:pt x="21542" y="268"/>
                      <a:pt x="21600" y="392"/>
                      <a:pt x="21600" y="541"/>
                    </a:cubicBezTo>
                    <a:lnTo>
                      <a:pt x="21600" y="5928"/>
                    </a:lnTo>
                    <a:cubicBezTo>
                      <a:pt x="21600" y="6078"/>
                      <a:pt x="21542" y="6205"/>
                      <a:pt x="21439" y="6308"/>
                    </a:cubicBezTo>
                    <a:cubicBezTo>
                      <a:pt x="21335" y="6415"/>
                      <a:pt x="21206" y="6467"/>
                      <a:pt x="21059" y="6467"/>
                    </a:cubicBezTo>
                    <a:lnTo>
                      <a:pt x="15672" y="6467"/>
                    </a:lnTo>
                    <a:cubicBezTo>
                      <a:pt x="15312" y="6467"/>
                      <a:pt x="15130" y="6288"/>
                      <a:pt x="15130" y="5928"/>
                    </a:cubicBezTo>
                    <a:lnTo>
                      <a:pt x="15130" y="541"/>
                    </a:lnTo>
                    <a:cubicBezTo>
                      <a:pt x="15130" y="392"/>
                      <a:pt x="15182" y="268"/>
                      <a:pt x="15283" y="161"/>
                    </a:cubicBezTo>
                    <a:cubicBezTo>
                      <a:pt x="15384" y="55"/>
                      <a:pt x="15513" y="3"/>
                      <a:pt x="15672" y="3"/>
                    </a:cubicBezTo>
                    <a:lnTo>
                      <a:pt x="21059" y="3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Shape 1492"/>
              <p:cNvSpPr/>
              <p:nvPr userDrawn="1"/>
            </p:nvSpPr>
            <p:spPr bwMode="auto">
              <a:xfrm>
                <a:off x="709702" y="3619143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498" extrusionOk="0">
                    <a:moveTo>
                      <a:pt x="14059" y="6524"/>
                    </a:moveTo>
                    <a:cubicBezTo>
                      <a:pt x="13646" y="6524"/>
                      <a:pt x="13257" y="6670"/>
                      <a:pt x="12887" y="6962"/>
                    </a:cubicBezTo>
                    <a:cubicBezTo>
                      <a:pt x="12520" y="7257"/>
                      <a:pt x="12156" y="7651"/>
                      <a:pt x="11798" y="8139"/>
                    </a:cubicBezTo>
                    <a:cubicBezTo>
                      <a:pt x="11441" y="8626"/>
                      <a:pt x="11081" y="9184"/>
                      <a:pt x="10727" y="9814"/>
                    </a:cubicBezTo>
                    <a:cubicBezTo>
                      <a:pt x="10372" y="10445"/>
                      <a:pt x="10017" y="11093"/>
                      <a:pt x="9665" y="11765"/>
                    </a:cubicBezTo>
                    <a:cubicBezTo>
                      <a:pt x="9234" y="12585"/>
                      <a:pt x="8794" y="13394"/>
                      <a:pt x="8336" y="14196"/>
                    </a:cubicBezTo>
                    <a:cubicBezTo>
                      <a:pt x="7876" y="14996"/>
                      <a:pt x="7384" y="15717"/>
                      <a:pt x="6858" y="16357"/>
                    </a:cubicBezTo>
                    <a:cubicBezTo>
                      <a:pt x="6330" y="16996"/>
                      <a:pt x="5752" y="17510"/>
                      <a:pt x="5119" y="17898"/>
                    </a:cubicBezTo>
                    <a:cubicBezTo>
                      <a:pt x="4485" y="18289"/>
                      <a:pt x="3788" y="18488"/>
                      <a:pt x="3022" y="18488"/>
                    </a:cubicBezTo>
                    <a:lnTo>
                      <a:pt x="458" y="18488"/>
                    </a:lnTo>
                    <a:cubicBezTo>
                      <a:pt x="333" y="18488"/>
                      <a:pt x="225" y="18432"/>
                      <a:pt x="135" y="18324"/>
                    </a:cubicBezTo>
                    <a:cubicBezTo>
                      <a:pt x="44" y="18219"/>
                      <a:pt x="0" y="18091"/>
                      <a:pt x="0" y="17942"/>
                    </a:cubicBezTo>
                    <a:lnTo>
                      <a:pt x="0" y="15790"/>
                    </a:lnTo>
                    <a:cubicBezTo>
                      <a:pt x="0" y="15638"/>
                      <a:pt x="44" y="15513"/>
                      <a:pt x="135" y="15411"/>
                    </a:cubicBezTo>
                    <a:cubicBezTo>
                      <a:pt x="225" y="15311"/>
                      <a:pt x="333" y="15256"/>
                      <a:pt x="458" y="15256"/>
                    </a:cubicBezTo>
                    <a:lnTo>
                      <a:pt x="3022" y="15256"/>
                    </a:lnTo>
                    <a:cubicBezTo>
                      <a:pt x="3421" y="15256"/>
                      <a:pt x="3810" y="15113"/>
                      <a:pt x="4189" y="14824"/>
                    </a:cubicBezTo>
                    <a:cubicBezTo>
                      <a:pt x="4568" y="14538"/>
                      <a:pt x="4933" y="14150"/>
                      <a:pt x="5285" y="13665"/>
                    </a:cubicBezTo>
                    <a:cubicBezTo>
                      <a:pt x="5637" y="13180"/>
                      <a:pt x="5985" y="12623"/>
                      <a:pt x="6340" y="11995"/>
                    </a:cubicBezTo>
                    <a:cubicBezTo>
                      <a:pt x="6692" y="11367"/>
                      <a:pt x="7042" y="10716"/>
                      <a:pt x="7394" y="10045"/>
                    </a:cubicBezTo>
                    <a:cubicBezTo>
                      <a:pt x="7822" y="9225"/>
                      <a:pt x="8270" y="8407"/>
                      <a:pt x="8735" y="7599"/>
                    </a:cubicBezTo>
                    <a:cubicBezTo>
                      <a:pt x="9200" y="6790"/>
                      <a:pt x="9696" y="6063"/>
                      <a:pt x="10223" y="5421"/>
                    </a:cubicBezTo>
                    <a:cubicBezTo>
                      <a:pt x="10749" y="4776"/>
                      <a:pt x="11324" y="4262"/>
                      <a:pt x="11950" y="3876"/>
                    </a:cubicBezTo>
                    <a:cubicBezTo>
                      <a:pt x="12574" y="3488"/>
                      <a:pt x="13276" y="3293"/>
                      <a:pt x="14057" y="3293"/>
                    </a:cubicBezTo>
                    <a:lnTo>
                      <a:pt x="16435" y="3293"/>
                    </a:lnTo>
                    <a:lnTo>
                      <a:pt x="16435" y="712"/>
                    </a:lnTo>
                    <a:cubicBezTo>
                      <a:pt x="16435" y="329"/>
                      <a:pt x="16530" y="102"/>
                      <a:pt x="16721" y="23"/>
                    </a:cubicBezTo>
                    <a:cubicBezTo>
                      <a:pt x="16914" y="-50"/>
                      <a:pt x="17147" y="49"/>
                      <a:pt x="17418" y="318"/>
                    </a:cubicBezTo>
                    <a:lnTo>
                      <a:pt x="21331" y="4203"/>
                    </a:lnTo>
                    <a:cubicBezTo>
                      <a:pt x="21512" y="4373"/>
                      <a:pt x="21598" y="4583"/>
                      <a:pt x="21588" y="4834"/>
                    </a:cubicBezTo>
                    <a:cubicBezTo>
                      <a:pt x="21588" y="5103"/>
                      <a:pt x="21502" y="5322"/>
                      <a:pt x="21331" y="5488"/>
                    </a:cubicBezTo>
                    <a:lnTo>
                      <a:pt x="17418" y="9362"/>
                    </a:lnTo>
                    <a:cubicBezTo>
                      <a:pt x="17147" y="9630"/>
                      <a:pt x="16914" y="9727"/>
                      <a:pt x="16721" y="9645"/>
                    </a:cubicBezTo>
                    <a:cubicBezTo>
                      <a:pt x="16530" y="9569"/>
                      <a:pt x="16435" y="9338"/>
                      <a:pt x="16435" y="8956"/>
                    </a:cubicBezTo>
                    <a:lnTo>
                      <a:pt x="16435" y="6524"/>
                    </a:lnTo>
                    <a:lnTo>
                      <a:pt x="14059" y="6524"/>
                    </a:lnTo>
                    <a:close/>
                    <a:moveTo>
                      <a:pt x="462" y="6495"/>
                    </a:moveTo>
                    <a:cubicBezTo>
                      <a:pt x="338" y="6495"/>
                      <a:pt x="230" y="6449"/>
                      <a:pt x="139" y="6349"/>
                    </a:cubicBezTo>
                    <a:cubicBezTo>
                      <a:pt x="49" y="6250"/>
                      <a:pt x="5" y="6127"/>
                      <a:pt x="5" y="5978"/>
                    </a:cubicBezTo>
                    <a:lnTo>
                      <a:pt x="5" y="3824"/>
                    </a:lnTo>
                    <a:cubicBezTo>
                      <a:pt x="5" y="3462"/>
                      <a:pt x="157" y="3287"/>
                      <a:pt x="462" y="3293"/>
                    </a:cubicBezTo>
                    <a:lnTo>
                      <a:pt x="3027" y="3293"/>
                    </a:lnTo>
                    <a:cubicBezTo>
                      <a:pt x="3560" y="3293"/>
                      <a:pt x="4054" y="3389"/>
                      <a:pt x="4514" y="3573"/>
                    </a:cubicBezTo>
                    <a:cubicBezTo>
                      <a:pt x="4974" y="3763"/>
                      <a:pt x="5410" y="4022"/>
                      <a:pt x="5821" y="4358"/>
                    </a:cubicBezTo>
                    <a:cubicBezTo>
                      <a:pt x="6229" y="4691"/>
                      <a:pt x="6609" y="5085"/>
                      <a:pt x="6963" y="5532"/>
                    </a:cubicBezTo>
                    <a:cubicBezTo>
                      <a:pt x="7318" y="5979"/>
                      <a:pt x="7656" y="6463"/>
                      <a:pt x="7994" y="6983"/>
                    </a:cubicBezTo>
                    <a:cubicBezTo>
                      <a:pt x="7519" y="7824"/>
                      <a:pt x="7059" y="8653"/>
                      <a:pt x="6621" y="9473"/>
                    </a:cubicBezTo>
                    <a:cubicBezTo>
                      <a:pt x="6589" y="9549"/>
                      <a:pt x="6557" y="9610"/>
                      <a:pt x="6516" y="9668"/>
                    </a:cubicBezTo>
                    <a:cubicBezTo>
                      <a:pt x="6477" y="9727"/>
                      <a:pt x="6442" y="9794"/>
                      <a:pt x="6410" y="9876"/>
                    </a:cubicBezTo>
                    <a:cubicBezTo>
                      <a:pt x="5862" y="8927"/>
                      <a:pt x="5319" y="8127"/>
                      <a:pt x="4776" y="7473"/>
                    </a:cubicBezTo>
                    <a:cubicBezTo>
                      <a:pt x="4233" y="6822"/>
                      <a:pt x="3651" y="6495"/>
                      <a:pt x="3024" y="6495"/>
                    </a:cubicBezTo>
                    <a:lnTo>
                      <a:pt x="462" y="6495"/>
                    </a:lnTo>
                    <a:close/>
                    <a:moveTo>
                      <a:pt x="21333" y="15997"/>
                    </a:moveTo>
                    <a:cubicBezTo>
                      <a:pt x="21514" y="16167"/>
                      <a:pt x="21600" y="16386"/>
                      <a:pt x="21590" y="16657"/>
                    </a:cubicBezTo>
                    <a:cubicBezTo>
                      <a:pt x="21590" y="16908"/>
                      <a:pt x="21505" y="17116"/>
                      <a:pt x="21333" y="17285"/>
                    </a:cubicBezTo>
                    <a:lnTo>
                      <a:pt x="17421" y="21182"/>
                    </a:lnTo>
                    <a:cubicBezTo>
                      <a:pt x="17149" y="21454"/>
                      <a:pt x="16917" y="21550"/>
                      <a:pt x="16724" y="21471"/>
                    </a:cubicBezTo>
                    <a:cubicBezTo>
                      <a:pt x="16533" y="21392"/>
                      <a:pt x="16437" y="21162"/>
                      <a:pt x="16437" y="20779"/>
                    </a:cubicBezTo>
                    <a:lnTo>
                      <a:pt x="16437" y="18432"/>
                    </a:lnTo>
                    <a:lnTo>
                      <a:pt x="14059" y="18432"/>
                    </a:lnTo>
                    <a:cubicBezTo>
                      <a:pt x="13528" y="18432"/>
                      <a:pt x="13031" y="18336"/>
                      <a:pt x="12574" y="18143"/>
                    </a:cubicBezTo>
                    <a:cubicBezTo>
                      <a:pt x="12114" y="17953"/>
                      <a:pt x="11681" y="17691"/>
                      <a:pt x="11280" y="17355"/>
                    </a:cubicBezTo>
                    <a:cubicBezTo>
                      <a:pt x="10878" y="17019"/>
                      <a:pt x="10497" y="16628"/>
                      <a:pt x="10137" y="16181"/>
                    </a:cubicBezTo>
                    <a:cubicBezTo>
                      <a:pt x="9780" y="15732"/>
                      <a:pt x="9440" y="15253"/>
                      <a:pt x="9119" y="14739"/>
                    </a:cubicBezTo>
                    <a:cubicBezTo>
                      <a:pt x="9344" y="14360"/>
                      <a:pt x="9567" y="13963"/>
                      <a:pt x="9780" y="13551"/>
                    </a:cubicBezTo>
                    <a:cubicBezTo>
                      <a:pt x="9995" y="13142"/>
                      <a:pt x="10218" y="12740"/>
                      <a:pt x="10443" y="12337"/>
                    </a:cubicBezTo>
                    <a:cubicBezTo>
                      <a:pt x="10475" y="12246"/>
                      <a:pt x="10514" y="12165"/>
                      <a:pt x="10560" y="12091"/>
                    </a:cubicBezTo>
                    <a:cubicBezTo>
                      <a:pt x="10609" y="12024"/>
                      <a:pt x="10646" y="11940"/>
                      <a:pt x="10680" y="11846"/>
                    </a:cubicBezTo>
                    <a:cubicBezTo>
                      <a:pt x="11226" y="12798"/>
                      <a:pt x="11769" y="13592"/>
                      <a:pt x="12315" y="14231"/>
                    </a:cubicBezTo>
                    <a:cubicBezTo>
                      <a:pt x="12855" y="14868"/>
                      <a:pt x="13440" y="15189"/>
                      <a:pt x="14064" y="15189"/>
                    </a:cubicBezTo>
                    <a:lnTo>
                      <a:pt x="16442" y="15189"/>
                    </a:lnTo>
                    <a:lnTo>
                      <a:pt x="16442" y="12532"/>
                    </a:lnTo>
                    <a:cubicBezTo>
                      <a:pt x="16442" y="12153"/>
                      <a:pt x="16538" y="11922"/>
                      <a:pt x="16728" y="11846"/>
                    </a:cubicBezTo>
                    <a:cubicBezTo>
                      <a:pt x="16922" y="11773"/>
                      <a:pt x="17154" y="11867"/>
                      <a:pt x="17426" y="12126"/>
                    </a:cubicBezTo>
                    <a:lnTo>
                      <a:pt x="21333" y="1599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Прямоугольник 88"/>
              <p:cNvSpPr/>
              <p:nvPr userDrawn="1"/>
            </p:nvSpPr>
            <p:spPr>
              <a:xfrm>
                <a:off x="3134718" y="2252223"/>
                <a:ext cx="4141504" cy="86117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ANKARA ÜNİVERSİTESİ 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ENFORMATİK BÖLÜMÜ TEZSİZ YÜKSEK LİSANS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125" y="1504950"/>
              <a:ext cx="847725" cy="833755"/>
            </a:xfrm>
            <a:prstGeom prst="rect">
              <a:avLst/>
            </a:prstGeom>
          </p:spPr>
        </p:pic>
        <p:sp>
          <p:nvSpPr>
            <p:cNvPr id="10" name="Metin Kutusu 31"/>
            <p:cNvSpPr txBox="1"/>
            <p:nvPr userDrawn="1"/>
          </p:nvSpPr>
          <p:spPr>
            <a:xfrm>
              <a:off x="137130" y="343652"/>
              <a:ext cx="540000" cy="684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sz="3600" b="1" dirty="0">
                  <a:ln w="9525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tr-TR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051088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0DE84-F59F-4E94-8927-2553509AC5DA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0" y="6413554"/>
            <a:ext cx="3006671" cy="444446"/>
          </a:xfrm>
        </p:spPr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0012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2ED1FC-AE31-4BD4-A04E-566252861AA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8233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722FA-1C10-4FC5-BE90-B8AF285E6818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1395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F4311-9887-47A9-8C0B-70E2B8690B1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0788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7E951B-DF7E-402A-A30A-709E616C762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1814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2890C-CBCE-4229-A069-0ACEF17807B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9602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F1F8F3-F42C-4DF1-B273-A7F8CFFDD9A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9330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2183-4A45-4122-BCC4-B3BA7FDA2EFF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7663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37FE4-256D-40E7-90FC-D1765659DE5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76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B4AE66-5BBA-4EE4-A8EC-E5040E722C14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5918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B4AE66-5BBA-4EE4-A8EC-E5040E722C14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56590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345412" y="3530043"/>
            <a:ext cx="9144000" cy="1539903"/>
          </a:xfrm>
        </p:spPr>
        <p:txBody>
          <a:bodyPr anchor="b"/>
          <a:lstStyle>
            <a:lvl1pPr algn="ctr"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6C87B8-F90C-45B3-81D6-E21A7E1D81A7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01481" y="156040"/>
            <a:ext cx="11521594" cy="4143954"/>
            <a:chOff x="0" y="343652"/>
            <a:chExt cx="8082167" cy="3131068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408617"/>
              <a:ext cx="8082167" cy="3066103"/>
              <a:chOff x="0" y="856378"/>
              <a:chExt cx="8470941" cy="3285993"/>
            </a:xfrm>
          </p:grpSpPr>
          <p:sp>
            <p:nvSpPr>
              <p:cNvPr id="11" name="Rectangle 12"/>
              <p:cNvSpPr>
                <a:spLocks noChangeArrowheads="1"/>
              </p:cNvSpPr>
              <p:nvPr userDrawn="1"/>
            </p:nvSpPr>
            <p:spPr bwMode="auto">
              <a:xfrm rot="16200000">
                <a:off x="8441714" y="1339324"/>
                <a:ext cx="6153" cy="52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Прямоугольник 1"/>
              <p:cNvSpPr/>
              <p:nvPr userDrawn="1"/>
            </p:nvSpPr>
            <p:spPr>
              <a:xfrm>
                <a:off x="1404487" y="1785042"/>
                <a:ext cx="6963028" cy="1484714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3"/>
              <p:cNvSpPr/>
              <p:nvPr userDrawn="1"/>
            </p:nvSpPr>
            <p:spPr>
              <a:xfrm rot="2700000">
                <a:off x="1034369" y="2941441"/>
                <a:ext cx="695885" cy="695885"/>
              </a:xfrm>
              <a:prstGeom prst="rect">
                <a:avLst/>
              </a:prstGeom>
              <a:solidFill>
                <a:srgbClr val="F8A90C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75"/>
              <p:cNvSpPr/>
              <p:nvPr userDrawn="1"/>
            </p:nvSpPr>
            <p:spPr>
              <a:xfrm rot="2700000">
                <a:off x="522132" y="2429204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76"/>
              <p:cNvSpPr/>
              <p:nvPr userDrawn="1"/>
            </p:nvSpPr>
            <p:spPr>
              <a:xfrm rot="2700000">
                <a:off x="10086" y="1908996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77"/>
              <p:cNvSpPr/>
              <p:nvPr userDrawn="1"/>
            </p:nvSpPr>
            <p:spPr>
              <a:xfrm rot="2700000">
                <a:off x="655832" y="1048438"/>
                <a:ext cx="1451816" cy="1416004"/>
              </a:xfrm>
              <a:prstGeom prst="rect">
                <a:avLst/>
              </a:prstGeom>
              <a:solidFill>
                <a:srgbClr val="AAAAA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78"/>
              <p:cNvSpPr/>
              <p:nvPr userDrawn="1"/>
            </p:nvSpPr>
            <p:spPr>
              <a:xfrm rot="2700000">
                <a:off x="0" y="856378"/>
                <a:ext cx="695885" cy="695885"/>
              </a:xfrm>
              <a:prstGeom prst="rect">
                <a:avLst/>
              </a:prstGeom>
              <a:solidFill>
                <a:srgbClr val="C80D1F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79"/>
              <p:cNvSpPr/>
              <p:nvPr userDrawn="1"/>
            </p:nvSpPr>
            <p:spPr>
              <a:xfrm rot="2700000">
                <a:off x="532218" y="3446486"/>
                <a:ext cx="695885" cy="695885"/>
              </a:xfrm>
              <a:prstGeom prst="rect">
                <a:avLst/>
              </a:prstGeom>
              <a:solidFill>
                <a:srgbClr val="EA506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Shape 1420"/>
              <p:cNvSpPr/>
              <p:nvPr userDrawn="1"/>
            </p:nvSpPr>
            <p:spPr bwMode="auto">
              <a:xfrm>
                <a:off x="1231147" y="1596434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77" y="7976"/>
                    </a:moveTo>
                    <a:cubicBezTo>
                      <a:pt x="3988" y="7976"/>
                      <a:pt x="3706" y="8031"/>
                      <a:pt x="3435" y="8149"/>
                    </a:cubicBezTo>
                    <a:cubicBezTo>
                      <a:pt x="3161" y="8266"/>
                      <a:pt x="2904" y="8428"/>
                      <a:pt x="2666" y="8628"/>
                    </a:cubicBezTo>
                    <a:cubicBezTo>
                      <a:pt x="2429" y="8830"/>
                      <a:pt x="2220" y="9071"/>
                      <a:pt x="2044" y="9344"/>
                    </a:cubicBezTo>
                    <a:cubicBezTo>
                      <a:pt x="1868" y="9621"/>
                      <a:pt x="1731" y="9926"/>
                      <a:pt x="1628" y="10252"/>
                    </a:cubicBezTo>
                    <a:lnTo>
                      <a:pt x="0" y="16271"/>
                    </a:lnTo>
                    <a:lnTo>
                      <a:pt x="0" y="1619"/>
                    </a:lnTo>
                    <a:cubicBezTo>
                      <a:pt x="0" y="1178"/>
                      <a:pt x="132" y="796"/>
                      <a:pt x="399" y="479"/>
                    </a:cubicBezTo>
                    <a:cubicBezTo>
                      <a:pt x="663" y="162"/>
                      <a:pt x="982" y="0"/>
                      <a:pt x="1349" y="0"/>
                    </a:cubicBezTo>
                    <a:lnTo>
                      <a:pt x="9460" y="0"/>
                    </a:lnTo>
                    <a:cubicBezTo>
                      <a:pt x="9824" y="0"/>
                      <a:pt x="10140" y="162"/>
                      <a:pt x="10407" y="479"/>
                    </a:cubicBezTo>
                    <a:cubicBezTo>
                      <a:pt x="10674" y="796"/>
                      <a:pt x="10806" y="1178"/>
                      <a:pt x="10806" y="1619"/>
                    </a:cubicBezTo>
                    <a:cubicBezTo>
                      <a:pt x="10806" y="2059"/>
                      <a:pt x="10938" y="2438"/>
                      <a:pt x="11198" y="2750"/>
                    </a:cubicBezTo>
                    <a:cubicBezTo>
                      <a:pt x="11460" y="3064"/>
                      <a:pt x="11773" y="3223"/>
                      <a:pt x="12143" y="3223"/>
                    </a:cubicBezTo>
                    <a:lnTo>
                      <a:pt x="17333" y="3223"/>
                    </a:lnTo>
                    <a:cubicBezTo>
                      <a:pt x="17700" y="3223"/>
                      <a:pt x="18016" y="3384"/>
                      <a:pt x="18278" y="3713"/>
                    </a:cubicBezTo>
                    <a:cubicBezTo>
                      <a:pt x="18540" y="4042"/>
                      <a:pt x="18670" y="4427"/>
                      <a:pt x="18670" y="4868"/>
                    </a:cubicBezTo>
                    <a:lnTo>
                      <a:pt x="18670" y="7976"/>
                    </a:lnTo>
                    <a:lnTo>
                      <a:pt x="4277" y="7976"/>
                    </a:lnTo>
                    <a:close/>
                    <a:moveTo>
                      <a:pt x="21600" y="10141"/>
                    </a:moveTo>
                    <a:lnTo>
                      <a:pt x="18552" y="20801"/>
                    </a:lnTo>
                    <a:cubicBezTo>
                      <a:pt x="18506" y="21015"/>
                      <a:pt x="18386" y="21203"/>
                      <a:pt x="18195" y="21362"/>
                    </a:cubicBezTo>
                    <a:cubicBezTo>
                      <a:pt x="18004" y="21521"/>
                      <a:pt x="17818" y="21600"/>
                      <a:pt x="17639" y="21600"/>
                    </a:cubicBezTo>
                    <a:lnTo>
                      <a:pt x="504" y="21600"/>
                    </a:lnTo>
                    <a:lnTo>
                      <a:pt x="3388" y="10913"/>
                    </a:lnTo>
                    <a:cubicBezTo>
                      <a:pt x="3435" y="10699"/>
                      <a:pt x="3552" y="10517"/>
                      <a:pt x="3746" y="10364"/>
                    </a:cubicBezTo>
                    <a:cubicBezTo>
                      <a:pt x="3937" y="10214"/>
                      <a:pt x="4120" y="10141"/>
                      <a:pt x="4301" y="10141"/>
                    </a:cubicBezTo>
                    <a:lnTo>
                      <a:pt x="21600" y="1014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Shape 1458"/>
              <p:cNvSpPr/>
              <p:nvPr userDrawn="1"/>
            </p:nvSpPr>
            <p:spPr bwMode="auto">
              <a:xfrm>
                <a:off x="175278" y="2073390"/>
                <a:ext cx="365500" cy="357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09" y="6867"/>
                    </a:moveTo>
                    <a:cubicBezTo>
                      <a:pt x="18210" y="7364"/>
                      <a:pt x="18439" y="7917"/>
                      <a:pt x="18600" y="8530"/>
                    </a:cubicBezTo>
                    <a:cubicBezTo>
                      <a:pt x="19045" y="8620"/>
                      <a:pt x="19513" y="8680"/>
                      <a:pt x="20005" y="8705"/>
                    </a:cubicBezTo>
                    <a:cubicBezTo>
                      <a:pt x="20498" y="8733"/>
                      <a:pt x="20957" y="8821"/>
                      <a:pt x="21382" y="8976"/>
                    </a:cubicBezTo>
                    <a:cubicBezTo>
                      <a:pt x="21526" y="9013"/>
                      <a:pt x="21600" y="9092"/>
                      <a:pt x="21600" y="9219"/>
                    </a:cubicBezTo>
                    <a:lnTo>
                      <a:pt x="21600" y="12410"/>
                    </a:lnTo>
                    <a:cubicBezTo>
                      <a:pt x="21600" y="12517"/>
                      <a:pt x="21464" y="12613"/>
                      <a:pt x="21198" y="12697"/>
                    </a:cubicBezTo>
                    <a:cubicBezTo>
                      <a:pt x="20932" y="12788"/>
                      <a:pt x="20623" y="12853"/>
                      <a:pt x="20269" y="12909"/>
                    </a:cubicBezTo>
                    <a:cubicBezTo>
                      <a:pt x="19918" y="12963"/>
                      <a:pt x="19575" y="13002"/>
                      <a:pt x="19241" y="13031"/>
                    </a:cubicBezTo>
                    <a:cubicBezTo>
                      <a:pt x="18904" y="13056"/>
                      <a:pt x="18683" y="13079"/>
                      <a:pt x="18575" y="13098"/>
                    </a:cubicBezTo>
                    <a:cubicBezTo>
                      <a:pt x="18448" y="13612"/>
                      <a:pt x="18238" y="14137"/>
                      <a:pt x="17938" y="14680"/>
                    </a:cubicBezTo>
                    <a:cubicBezTo>
                      <a:pt x="18433" y="15417"/>
                      <a:pt x="18983" y="16125"/>
                      <a:pt x="19578" y="16803"/>
                    </a:cubicBezTo>
                    <a:lnTo>
                      <a:pt x="19660" y="17006"/>
                    </a:lnTo>
                    <a:cubicBezTo>
                      <a:pt x="19660" y="17077"/>
                      <a:pt x="19535" y="17252"/>
                      <a:pt x="19286" y="17523"/>
                    </a:cubicBezTo>
                    <a:cubicBezTo>
                      <a:pt x="19037" y="17800"/>
                      <a:pt x="18756" y="18096"/>
                      <a:pt x="18439" y="18412"/>
                    </a:cubicBezTo>
                    <a:cubicBezTo>
                      <a:pt x="18122" y="18726"/>
                      <a:pt x="17822" y="19008"/>
                      <a:pt x="17538" y="19257"/>
                    </a:cubicBezTo>
                    <a:cubicBezTo>
                      <a:pt x="17252" y="19505"/>
                      <a:pt x="17068" y="19626"/>
                      <a:pt x="16989" y="19626"/>
                    </a:cubicBezTo>
                    <a:cubicBezTo>
                      <a:pt x="16969" y="19626"/>
                      <a:pt x="16850" y="19542"/>
                      <a:pt x="16629" y="19378"/>
                    </a:cubicBezTo>
                    <a:cubicBezTo>
                      <a:pt x="16408" y="19211"/>
                      <a:pt x="16165" y="19025"/>
                      <a:pt x="15896" y="18822"/>
                    </a:cubicBezTo>
                    <a:cubicBezTo>
                      <a:pt x="15629" y="18621"/>
                      <a:pt x="15377" y="18426"/>
                      <a:pt x="15136" y="18240"/>
                    </a:cubicBezTo>
                    <a:cubicBezTo>
                      <a:pt x="14898" y="18056"/>
                      <a:pt x="14746" y="17946"/>
                      <a:pt x="14683" y="17910"/>
                    </a:cubicBezTo>
                    <a:cubicBezTo>
                      <a:pt x="14420" y="18054"/>
                      <a:pt x="14156" y="18178"/>
                      <a:pt x="13890" y="18282"/>
                    </a:cubicBezTo>
                    <a:cubicBezTo>
                      <a:pt x="13624" y="18384"/>
                      <a:pt x="13355" y="18472"/>
                      <a:pt x="13083" y="18545"/>
                    </a:cubicBezTo>
                    <a:cubicBezTo>
                      <a:pt x="13066" y="18655"/>
                      <a:pt x="13040" y="18875"/>
                      <a:pt x="13009" y="19214"/>
                    </a:cubicBezTo>
                    <a:cubicBezTo>
                      <a:pt x="12978" y="19553"/>
                      <a:pt x="12933" y="19895"/>
                      <a:pt x="12879" y="20242"/>
                    </a:cubicBezTo>
                    <a:cubicBezTo>
                      <a:pt x="12825" y="20589"/>
                      <a:pt x="12763" y="20903"/>
                      <a:pt x="12692" y="21179"/>
                    </a:cubicBezTo>
                    <a:cubicBezTo>
                      <a:pt x="12618" y="21462"/>
                      <a:pt x="12522" y="21600"/>
                      <a:pt x="12406" y="21600"/>
                    </a:cubicBezTo>
                    <a:lnTo>
                      <a:pt x="9191" y="21600"/>
                    </a:lnTo>
                    <a:cubicBezTo>
                      <a:pt x="9064" y="21600"/>
                      <a:pt x="8979" y="21521"/>
                      <a:pt x="8933" y="21371"/>
                    </a:cubicBezTo>
                    <a:cubicBezTo>
                      <a:pt x="8806" y="20928"/>
                      <a:pt x="8721" y="20462"/>
                      <a:pt x="8679" y="19979"/>
                    </a:cubicBezTo>
                    <a:cubicBezTo>
                      <a:pt x="8630" y="19494"/>
                      <a:pt x="8582" y="19031"/>
                      <a:pt x="8528" y="18585"/>
                    </a:cubicBezTo>
                    <a:cubicBezTo>
                      <a:pt x="7976" y="18424"/>
                      <a:pt x="7446" y="18198"/>
                      <a:pt x="6942" y="17910"/>
                    </a:cubicBezTo>
                    <a:cubicBezTo>
                      <a:pt x="6568" y="18192"/>
                      <a:pt x="6203" y="18460"/>
                      <a:pt x="5843" y="18726"/>
                    </a:cubicBezTo>
                    <a:cubicBezTo>
                      <a:pt x="5481" y="18994"/>
                      <a:pt x="5124" y="19276"/>
                      <a:pt x="4773" y="19573"/>
                    </a:cubicBezTo>
                    <a:lnTo>
                      <a:pt x="4608" y="19626"/>
                    </a:lnTo>
                    <a:cubicBezTo>
                      <a:pt x="4555" y="19626"/>
                      <a:pt x="4387" y="19505"/>
                      <a:pt x="4107" y="19256"/>
                    </a:cubicBezTo>
                    <a:cubicBezTo>
                      <a:pt x="3827" y="19008"/>
                      <a:pt x="3535" y="18726"/>
                      <a:pt x="3232" y="18412"/>
                    </a:cubicBezTo>
                    <a:cubicBezTo>
                      <a:pt x="2929" y="18096"/>
                      <a:pt x="2654" y="17800"/>
                      <a:pt x="2405" y="17523"/>
                    </a:cubicBezTo>
                    <a:cubicBezTo>
                      <a:pt x="2155" y="17252"/>
                      <a:pt x="2031" y="17077"/>
                      <a:pt x="2031" y="17006"/>
                    </a:cubicBezTo>
                    <a:cubicBezTo>
                      <a:pt x="2031" y="16986"/>
                      <a:pt x="2104" y="16868"/>
                      <a:pt x="2249" y="16647"/>
                    </a:cubicBezTo>
                    <a:cubicBezTo>
                      <a:pt x="2393" y="16427"/>
                      <a:pt x="2563" y="16184"/>
                      <a:pt x="2759" y="15925"/>
                    </a:cubicBezTo>
                    <a:cubicBezTo>
                      <a:pt x="2951" y="15662"/>
                      <a:pt x="3141" y="15411"/>
                      <a:pt x="3328" y="15174"/>
                    </a:cubicBezTo>
                    <a:cubicBezTo>
                      <a:pt x="3512" y="14934"/>
                      <a:pt x="3631" y="14778"/>
                      <a:pt x="3688" y="14705"/>
                    </a:cubicBezTo>
                    <a:cubicBezTo>
                      <a:pt x="3388" y="14211"/>
                      <a:pt x="3158" y="13658"/>
                      <a:pt x="2997" y="13045"/>
                    </a:cubicBezTo>
                    <a:cubicBezTo>
                      <a:pt x="2535" y="12951"/>
                      <a:pt x="2062" y="12898"/>
                      <a:pt x="1578" y="12870"/>
                    </a:cubicBezTo>
                    <a:cubicBezTo>
                      <a:pt x="1093" y="12841"/>
                      <a:pt x="640" y="12751"/>
                      <a:pt x="215" y="12599"/>
                    </a:cubicBezTo>
                    <a:cubicBezTo>
                      <a:pt x="71" y="12562"/>
                      <a:pt x="0" y="12480"/>
                      <a:pt x="0" y="12353"/>
                    </a:cubicBezTo>
                    <a:lnTo>
                      <a:pt x="0" y="9162"/>
                    </a:lnTo>
                    <a:cubicBezTo>
                      <a:pt x="0" y="9055"/>
                      <a:pt x="136" y="8959"/>
                      <a:pt x="414" y="8874"/>
                    </a:cubicBezTo>
                    <a:cubicBezTo>
                      <a:pt x="688" y="8790"/>
                      <a:pt x="997" y="8716"/>
                      <a:pt x="1340" y="8666"/>
                    </a:cubicBezTo>
                    <a:cubicBezTo>
                      <a:pt x="1685" y="8612"/>
                      <a:pt x="2020" y="8570"/>
                      <a:pt x="2345" y="8544"/>
                    </a:cubicBezTo>
                    <a:cubicBezTo>
                      <a:pt x="2668" y="8516"/>
                      <a:pt x="2886" y="8493"/>
                      <a:pt x="2997" y="8473"/>
                    </a:cubicBezTo>
                    <a:cubicBezTo>
                      <a:pt x="3158" y="7926"/>
                      <a:pt x="3379" y="7398"/>
                      <a:pt x="3659" y="6895"/>
                    </a:cubicBezTo>
                    <a:cubicBezTo>
                      <a:pt x="3161" y="6155"/>
                      <a:pt x="2620" y="5447"/>
                      <a:pt x="2031" y="4772"/>
                    </a:cubicBezTo>
                    <a:lnTo>
                      <a:pt x="1937" y="4571"/>
                    </a:lnTo>
                    <a:cubicBezTo>
                      <a:pt x="1937" y="4498"/>
                      <a:pt x="2065" y="4323"/>
                      <a:pt x="2317" y="4049"/>
                    </a:cubicBezTo>
                    <a:cubicBezTo>
                      <a:pt x="2569" y="3775"/>
                      <a:pt x="2852" y="3479"/>
                      <a:pt x="3164" y="3162"/>
                    </a:cubicBezTo>
                    <a:cubicBezTo>
                      <a:pt x="3478" y="2849"/>
                      <a:pt x="3778" y="2569"/>
                      <a:pt x="4067" y="2321"/>
                    </a:cubicBezTo>
                    <a:cubicBezTo>
                      <a:pt x="4356" y="2073"/>
                      <a:pt x="4538" y="1945"/>
                      <a:pt x="4608" y="1945"/>
                    </a:cubicBezTo>
                    <a:cubicBezTo>
                      <a:pt x="4625" y="1945"/>
                      <a:pt x="4747" y="2030"/>
                      <a:pt x="4968" y="2197"/>
                    </a:cubicBezTo>
                    <a:cubicBezTo>
                      <a:pt x="5189" y="2363"/>
                      <a:pt x="5435" y="2550"/>
                      <a:pt x="5707" y="2750"/>
                    </a:cubicBezTo>
                    <a:cubicBezTo>
                      <a:pt x="5976" y="2953"/>
                      <a:pt x="6234" y="3148"/>
                      <a:pt x="6472" y="3332"/>
                    </a:cubicBezTo>
                    <a:cubicBezTo>
                      <a:pt x="6713" y="3515"/>
                      <a:pt x="6860" y="3628"/>
                      <a:pt x="6914" y="3662"/>
                    </a:cubicBezTo>
                    <a:cubicBezTo>
                      <a:pt x="7174" y="3518"/>
                      <a:pt x="7441" y="3399"/>
                      <a:pt x="7707" y="3303"/>
                    </a:cubicBezTo>
                    <a:cubicBezTo>
                      <a:pt x="7973" y="3210"/>
                      <a:pt x="8248" y="3120"/>
                      <a:pt x="8528" y="3030"/>
                    </a:cubicBezTo>
                    <a:cubicBezTo>
                      <a:pt x="8528" y="2922"/>
                      <a:pt x="8540" y="2699"/>
                      <a:pt x="8568" y="2363"/>
                    </a:cubicBezTo>
                    <a:cubicBezTo>
                      <a:pt x="8596" y="2033"/>
                      <a:pt x="8636" y="1694"/>
                      <a:pt x="8690" y="1352"/>
                    </a:cubicBezTo>
                    <a:cubicBezTo>
                      <a:pt x="8744" y="1011"/>
                      <a:pt x="8814" y="697"/>
                      <a:pt x="8899" y="418"/>
                    </a:cubicBezTo>
                    <a:cubicBezTo>
                      <a:pt x="8984" y="141"/>
                      <a:pt x="9084" y="0"/>
                      <a:pt x="9191" y="0"/>
                    </a:cubicBezTo>
                    <a:lnTo>
                      <a:pt x="12406" y="0"/>
                    </a:lnTo>
                    <a:cubicBezTo>
                      <a:pt x="12531" y="0"/>
                      <a:pt x="12618" y="68"/>
                      <a:pt x="12664" y="203"/>
                    </a:cubicBezTo>
                    <a:cubicBezTo>
                      <a:pt x="12771" y="644"/>
                      <a:pt x="12848" y="1107"/>
                      <a:pt x="12893" y="1595"/>
                    </a:cubicBezTo>
                    <a:cubicBezTo>
                      <a:pt x="12938" y="2084"/>
                      <a:pt x="13001" y="2561"/>
                      <a:pt x="13083" y="3030"/>
                    </a:cubicBezTo>
                    <a:cubicBezTo>
                      <a:pt x="13363" y="3100"/>
                      <a:pt x="13632" y="3185"/>
                      <a:pt x="13890" y="3284"/>
                    </a:cubicBezTo>
                    <a:cubicBezTo>
                      <a:pt x="14148" y="3385"/>
                      <a:pt x="14403" y="3512"/>
                      <a:pt x="14655" y="3662"/>
                    </a:cubicBezTo>
                    <a:cubicBezTo>
                      <a:pt x="14729" y="3611"/>
                      <a:pt x="14881" y="3490"/>
                      <a:pt x="15117" y="3303"/>
                    </a:cubicBezTo>
                    <a:cubicBezTo>
                      <a:pt x="15352" y="3120"/>
                      <a:pt x="15604" y="2925"/>
                      <a:pt x="15870" y="2722"/>
                    </a:cubicBezTo>
                    <a:cubicBezTo>
                      <a:pt x="16136" y="2521"/>
                      <a:pt x="16377" y="2341"/>
                      <a:pt x="16589" y="2183"/>
                    </a:cubicBezTo>
                    <a:cubicBezTo>
                      <a:pt x="16802" y="2024"/>
                      <a:pt x="16935" y="1945"/>
                      <a:pt x="16989" y="1945"/>
                    </a:cubicBezTo>
                    <a:cubicBezTo>
                      <a:pt x="17043" y="1945"/>
                      <a:pt x="17210" y="2072"/>
                      <a:pt x="17490" y="2321"/>
                    </a:cubicBezTo>
                    <a:cubicBezTo>
                      <a:pt x="17771" y="2569"/>
                      <a:pt x="18065" y="2849"/>
                      <a:pt x="18371" y="3162"/>
                    </a:cubicBezTo>
                    <a:cubicBezTo>
                      <a:pt x="18680" y="3479"/>
                      <a:pt x="18957" y="3775"/>
                      <a:pt x="19207" y="4049"/>
                    </a:cubicBezTo>
                    <a:cubicBezTo>
                      <a:pt x="19453" y="4323"/>
                      <a:pt x="19578" y="4498"/>
                      <a:pt x="19578" y="4571"/>
                    </a:cubicBezTo>
                    <a:cubicBezTo>
                      <a:pt x="19578" y="4605"/>
                      <a:pt x="19498" y="4735"/>
                      <a:pt x="19343" y="4955"/>
                    </a:cubicBezTo>
                    <a:cubicBezTo>
                      <a:pt x="19184" y="5175"/>
                      <a:pt x="19008" y="5416"/>
                      <a:pt x="18813" y="5678"/>
                    </a:cubicBezTo>
                    <a:cubicBezTo>
                      <a:pt x="18617" y="5938"/>
                      <a:pt x="18428" y="6189"/>
                      <a:pt x="18241" y="6429"/>
                    </a:cubicBezTo>
                    <a:cubicBezTo>
                      <a:pt x="18057" y="6667"/>
                      <a:pt x="17946" y="6813"/>
                      <a:pt x="17909" y="6867"/>
                    </a:cubicBezTo>
                    <a:moveTo>
                      <a:pt x="10806" y="14044"/>
                    </a:moveTo>
                    <a:cubicBezTo>
                      <a:pt x="11248" y="14044"/>
                      <a:pt x="11670" y="13957"/>
                      <a:pt x="12066" y="13779"/>
                    </a:cubicBezTo>
                    <a:cubicBezTo>
                      <a:pt x="12463" y="13607"/>
                      <a:pt x="12805" y="13370"/>
                      <a:pt x="13091" y="13070"/>
                    </a:cubicBezTo>
                    <a:cubicBezTo>
                      <a:pt x="13375" y="12774"/>
                      <a:pt x="13604" y="12429"/>
                      <a:pt x="13783" y="12031"/>
                    </a:cubicBezTo>
                    <a:cubicBezTo>
                      <a:pt x="13958" y="11633"/>
                      <a:pt x="14046" y="11215"/>
                      <a:pt x="14046" y="10775"/>
                    </a:cubicBezTo>
                    <a:cubicBezTo>
                      <a:pt x="14046" y="10334"/>
                      <a:pt x="13958" y="9919"/>
                      <a:pt x="13783" y="9530"/>
                    </a:cubicBezTo>
                    <a:cubicBezTo>
                      <a:pt x="13604" y="9143"/>
                      <a:pt x="13375" y="8801"/>
                      <a:pt x="13091" y="8502"/>
                    </a:cubicBezTo>
                    <a:cubicBezTo>
                      <a:pt x="12805" y="8206"/>
                      <a:pt x="12463" y="7974"/>
                      <a:pt x="12066" y="7808"/>
                    </a:cubicBezTo>
                    <a:cubicBezTo>
                      <a:pt x="11670" y="7641"/>
                      <a:pt x="11248" y="7556"/>
                      <a:pt x="10806" y="7556"/>
                    </a:cubicBezTo>
                    <a:cubicBezTo>
                      <a:pt x="10361" y="7556"/>
                      <a:pt x="9939" y="7641"/>
                      <a:pt x="9537" y="7808"/>
                    </a:cubicBezTo>
                    <a:cubicBezTo>
                      <a:pt x="9135" y="7974"/>
                      <a:pt x="8786" y="8206"/>
                      <a:pt x="8494" y="8502"/>
                    </a:cubicBezTo>
                    <a:cubicBezTo>
                      <a:pt x="8200" y="8801"/>
                      <a:pt x="7970" y="9143"/>
                      <a:pt x="7800" y="9530"/>
                    </a:cubicBezTo>
                    <a:cubicBezTo>
                      <a:pt x="7633" y="9919"/>
                      <a:pt x="7551" y="10334"/>
                      <a:pt x="7551" y="10775"/>
                    </a:cubicBezTo>
                    <a:cubicBezTo>
                      <a:pt x="7551" y="11215"/>
                      <a:pt x="7633" y="11633"/>
                      <a:pt x="7800" y="12031"/>
                    </a:cubicBezTo>
                    <a:cubicBezTo>
                      <a:pt x="7970" y="12429"/>
                      <a:pt x="8200" y="12774"/>
                      <a:pt x="8494" y="13070"/>
                    </a:cubicBezTo>
                    <a:cubicBezTo>
                      <a:pt x="8786" y="13370"/>
                      <a:pt x="9135" y="13607"/>
                      <a:pt x="9537" y="13779"/>
                    </a:cubicBezTo>
                    <a:cubicBezTo>
                      <a:pt x="9939" y="13957"/>
                      <a:pt x="10361" y="14044"/>
                      <a:pt x="10806" y="14044"/>
                    </a:cubicBezTo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Shape 1486"/>
              <p:cNvSpPr/>
              <p:nvPr userDrawn="1"/>
            </p:nvSpPr>
            <p:spPr bwMode="auto">
              <a:xfrm>
                <a:off x="721711" y="2626985"/>
                <a:ext cx="308929" cy="353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" y="6464"/>
                    </a:moveTo>
                    <a:cubicBezTo>
                      <a:pt x="386" y="6464"/>
                      <a:pt x="262" y="6412"/>
                      <a:pt x="155" y="6306"/>
                    </a:cubicBezTo>
                    <a:cubicBezTo>
                      <a:pt x="49" y="6202"/>
                      <a:pt x="0" y="6075"/>
                      <a:pt x="0" y="5925"/>
                    </a:cubicBezTo>
                    <a:lnTo>
                      <a:pt x="0" y="538"/>
                    </a:lnTo>
                    <a:cubicBezTo>
                      <a:pt x="0" y="389"/>
                      <a:pt x="49" y="265"/>
                      <a:pt x="155" y="158"/>
                    </a:cubicBezTo>
                    <a:cubicBezTo>
                      <a:pt x="262" y="52"/>
                      <a:pt x="386" y="0"/>
                      <a:pt x="536" y="0"/>
                    </a:cubicBezTo>
                    <a:lnTo>
                      <a:pt x="5925" y="0"/>
                    </a:lnTo>
                    <a:cubicBezTo>
                      <a:pt x="6072" y="0"/>
                      <a:pt x="6202" y="52"/>
                      <a:pt x="6320" y="158"/>
                    </a:cubicBezTo>
                    <a:cubicBezTo>
                      <a:pt x="6432" y="265"/>
                      <a:pt x="6487" y="389"/>
                      <a:pt x="6487" y="538"/>
                    </a:cubicBezTo>
                    <a:lnTo>
                      <a:pt x="6487" y="5925"/>
                    </a:lnTo>
                    <a:cubicBezTo>
                      <a:pt x="6487" y="6075"/>
                      <a:pt x="6432" y="6202"/>
                      <a:pt x="6320" y="6306"/>
                    </a:cubicBezTo>
                    <a:cubicBezTo>
                      <a:pt x="6202" y="6412"/>
                      <a:pt x="6072" y="6464"/>
                      <a:pt x="5925" y="6464"/>
                    </a:cubicBezTo>
                    <a:lnTo>
                      <a:pt x="536" y="6464"/>
                    </a:lnTo>
                    <a:close/>
                    <a:moveTo>
                      <a:pt x="21059" y="8105"/>
                    </a:moveTo>
                    <a:cubicBezTo>
                      <a:pt x="21206" y="8105"/>
                      <a:pt x="21335" y="8157"/>
                      <a:pt x="21439" y="8258"/>
                    </a:cubicBezTo>
                    <a:cubicBezTo>
                      <a:pt x="21542" y="8358"/>
                      <a:pt x="21600" y="8488"/>
                      <a:pt x="21600" y="8643"/>
                    </a:cubicBezTo>
                    <a:lnTo>
                      <a:pt x="21600" y="12614"/>
                    </a:lnTo>
                    <a:cubicBezTo>
                      <a:pt x="21600" y="13855"/>
                      <a:pt x="21315" y="15021"/>
                      <a:pt x="20751" y="16115"/>
                    </a:cubicBezTo>
                    <a:cubicBezTo>
                      <a:pt x="20183" y="17209"/>
                      <a:pt x="19412" y="18159"/>
                      <a:pt x="18433" y="18968"/>
                    </a:cubicBezTo>
                    <a:cubicBezTo>
                      <a:pt x="17454" y="19775"/>
                      <a:pt x="16314" y="20417"/>
                      <a:pt x="15001" y="20892"/>
                    </a:cubicBezTo>
                    <a:cubicBezTo>
                      <a:pt x="13691" y="21364"/>
                      <a:pt x="12291" y="21600"/>
                      <a:pt x="10803" y="21600"/>
                    </a:cubicBezTo>
                    <a:cubicBezTo>
                      <a:pt x="9297" y="21600"/>
                      <a:pt x="7892" y="21364"/>
                      <a:pt x="6588" y="20892"/>
                    </a:cubicBezTo>
                    <a:cubicBezTo>
                      <a:pt x="5283" y="20417"/>
                      <a:pt x="4140" y="19775"/>
                      <a:pt x="3161" y="18968"/>
                    </a:cubicBezTo>
                    <a:cubicBezTo>
                      <a:pt x="2182" y="18159"/>
                      <a:pt x="1411" y="17212"/>
                      <a:pt x="844" y="16121"/>
                    </a:cubicBezTo>
                    <a:cubicBezTo>
                      <a:pt x="279" y="15032"/>
                      <a:pt x="0" y="13866"/>
                      <a:pt x="0" y="12614"/>
                    </a:cubicBezTo>
                    <a:lnTo>
                      <a:pt x="0" y="8643"/>
                    </a:lnTo>
                    <a:cubicBezTo>
                      <a:pt x="0" y="8496"/>
                      <a:pt x="49" y="8370"/>
                      <a:pt x="155" y="8263"/>
                    </a:cubicBezTo>
                    <a:cubicBezTo>
                      <a:pt x="262" y="8160"/>
                      <a:pt x="386" y="8105"/>
                      <a:pt x="536" y="8105"/>
                    </a:cubicBezTo>
                    <a:lnTo>
                      <a:pt x="5925" y="8105"/>
                    </a:lnTo>
                    <a:cubicBezTo>
                      <a:pt x="6072" y="8105"/>
                      <a:pt x="6202" y="8157"/>
                      <a:pt x="6320" y="8257"/>
                    </a:cubicBezTo>
                    <a:cubicBezTo>
                      <a:pt x="6432" y="8358"/>
                      <a:pt x="6487" y="8488"/>
                      <a:pt x="6487" y="8643"/>
                    </a:cubicBezTo>
                    <a:lnTo>
                      <a:pt x="6487" y="12614"/>
                    </a:lnTo>
                    <a:cubicBezTo>
                      <a:pt x="6487" y="12881"/>
                      <a:pt x="6596" y="13155"/>
                      <a:pt x="6801" y="13440"/>
                    </a:cubicBezTo>
                    <a:cubicBezTo>
                      <a:pt x="7005" y="13725"/>
                      <a:pt x="7299" y="13993"/>
                      <a:pt x="7676" y="14246"/>
                    </a:cubicBezTo>
                    <a:cubicBezTo>
                      <a:pt x="8050" y="14500"/>
                      <a:pt x="8505" y="14704"/>
                      <a:pt x="9032" y="14865"/>
                    </a:cubicBezTo>
                    <a:cubicBezTo>
                      <a:pt x="9562" y="15029"/>
                      <a:pt x="10152" y="15107"/>
                      <a:pt x="10803" y="15107"/>
                    </a:cubicBezTo>
                    <a:cubicBezTo>
                      <a:pt x="11448" y="15107"/>
                      <a:pt x="12038" y="15029"/>
                      <a:pt x="12577" y="14865"/>
                    </a:cubicBezTo>
                    <a:cubicBezTo>
                      <a:pt x="13112" y="14704"/>
                      <a:pt x="13567" y="14500"/>
                      <a:pt x="13944" y="14246"/>
                    </a:cubicBezTo>
                    <a:cubicBezTo>
                      <a:pt x="14321" y="13993"/>
                      <a:pt x="14615" y="13722"/>
                      <a:pt x="14822" y="13440"/>
                    </a:cubicBezTo>
                    <a:cubicBezTo>
                      <a:pt x="15030" y="13155"/>
                      <a:pt x="15130" y="12881"/>
                      <a:pt x="15130" y="12614"/>
                    </a:cubicBezTo>
                    <a:lnTo>
                      <a:pt x="15130" y="8643"/>
                    </a:lnTo>
                    <a:cubicBezTo>
                      <a:pt x="15130" y="8286"/>
                      <a:pt x="15312" y="8105"/>
                      <a:pt x="15672" y="8105"/>
                    </a:cubicBezTo>
                    <a:lnTo>
                      <a:pt x="21059" y="8105"/>
                    </a:lnTo>
                    <a:close/>
                    <a:moveTo>
                      <a:pt x="21059" y="3"/>
                    </a:moveTo>
                    <a:cubicBezTo>
                      <a:pt x="21206" y="3"/>
                      <a:pt x="21335" y="55"/>
                      <a:pt x="21439" y="161"/>
                    </a:cubicBezTo>
                    <a:cubicBezTo>
                      <a:pt x="21542" y="268"/>
                      <a:pt x="21600" y="392"/>
                      <a:pt x="21600" y="541"/>
                    </a:cubicBezTo>
                    <a:lnTo>
                      <a:pt x="21600" y="5928"/>
                    </a:lnTo>
                    <a:cubicBezTo>
                      <a:pt x="21600" y="6078"/>
                      <a:pt x="21542" y="6205"/>
                      <a:pt x="21439" y="6308"/>
                    </a:cubicBezTo>
                    <a:cubicBezTo>
                      <a:pt x="21335" y="6415"/>
                      <a:pt x="21206" y="6467"/>
                      <a:pt x="21059" y="6467"/>
                    </a:cubicBezTo>
                    <a:lnTo>
                      <a:pt x="15672" y="6467"/>
                    </a:lnTo>
                    <a:cubicBezTo>
                      <a:pt x="15312" y="6467"/>
                      <a:pt x="15130" y="6288"/>
                      <a:pt x="15130" y="5928"/>
                    </a:cubicBezTo>
                    <a:lnTo>
                      <a:pt x="15130" y="541"/>
                    </a:lnTo>
                    <a:cubicBezTo>
                      <a:pt x="15130" y="392"/>
                      <a:pt x="15182" y="268"/>
                      <a:pt x="15283" y="161"/>
                    </a:cubicBezTo>
                    <a:cubicBezTo>
                      <a:pt x="15384" y="55"/>
                      <a:pt x="15513" y="3"/>
                      <a:pt x="15672" y="3"/>
                    </a:cubicBezTo>
                    <a:lnTo>
                      <a:pt x="21059" y="3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Shape 1492"/>
              <p:cNvSpPr/>
              <p:nvPr userDrawn="1"/>
            </p:nvSpPr>
            <p:spPr bwMode="auto">
              <a:xfrm>
                <a:off x="709702" y="3619143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498" extrusionOk="0">
                    <a:moveTo>
                      <a:pt x="14059" y="6524"/>
                    </a:moveTo>
                    <a:cubicBezTo>
                      <a:pt x="13646" y="6524"/>
                      <a:pt x="13257" y="6670"/>
                      <a:pt x="12887" y="6962"/>
                    </a:cubicBezTo>
                    <a:cubicBezTo>
                      <a:pt x="12520" y="7257"/>
                      <a:pt x="12156" y="7651"/>
                      <a:pt x="11798" y="8139"/>
                    </a:cubicBezTo>
                    <a:cubicBezTo>
                      <a:pt x="11441" y="8626"/>
                      <a:pt x="11081" y="9184"/>
                      <a:pt x="10727" y="9814"/>
                    </a:cubicBezTo>
                    <a:cubicBezTo>
                      <a:pt x="10372" y="10445"/>
                      <a:pt x="10017" y="11093"/>
                      <a:pt x="9665" y="11765"/>
                    </a:cubicBezTo>
                    <a:cubicBezTo>
                      <a:pt x="9234" y="12585"/>
                      <a:pt x="8794" y="13394"/>
                      <a:pt x="8336" y="14196"/>
                    </a:cubicBezTo>
                    <a:cubicBezTo>
                      <a:pt x="7876" y="14996"/>
                      <a:pt x="7384" y="15717"/>
                      <a:pt x="6858" y="16357"/>
                    </a:cubicBezTo>
                    <a:cubicBezTo>
                      <a:pt x="6330" y="16996"/>
                      <a:pt x="5752" y="17510"/>
                      <a:pt x="5119" y="17898"/>
                    </a:cubicBezTo>
                    <a:cubicBezTo>
                      <a:pt x="4485" y="18289"/>
                      <a:pt x="3788" y="18488"/>
                      <a:pt x="3022" y="18488"/>
                    </a:cubicBezTo>
                    <a:lnTo>
                      <a:pt x="458" y="18488"/>
                    </a:lnTo>
                    <a:cubicBezTo>
                      <a:pt x="333" y="18488"/>
                      <a:pt x="225" y="18432"/>
                      <a:pt x="135" y="18324"/>
                    </a:cubicBezTo>
                    <a:cubicBezTo>
                      <a:pt x="44" y="18219"/>
                      <a:pt x="0" y="18091"/>
                      <a:pt x="0" y="17942"/>
                    </a:cubicBezTo>
                    <a:lnTo>
                      <a:pt x="0" y="15790"/>
                    </a:lnTo>
                    <a:cubicBezTo>
                      <a:pt x="0" y="15638"/>
                      <a:pt x="44" y="15513"/>
                      <a:pt x="135" y="15411"/>
                    </a:cubicBezTo>
                    <a:cubicBezTo>
                      <a:pt x="225" y="15311"/>
                      <a:pt x="333" y="15256"/>
                      <a:pt x="458" y="15256"/>
                    </a:cubicBezTo>
                    <a:lnTo>
                      <a:pt x="3022" y="15256"/>
                    </a:lnTo>
                    <a:cubicBezTo>
                      <a:pt x="3421" y="15256"/>
                      <a:pt x="3810" y="15113"/>
                      <a:pt x="4189" y="14824"/>
                    </a:cubicBezTo>
                    <a:cubicBezTo>
                      <a:pt x="4568" y="14538"/>
                      <a:pt x="4933" y="14150"/>
                      <a:pt x="5285" y="13665"/>
                    </a:cubicBezTo>
                    <a:cubicBezTo>
                      <a:pt x="5637" y="13180"/>
                      <a:pt x="5985" y="12623"/>
                      <a:pt x="6340" y="11995"/>
                    </a:cubicBezTo>
                    <a:cubicBezTo>
                      <a:pt x="6692" y="11367"/>
                      <a:pt x="7042" y="10716"/>
                      <a:pt x="7394" y="10045"/>
                    </a:cubicBezTo>
                    <a:cubicBezTo>
                      <a:pt x="7822" y="9225"/>
                      <a:pt x="8270" y="8407"/>
                      <a:pt x="8735" y="7599"/>
                    </a:cubicBezTo>
                    <a:cubicBezTo>
                      <a:pt x="9200" y="6790"/>
                      <a:pt x="9696" y="6063"/>
                      <a:pt x="10223" y="5421"/>
                    </a:cubicBezTo>
                    <a:cubicBezTo>
                      <a:pt x="10749" y="4776"/>
                      <a:pt x="11324" y="4262"/>
                      <a:pt x="11950" y="3876"/>
                    </a:cubicBezTo>
                    <a:cubicBezTo>
                      <a:pt x="12574" y="3488"/>
                      <a:pt x="13276" y="3293"/>
                      <a:pt x="14057" y="3293"/>
                    </a:cubicBezTo>
                    <a:lnTo>
                      <a:pt x="16435" y="3293"/>
                    </a:lnTo>
                    <a:lnTo>
                      <a:pt x="16435" y="712"/>
                    </a:lnTo>
                    <a:cubicBezTo>
                      <a:pt x="16435" y="329"/>
                      <a:pt x="16530" y="102"/>
                      <a:pt x="16721" y="23"/>
                    </a:cubicBezTo>
                    <a:cubicBezTo>
                      <a:pt x="16914" y="-50"/>
                      <a:pt x="17147" y="49"/>
                      <a:pt x="17418" y="318"/>
                    </a:cubicBezTo>
                    <a:lnTo>
                      <a:pt x="21331" y="4203"/>
                    </a:lnTo>
                    <a:cubicBezTo>
                      <a:pt x="21512" y="4373"/>
                      <a:pt x="21598" y="4583"/>
                      <a:pt x="21588" y="4834"/>
                    </a:cubicBezTo>
                    <a:cubicBezTo>
                      <a:pt x="21588" y="5103"/>
                      <a:pt x="21502" y="5322"/>
                      <a:pt x="21331" y="5488"/>
                    </a:cubicBezTo>
                    <a:lnTo>
                      <a:pt x="17418" y="9362"/>
                    </a:lnTo>
                    <a:cubicBezTo>
                      <a:pt x="17147" y="9630"/>
                      <a:pt x="16914" y="9727"/>
                      <a:pt x="16721" y="9645"/>
                    </a:cubicBezTo>
                    <a:cubicBezTo>
                      <a:pt x="16530" y="9569"/>
                      <a:pt x="16435" y="9338"/>
                      <a:pt x="16435" y="8956"/>
                    </a:cubicBezTo>
                    <a:lnTo>
                      <a:pt x="16435" y="6524"/>
                    </a:lnTo>
                    <a:lnTo>
                      <a:pt x="14059" y="6524"/>
                    </a:lnTo>
                    <a:close/>
                    <a:moveTo>
                      <a:pt x="462" y="6495"/>
                    </a:moveTo>
                    <a:cubicBezTo>
                      <a:pt x="338" y="6495"/>
                      <a:pt x="230" y="6449"/>
                      <a:pt x="139" y="6349"/>
                    </a:cubicBezTo>
                    <a:cubicBezTo>
                      <a:pt x="49" y="6250"/>
                      <a:pt x="5" y="6127"/>
                      <a:pt x="5" y="5978"/>
                    </a:cubicBezTo>
                    <a:lnTo>
                      <a:pt x="5" y="3824"/>
                    </a:lnTo>
                    <a:cubicBezTo>
                      <a:pt x="5" y="3462"/>
                      <a:pt x="157" y="3287"/>
                      <a:pt x="462" y="3293"/>
                    </a:cubicBezTo>
                    <a:lnTo>
                      <a:pt x="3027" y="3293"/>
                    </a:lnTo>
                    <a:cubicBezTo>
                      <a:pt x="3560" y="3293"/>
                      <a:pt x="4054" y="3389"/>
                      <a:pt x="4514" y="3573"/>
                    </a:cubicBezTo>
                    <a:cubicBezTo>
                      <a:pt x="4974" y="3763"/>
                      <a:pt x="5410" y="4022"/>
                      <a:pt x="5821" y="4358"/>
                    </a:cubicBezTo>
                    <a:cubicBezTo>
                      <a:pt x="6229" y="4691"/>
                      <a:pt x="6609" y="5085"/>
                      <a:pt x="6963" y="5532"/>
                    </a:cubicBezTo>
                    <a:cubicBezTo>
                      <a:pt x="7318" y="5979"/>
                      <a:pt x="7656" y="6463"/>
                      <a:pt x="7994" y="6983"/>
                    </a:cubicBezTo>
                    <a:cubicBezTo>
                      <a:pt x="7519" y="7824"/>
                      <a:pt x="7059" y="8653"/>
                      <a:pt x="6621" y="9473"/>
                    </a:cubicBezTo>
                    <a:cubicBezTo>
                      <a:pt x="6589" y="9549"/>
                      <a:pt x="6557" y="9610"/>
                      <a:pt x="6516" y="9668"/>
                    </a:cubicBezTo>
                    <a:cubicBezTo>
                      <a:pt x="6477" y="9727"/>
                      <a:pt x="6442" y="9794"/>
                      <a:pt x="6410" y="9876"/>
                    </a:cubicBezTo>
                    <a:cubicBezTo>
                      <a:pt x="5862" y="8927"/>
                      <a:pt x="5319" y="8127"/>
                      <a:pt x="4776" y="7473"/>
                    </a:cubicBezTo>
                    <a:cubicBezTo>
                      <a:pt x="4233" y="6822"/>
                      <a:pt x="3651" y="6495"/>
                      <a:pt x="3024" y="6495"/>
                    </a:cubicBezTo>
                    <a:lnTo>
                      <a:pt x="462" y="6495"/>
                    </a:lnTo>
                    <a:close/>
                    <a:moveTo>
                      <a:pt x="21333" y="15997"/>
                    </a:moveTo>
                    <a:cubicBezTo>
                      <a:pt x="21514" y="16167"/>
                      <a:pt x="21600" y="16386"/>
                      <a:pt x="21590" y="16657"/>
                    </a:cubicBezTo>
                    <a:cubicBezTo>
                      <a:pt x="21590" y="16908"/>
                      <a:pt x="21505" y="17116"/>
                      <a:pt x="21333" y="17285"/>
                    </a:cubicBezTo>
                    <a:lnTo>
                      <a:pt x="17421" y="21182"/>
                    </a:lnTo>
                    <a:cubicBezTo>
                      <a:pt x="17149" y="21454"/>
                      <a:pt x="16917" y="21550"/>
                      <a:pt x="16724" y="21471"/>
                    </a:cubicBezTo>
                    <a:cubicBezTo>
                      <a:pt x="16533" y="21392"/>
                      <a:pt x="16437" y="21162"/>
                      <a:pt x="16437" y="20779"/>
                    </a:cubicBezTo>
                    <a:lnTo>
                      <a:pt x="16437" y="18432"/>
                    </a:lnTo>
                    <a:lnTo>
                      <a:pt x="14059" y="18432"/>
                    </a:lnTo>
                    <a:cubicBezTo>
                      <a:pt x="13528" y="18432"/>
                      <a:pt x="13031" y="18336"/>
                      <a:pt x="12574" y="18143"/>
                    </a:cubicBezTo>
                    <a:cubicBezTo>
                      <a:pt x="12114" y="17953"/>
                      <a:pt x="11681" y="17691"/>
                      <a:pt x="11280" y="17355"/>
                    </a:cubicBezTo>
                    <a:cubicBezTo>
                      <a:pt x="10878" y="17019"/>
                      <a:pt x="10497" y="16628"/>
                      <a:pt x="10137" y="16181"/>
                    </a:cubicBezTo>
                    <a:cubicBezTo>
                      <a:pt x="9780" y="15732"/>
                      <a:pt x="9440" y="15253"/>
                      <a:pt x="9119" y="14739"/>
                    </a:cubicBezTo>
                    <a:cubicBezTo>
                      <a:pt x="9344" y="14360"/>
                      <a:pt x="9567" y="13963"/>
                      <a:pt x="9780" y="13551"/>
                    </a:cubicBezTo>
                    <a:cubicBezTo>
                      <a:pt x="9995" y="13142"/>
                      <a:pt x="10218" y="12740"/>
                      <a:pt x="10443" y="12337"/>
                    </a:cubicBezTo>
                    <a:cubicBezTo>
                      <a:pt x="10475" y="12246"/>
                      <a:pt x="10514" y="12165"/>
                      <a:pt x="10560" y="12091"/>
                    </a:cubicBezTo>
                    <a:cubicBezTo>
                      <a:pt x="10609" y="12024"/>
                      <a:pt x="10646" y="11940"/>
                      <a:pt x="10680" y="11846"/>
                    </a:cubicBezTo>
                    <a:cubicBezTo>
                      <a:pt x="11226" y="12798"/>
                      <a:pt x="11769" y="13592"/>
                      <a:pt x="12315" y="14231"/>
                    </a:cubicBezTo>
                    <a:cubicBezTo>
                      <a:pt x="12855" y="14868"/>
                      <a:pt x="13440" y="15189"/>
                      <a:pt x="14064" y="15189"/>
                    </a:cubicBezTo>
                    <a:lnTo>
                      <a:pt x="16442" y="15189"/>
                    </a:lnTo>
                    <a:lnTo>
                      <a:pt x="16442" y="12532"/>
                    </a:lnTo>
                    <a:cubicBezTo>
                      <a:pt x="16442" y="12153"/>
                      <a:pt x="16538" y="11922"/>
                      <a:pt x="16728" y="11846"/>
                    </a:cubicBezTo>
                    <a:cubicBezTo>
                      <a:pt x="16922" y="11773"/>
                      <a:pt x="17154" y="11867"/>
                      <a:pt x="17426" y="12126"/>
                    </a:cubicBezTo>
                    <a:lnTo>
                      <a:pt x="21333" y="1599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Прямоугольник 88"/>
              <p:cNvSpPr/>
              <p:nvPr userDrawn="1"/>
            </p:nvSpPr>
            <p:spPr>
              <a:xfrm>
                <a:off x="3134718" y="2252223"/>
                <a:ext cx="4141504" cy="86117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ANKARA ÜNİVERSİTESİ 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ENFORMATİK BÖLÜMÜ TEZSİZ YÜKSEK LİSANS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125" y="1504950"/>
              <a:ext cx="847725" cy="833755"/>
            </a:xfrm>
            <a:prstGeom prst="rect">
              <a:avLst/>
            </a:prstGeom>
          </p:spPr>
        </p:pic>
        <p:sp>
          <p:nvSpPr>
            <p:cNvPr id="10" name="Metin Kutusu 31"/>
            <p:cNvSpPr txBox="1"/>
            <p:nvPr userDrawn="1"/>
          </p:nvSpPr>
          <p:spPr>
            <a:xfrm>
              <a:off x="137130" y="343652"/>
              <a:ext cx="540000" cy="684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sz="3600" b="1" dirty="0">
                  <a:ln w="9525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tr-TR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049354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0DE84-F59F-4E94-8927-2553509AC5DA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0" y="6413554"/>
            <a:ext cx="3006671" cy="444446"/>
          </a:xfrm>
        </p:spPr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4752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2ED1FC-AE31-4BD4-A04E-566252861AA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7116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722FA-1C10-4FC5-BE90-B8AF285E6818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572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F4311-9887-47A9-8C0B-70E2B8690B1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7961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7E951B-DF7E-402A-A30A-709E616C762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3466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2890C-CBCE-4229-A069-0ACEF17807B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0090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F1F8F3-F42C-4DF1-B273-A7F8CFFDD9A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5415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2183-4A45-4122-BCC4-B3BA7FDA2EFF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02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345412" y="3530043"/>
            <a:ext cx="9144000" cy="1539903"/>
          </a:xfrm>
        </p:spPr>
        <p:txBody>
          <a:bodyPr anchor="b"/>
          <a:lstStyle>
            <a:lvl1pPr algn="ctr"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6C87B8-F90C-45B3-81D6-E21A7E1D81A7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01481" y="156040"/>
            <a:ext cx="11521594" cy="4143954"/>
            <a:chOff x="0" y="343652"/>
            <a:chExt cx="8082167" cy="3131068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408617"/>
              <a:ext cx="8082167" cy="3066103"/>
              <a:chOff x="0" y="856378"/>
              <a:chExt cx="8470941" cy="3285993"/>
            </a:xfrm>
          </p:grpSpPr>
          <p:sp>
            <p:nvSpPr>
              <p:cNvPr id="11" name="Rectangle 12"/>
              <p:cNvSpPr>
                <a:spLocks noChangeArrowheads="1"/>
              </p:cNvSpPr>
              <p:nvPr userDrawn="1"/>
            </p:nvSpPr>
            <p:spPr bwMode="auto">
              <a:xfrm rot="16200000">
                <a:off x="8441714" y="1339324"/>
                <a:ext cx="6153" cy="52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Прямоугольник 1"/>
              <p:cNvSpPr/>
              <p:nvPr userDrawn="1"/>
            </p:nvSpPr>
            <p:spPr>
              <a:xfrm>
                <a:off x="1404487" y="1785042"/>
                <a:ext cx="6963028" cy="1484714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3"/>
              <p:cNvSpPr/>
              <p:nvPr userDrawn="1"/>
            </p:nvSpPr>
            <p:spPr>
              <a:xfrm rot="2700000">
                <a:off x="1034369" y="2941441"/>
                <a:ext cx="695885" cy="695885"/>
              </a:xfrm>
              <a:prstGeom prst="rect">
                <a:avLst/>
              </a:prstGeom>
              <a:solidFill>
                <a:srgbClr val="F8A90C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75"/>
              <p:cNvSpPr/>
              <p:nvPr userDrawn="1"/>
            </p:nvSpPr>
            <p:spPr>
              <a:xfrm rot="2700000">
                <a:off x="522132" y="2429204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76"/>
              <p:cNvSpPr/>
              <p:nvPr userDrawn="1"/>
            </p:nvSpPr>
            <p:spPr>
              <a:xfrm rot="2700000">
                <a:off x="10086" y="1908996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77"/>
              <p:cNvSpPr/>
              <p:nvPr userDrawn="1"/>
            </p:nvSpPr>
            <p:spPr>
              <a:xfrm rot="2700000">
                <a:off x="655832" y="1048438"/>
                <a:ext cx="1451816" cy="1416004"/>
              </a:xfrm>
              <a:prstGeom prst="rect">
                <a:avLst/>
              </a:prstGeom>
              <a:solidFill>
                <a:srgbClr val="AAAAA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78"/>
              <p:cNvSpPr/>
              <p:nvPr userDrawn="1"/>
            </p:nvSpPr>
            <p:spPr>
              <a:xfrm rot="2700000">
                <a:off x="0" y="856378"/>
                <a:ext cx="695885" cy="695885"/>
              </a:xfrm>
              <a:prstGeom prst="rect">
                <a:avLst/>
              </a:prstGeom>
              <a:solidFill>
                <a:srgbClr val="C80D1F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79"/>
              <p:cNvSpPr/>
              <p:nvPr userDrawn="1"/>
            </p:nvSpPr>
            <p:spPr>
              <a:xfrm rot="2700000">
                <a:off x="532218" y="3446486"/>
                <a:ext cx="695885" cy="695885"/>
              </a:xfrm>
              <a:prstGeom prst="rect">
                <a:avLst/>
              </a:prstGeom>
              <a:solidFill>
                <a:srgbClr val="EA506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Shape 1420"/>
              <p:cNvSpPr/>
              <p:nvPr userDrawn="1"/>
            </p:nvSpPr>
            <p:spPr bwMode="auto">
              <a:xfrm>
                <a:off x="1231147" y="1596434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77" y="7976"/>
                    </a:moveTo>
                    <a:cubicBezTo>
                      <a:pt x="3988" y="7976"/>
                      <a:pt x="3706" y="8031"/>
                      <a:pt x="3435" y="8149"/>
                    </a:cubicBezTo>
                    <a:cubicBezTo>
                      <a:pt x="3161" y="8266"/>
                      <a:pt x="2904" y="8428"/>
                      <a:pt x="2666" y="8628"/>
                    </a:cubicBezTo>
                    <a:cubicBezTo>
                      <a:pt x="2429" y="8830"/>
                      <a:pt x="2220" y="9071"/>
                      <a:pt x="2044" y="9344"/>
                    </a:cubicBezTo>
                    <a:cubicBezTo>
                      <a:pt x="1868" y="9621"/>
                      <a:pt x="1731" y="9926"/>
                      <a:pt x="1628" y="10252"/>
                    </a:cubicBezTo>
                    <a:lnTo>
                      <a:pt x="0" y="16271"/>
                    </a:lnTo>
                    <a:lnTo>
                      <a:pt x="0" y="1619"/>
                    </a:lnTo>
                    <a:cubicBezTo>
                      <a:pt x="0" y="1178"/>
                      <a:pt x="132" y="796"/>
                      <a:pt x="399" y="479"/>
                    </a:cubicBezTo>
                    <a:cubicBezTo>
                      <a:pt x="663" y="162"/>
                      <a:pt x="982" y="0"/>
                      <a:pt x="1349" y="0"/>
                    </a:cubicBezTo>
                    <a:lnTo>
                      <a:pt x="9460" y="0"/>
                    </a:lnTo>
                    <a:cubicBezTo>
                      <a:pt x="9824" y="0"/>
                      <a:pt x="10140" y="162"/>
                      <a:pt x="10407" y="479"/>
                    </a:cubicBezTo>
                    <a:cubicBezTo>
                      <a:pt x="10674" y="796"/>
                      <a:pt x="10806" y="1178"/>
                      <a:pt x="10806" y="1619"/>
                    </a:cubicBezTo>
                    <a:cubicBezTo>
                      <a:pt x="10806" y="2059"/>
                      <a:pt x="10938" y="2438"/>
                      <a:pt x="11198" y="2750"/>
                    </a:cubicBezTo>
                    <a:cubicBezTo>
                      <a:pt x="11460" y="3064"/>
                      <a:pt x="11773" y="3223"/>
                      <a:pt x="12143" y="3223"/>
                    </a:cubicBezTo>
                    <a:lnTo>
                      <a:pt x="17333" y="3223"/>
                    </a:lnTo>
                    <a:cubicBezTo>
                      <a:pt x="17700" y="3223"/>
                      <a:pt x="18016" y="3384"/>
                      <a:pt x="18278" y="3713"/>
                    </a:cubicBezTo>
                    <a:cubicBezTo>
                      <a:pt x="18540" y="4042"/>
                      <a:pt x="18670" y="4427"/>
                      <a:pt x="18670" y="4868"/>
                    </a:cubicBezTo>
                    <a:lnTo>
                      <a:pt x="18670" y="7976"/>
                    </a:lnTo>
                    <a:lnTo>
                      <a:pt x="4277" y="7976"/>
                    </a:lnTo>
                    <a:close/>
                    <a:moveTo>
                      <a:pt x="21600" y="10141"/>
                    </a:moveTo>
                    <a:lnTo>
                      <a:pt x="18552" y="20801"/>
                    </a:lnTo>
                    <a:cubicBezTo>
                      <a:pt x="18506" y="21015"/>
                      <a:pt x="18386" y="21203"/>
                      <a:pt x="18195" y="21362"/>
                    </a:cubicBezTo>
                    <a:cubicBezTo>
                      <a:pt x="18004" y="21521"/>
                      <a:pt x="17818" y="21600"/>
                      <a:pt x="17639" y="21600"/>
                    </a:cubicBezTo>
                    <a:lnTo>
                      <a:pt x="504" y="21600"/>
                    </a:lnTo>
                    <a:lnTo>
                      <a:pt x="3388" y="10913"/>
                    </a:lnTo>
                    <a:cubicBezTo>
                      <a:pt x="3435" y="10699"/>
                      <a:pt x="3552" y="10517"/>
                      <a:pt x="3746" y="10364"/>
                    </a:cubicBezTo>
                    <a:cubicBezTo>
                      <a:pt x="3937" y="10214"/>
                      <a:pt x="4120" y="10141"/>
                      <a:pt x="4301" y="10141"/>
                    </a:cubicBezTo>
                    <a:lnTo>
                      <a:pt x="21600" y="1014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Shape 1458"/>
              <p:cNvSpPr/>
              <p:nvPr userDrawn="1"/>
            </p:nvSpPr>
            <p:spPr bwMode="auto">
              <a:xfrm>
                <a:off x="175278" y="2073390"/>
                <a:ext cx="365500" cy="357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09" y="6867"/>
                    </a:moveTo>
                    <a:cubicBezTo>
                      <a:pt x="18210" y="7364"/>
                      <a:pt x="18439" y="7917"/>
                      <a:pt x="18600" y="8530"/>
                    </a:cubicBezTo>
                    <a:cubicBezTo>
                      <a:pt x="19045" y="8620"/>
                      <a:pt x="19513" y="8680"/>
                      <a:pt x="20005" y="8705"/>
                    </a:cubicBezTo>
                    <a:cubicBezTo>
                      <a:pt x="20498" y="8733"/>
                      <a:pt x="20957" y="8821"/>
                      <a:pt x="21382" y="8976"/>
                    </a:cubicBezTo>
                    <a:cubicBezTo>
                      <a:pt x="21526" y="9013"/>
                      <a:pt x="21600" y="9092"/>
                      <a:pt x="21600" y="9219"/>
                    </a:cubicBezTo>
                    <a:lnTo>
                      <a:pt x="21600" y="12410"/>
                    </a:lnTo>
                    <a:cubicBezTo>
                      <a:pt x="21600" y="12517"/>
                      <a:pt x="21464" y="12613"/>
                      <a:pt x="21198" y="12697"/>
                    </a:cubicBezTo>
                    <a:cubicBezTo>
                      <a:pt x="20932" y="12788"/>
                      <a:pt x="20623" y="12853"/>
                      <a:pt x="20269" y="12909"/>
                    </a:cubicBezTo>
                    <a:cubicBezTo>
                      <a:pt x="19918" y="12963"/>
                      <a:pt x="19575" y="13002"/>
                      <a:pt x="19241" y="13031"/>
                    </a:cubicBezTo>
                    <a:cubicBezTo>
                      <a:pt x="18904" y="13056"/>
                      <a:pt x="18683" y="13079"/>
                      <a:pt x="18575" y="13098"/>
                    </a:cubicBezTo>
                    <a:cubicBezTo>
                      <a:pt x="18448" y="13612"/>
                      <a:pt x="18238" y="14137"/>
                      <a:pt x="17938" y="14680"/>
                    </a:cubicBezTo>
                    <a:cubicBezTo>
                      <a:pt x="18433" y="15417"/>
                      <a:pt x="18983" y="16125"/>
                      <a:pt x="19578" y="16803"/>
                    </a:cubicBezTo>
                    <a:lnTo>
                      <a:pt x="19660" y="17006"/>
                    </a:lnTo>
                    <a:cubicBezTo>
                      <a:pt x="19660" y="17077"/>
                      <a:pt x="19535" y="17252"/>
                      <a:pt x="19286" y="17523"/>
                    </a:cubicBezTo>
                    <a:cubicBezTo>
                      <a:pt x="19037" y="17800"/>
                      <a:pt x="18756" y="18096"/>
                      <a:pt x="18439" y="18412"/>
                    </a:cubicBezTo>
                    <a:cubicBezTo>
                      <a:pt x="18122" y="18726"/>
                      <a:pt x="17822" y="19008"/>
                      <a:pt x="17538" y="19257"/>
                    </a:cubicBezTo>
                    <a:cubicBezTo>
                      <a:pt x="17252" y="19505"/>
                      <a:pt x="17068" y="19626"/>
                      <a:pt x="16989" y="19626"/>
                    </a:cubicBezTo>
                    <a:cubicBezTo>
                      <a:pt x="16969" y="19626"/>
                      <a:pt x="16850" y="19542"/>
                      <a:pt x="16629" y="19378"/>
                    </a:cubicBezTo>
                    <a:cubicBezTo>
                      <a:pt x="16408" y="19211"/>
                      <a:pt x="16165" y="19025"/>
                      <a:pt x="15896" y="18822"/>
                    </a:cubicBezTo>
                    <a:cubicBezTo>
                      <a:pt x="15629" y="18621"/>
                      <a:pt x="15377" y="18426"/>
                      <a:pt x="15136" y="18240"/>
                    </a:cubicBezTo>
                    <a:cubicBezTo>
                      <a:pt x="14898" y="18056"/>
                      <a:pt x="14746" y="17946"/>
                      <a:pt x="14683" y="17910"/>
                    </a:cubicBezTo>
                    <a:cubicBezTo>
                      <a:pt x="14420" y="18054"/>
                      <a:pt x="14156" y="18178"/>
                      <a:pt x="13890" y="18282"/>
                    </a:cubicBezTo>
                    <a:cubicBezTo>
                      <a:pt x="13624" y="18384"/>
                      <a:pt x="13355" y="18472"/>
                      <a:pt x="13083" y="18545"/>
                    </a:cubicBezTo>
                    <a:cubicBezTo>
                      <a:pt x="13066" y="18655"/>
                      <a:pt x="13040" y="18875"/>
                      <a:pt x="13009" y="19214"/>
                    </a:cubicBezTo>
                    <a:cubicBezTo>
                      <a:pt x="12978" y="19553"/>
                      <a:pt x="12933" y="19895"/>
                      <a:pt x="12879" y="20242"/>
                    </a:cubicBezTo>
                    <a:cubicBezTo>
                      <a:pt x="12825" y="20589"/>
                      <a:pt x="12763" y="20903"/>
                      <a:pt x="12692" y="21179"/>
                    </a:cubicBezTo>
                    <a:cubicBezTo>
                      <a:pt x="12618" y="21462"/>
                      <a:pt x="12522" y="21600"/>
                      <a:pt x="12406" y="21600"/>
                    </a:cubicBezTo>
                    <a:lnTo>
                      <a:pt x="9191" y="21600"/>
                    </a:lnTo>
                    <a:cubicBezTo>
                      <a:pt x="9064" y="21600"/>
                      <a:pt x="8979" y="21521"/>
                      <a:pt x="8933" y="21371"/>
                    </a:cubicBezTo>
                    <a:cubicBezTo>
                      <a:pt x="8806" y="20928"/>
                      <a:pt x="8721" y="20462"/>
                      <a:pt x="8679" y="19979"/>
                    </a:cubicBezTo>
                    <a:cubicBezTo>
                      <a:pt x="8630" y="19494"/>
                      <a:pt x="8582" y="19031"/>
                      <a:pt x="8528" y="18585"/>
                    </a:cubicBezTo>
                    <a:cubicBezTo>
                      <a:pt x="7976" y="18424"/>
                      <a:pt x="7446" y="18198"/>
                      <a:pt x="6942" y="17910"/>
                    </a:cubicBezTo>
                    <a:cubicBezTo>
                      <a:pt x="6568" y="18192"/>
                      <a:pt x="6203" y="18460"/>
                      <a:pt x="5843" y="18726"/>
                    </a:cubicBezTo>
                    <a:cubicBezTo>
                      <a:pt x="5481" y="18994"/>
                      <a:pt x="5124" y="19276"/>
                      <a:pt x="4773" y="19573"/>
                    </a:cubicBezTo>
                    <a:lnTo>
                      <a:pt x="4608" y="19626"/>
                    </a:lnTo>
                    <a:cubicBezTo>
                      <a:pt x="4555" y="19626"/>
                      <a:pt x="4387" y="19505"/>
                      <a:pt x="4107" y="19256"/>
                    </a:cubicBezTo>
                    <a:cubicBezTo>
                      <a:pt x="3827" y="19008"/>
                      <a:pt x="3535" y="18726"/>
                      <a:pt x="3232" y="18412"/>
                    </a:cubicBezTo>
                    <a:cubicBezTo>
                      <a:pt x="2929" y="18096"/>
                      <a:pt x="2654" y="17800"/>
                      <a:pt x="2405" y="17523"/>
                    </a:cubicBezTo>
                    <a:cubicBezTo>
                      <a:pt x="2155" y="17252"/>
                      <a:pt x="2031" y="17077"/>
                      <a:pt x="2031" y="17006"/>
                    </a:cubicBezTo>
                    <a:cubicBezTo>
                      <a:pt x="2031" y="16986"/>
                      <a:pt x="2104" y="16868"/>
                      <a:pt x="2249" y="16647"/>
                    </a:cubicBezTo>
                    <a:cubicBezTo>
                      <a:pt x="2393" y="16427"/>
                      <a:pt x="2563" y="16184"/>
                      <a:pt x="2759" y="15925"/>
                    </a:cubicBezTo>
                    <a:cubicBezTo>
                      <a:pt x="2951" y="15662"/>
                      <a:pt x="3141" y="15411"/>
                      <a:pt x="3328" y="15174"/>
                    </a:cubicBezTo>
                    <a:cubicBezTo>
                      <a:pt x="3512" y="14934"/>
                      <a:pt x="3631" y="14778"/>
                      <a:pt x="3688" y="14705"/>
                    </a:cubicBezTo>
                    <a:cubicBezTo>
                      <a:pt x="3388" y="14211"/>
                      <a:pt x="3158" y="13658"/>
                      <a:pt x="2997" y="13045"/>
                    </a:cubicBezTo>
                    <a:cubicBezTo>
                      <a:pt x="2535" y="12951"/>
                      <a:pt x="2062" y="12898"/>
                      <a:pt x="1578" y="12870"/>
                    </a:cubicBezTo>
                    <a:cubicBezTo>
                      <a:pt x="1093" y="12841"/>
                      <a:pt x="640" y="12751"/>
                      <a:pt x="215" y="12599"/>
                    </a:cubicBezTo>
                    <a:cubicBezTo>
                      <a:pt x="71" y="12562"/>
                      <a:pt x="0" y="12480"/>
                      <a:pt x="0" y="12353"/>
                    </a:cubicBezTo>
                    <a:lnTo>
                      <a:pt x="0" y="9162"/>
                    </a:lnTo>
                    <a:cubicBezTo>
                      <a:pt x="0" y="9055"/>
                      <a:pt x="136" y="8959"/>
                      <a:pt x="414" y="8874"/>
                    </a:cubicBezTo>
                    <a:cubicBezTo>
                      <a:pt x="688" y="8790"/>
                      <a:pt x="997" y="8716"/>
                      <a:pt x="1340" y="8666"/>
                    </a:cubicBezTo>
                    <a:cubicBezTo>
                      <a:pt x="1685" y="8612"/>
                      <a:pt x="2020" y="8570"/>
                      <a:pt x="2345" y="8544"/>
                    </a:cubicBezTo>
                    <a:cubicBezTo>
                      <a:pt x="2668" y="8516"/>
                      <a:pt x="2886" y="8493"/>
                      <a:pt x="2997" y="8473"/>
                    </a:cubicBezTo>
                    <a:cubicBezTo>
                      <a:pt x="3158" y="7926"/>
                      <a:pt x="3379" y="7398"/>
                      <a:pt x="3659" y="6895"/>
                    </a:cubicBezTo>
                    <a:cubicBezTo>
                      <a:pt x="3161" y="6155"/>
                      <a:pt x="2620" y="5447"/>
                      <a:pt x="2031" y="4772"/>
                    </a:cubicBezTo>
                    <a:lnTo>
                      <a:pt x="1937" y="4571"/>
                    </a:lnTo>
                    <a:cubicBezTo>
                      <a:pt x="1937" y="4498"/>
                      <a:pt x="2065" y="4323"/>
                      <a:pt x="2317" y="4049"/>
                    </a:cubicBezTo>
                    <a:cubicBezTo>
                      <a:pt x="2569" y="3775"/>
                      <a:pt x="2852" y="3479"/>
                      <a:pt x="3164" y="3162"/>
                    </a:cubicBezTo>
                    <a:cubicBezTo>
                      <a:pt x="3478" y="2849"/>
                      <a:pt x="3778" y="2569"/>
                      <a:pt x="4067" y="2321"/>
                    </a:cubicBezTo>
                    <a:cubicBezTo>
                      <a:pt x="4356" y="2073"/>
                      <a:pt x="4538" y="1945"/>
                      <a:pt x="4608" y="1945"/>
                    </a:cubicBezTo>
                    <a:cubicBezTo>
                      <a:pt x="4625" y="1945"/>
                      <a:pt x="4747" y="2030"/>
                      <a:pt x="4968" y="2197"/>
                    </a:cubicBezTo>
                    <a:cubicBezTo>
                      <a:pt x="5189" y="2363"/>
                      <a:pt x="5435" y="2550"/>
                      <a:pt x="5707" y="2750"/>
                    </a:cubicBezTo>
                    <a:cubicBezTo>
                      <a:pt x="5976" y="2953"/>
                      <a:pt x="6234" y="3148"/>
                      <a:pt x="6472" y="3332"/>
                    </a:cubicBezTo>
                    <a:cubicBezTo>
                      <a:pt x="6713" y="3515"/>
                      <a:pt x="6860" y="3628"/>
                      <a:pt x="6914" y="3662"/>
                    </a:cubicBezTo>
                    <a:cubicBezTo>
                      <a:pt x="7174" y="3518"/>
                      <a:pt x="7441" y="3399"/>
                      <a:pt x="7707" y="3303"/>
                    </a:cubicBezTo>
                    <a:cubicBezTo>
                      <a:pt x="7973" y="3210"/>
                      <a:pt x="8248" y="3120"/>
                      <a:pt x="8528" y="3030"/>
                    </a:cubicBezTo>
                    <a:cubicBezTo>
                      <a:pt x="8528" y="2922"/>
                      <a:pt x="8540" y="2699"/>
                      <a:pt x="8568" y="2363"/>
                    </a:cubicBezTo>
                    <a:cubicBezTo>
                      <a:pt x="8596" y="2033"/>
                      <a:pt x="8636" y="1694"/>
                      <a:pt x="8690" y="1352"/>
                    </a:cubicBezTo>
                    <a:cubicBezTo>
                      <a:pt x="8744" y="1011"/>
                      <a:pt x="8814" y="697"/>
                      <a:pt x="8899" y="418"/>
                    </a:cubicBezTo>
                    <a:cubicBezTo>
                      <a:pt x="8984" y="141"/>
                      <a:pt x="9084" y="0"/>
                      <a:pt x="9191" y="0"/>
                    </a:cubicBezTo>
                    <a:lnTo>
                      <a:pt x="12406" y="0"/>
                    </a:lnTo>
                    <a:cubicBezTo>
                      <a:pt x="12531" y="0"/>
                      <a:pt x="12618" y="68"/>
                      <a:pt x="12664" y="203"/>
                    </a:cubicBezTo>
                    <a:cubicBezTo>
                      <a:pt x="12771" y="644"/>
                      <a:pt x="12848" y="1107"/>
                      <a:pt x="12893" y="1595"/>
                    </a:cubicBezTo>
                    <a:cubicBezTo>
                      <a:pt x="12938" y="2084"/>
                      <a:pt x="13001" y="2561"/>
                      <a:pt x="13083" y="3030"/>
                    </a:cubicBezTo>
                    <a:cubicBezTo>
                      <a:pt x="13363" y="3100"/>
                      <a:pt x="13632" y="3185"/>
                      <a:pt x="13890" y="3284"/>
                    </a:cubicBezTo>
                    <a:cubicBezTo>
                      <a:pt x="14148" y="3385"/>
                      <a:pt x="14403" y="3512"/>
                      <a:pt x="14655" y="3662"/>
                    </a:cubicBezTo>
                    <a:cubicBezTo>
                      <a:pt x="14729" y="3611"/>
                      <a:pt x="14881" y="3490"/>
                      <a:pt x="15117" y="3303"/>
                    </a:cubicBezTo>
                    <a:cubicBezTo>
                      <a:pt x="15352" y="3120"/>
                      <a:pt x="15604" y="2925"/>
                      <a:pt x="15870" y="2722"/>
                    </a:cubicBezTo>
                    <a:cubicBezTo>
                      <a:pt x="16136" y="2521"/>
                      <a:pt x="16377" y="2341"/>
                      <a:pt x="16589" y="2183"/>
                    </a:cubicBezTo>
                    <a:cubicBezTo>
                      <a:pt x="16802" y="2024"/>
                      <a:pt x="16935" y="1945"/>
                      <a:pt x="16989" y="1945"/>
                    </a:cubicBezTo>
                    <a:cubicBezTo>
                      <a:pt x="17043" y="1945"/>
                      <a:pt x="17210" y="2072"/>
                      <a:pt x="17490" y="2321"/>
                    </a:cubicBezTo>
                    <a:cubicBezTo>
                      <a:pt x="17771" y="2569"/>
                      <a:pt x="18065" y="2849"/>
                      <a:pt x="18371" y="3162"/>
                    </a:cubicBezTo>
                    <a:cubicBezTo>
                      <a:pt x="18680" y="3479"/>
                      <a:pt x="18957" y="3775"/>
                      <a:pt x="19207" y="4049"/>
                    </a:cubicBezTo>
                    <a:cubicBezTo>
                      <a:pt x="19453" y="4323"/>
                      <a:pt x="19578" y="4498"/>
                      <a:pt x="19578" y="4571"/>
                    </a:cubicBezTo>
                    <a:cubicBezTo>
                      <a:pt x="19578" y="4605"/>
                      <a:pt x="19498" y="4735"/>
                      <a:pt x="19343" y="4955"/>
                    </a:cubicBezTo>
                    <a:cubicBezTo>
                      <a:pt x="19184" y="5175"/>
                      <a:pt x="19008" y="5416"/>
                      <a:pt x="18813" y="5678"/>
                    </a:cubicBezTo>
                    <a:cubicBezTo>
                      <a:pt x="18617" y="5938"/>
                      <a:pt x="18428" y="6189"/>
                      <a:pt x="18241" y="6429"/>
                    </a:cubicBezTo>
                    <a:cubicBezTo>
                      <a:pt x="18057" y="6667"/>
                      <a:pt x="17946" y="6813"/>
                      <a:pt x="17909" y="6867"/>
                    </a:cubicBezTo>
                    <a:moveTo>
                      <a:pt x="10806" y="14044"/>
                    </a:moveTo>
                    <a:cubicBezTo>
                      <a:pt x="11248" y="14044"/>
                      <a:pt x="11670" y="13957"/>
                      <a:pt x="12066" y="13779"/>
                    </a:cubicBezTo>
                    <a:cubicBezTo>
                      <a:pt x="12463" y="13607"/>
                      <a:pt x="12805" y="13370"/>
                      <a:pt x="13091" y="13070"/>
                    </a:cubicBezTo>
                    <a:cubicBezTo>
                      <a:pt x="13375" y="12774"/>
                      <a:pt x="13604" y="12429"/>
                      <a:pt x="13783" y="12031"/>
                    </a:cubicBezTo>
                    <a:cubicBezTo>
                      <a:pt x="13958" y="11633"/>
                      <a:pt x="14046" y="11215"/>
                      <a:pt x="14046" y="10775"/>
                    </a:cubicBezTo>
                    <a:cubicBezTo>
                      <a:pt x="14046" y="10334"/>
                      <a:pt x="13958" y="9919"/>
                      <a:pt x="13783" y="9530"/>
                    </a:cubicBezTo>
                    <a:cubicBezTo>
                      <a:pt x="13604" y="9143"/>
                      <a:pt x="13375" y="8801"/>
                      <a:pt x="13091" y="8502"/>
                    </a:cubicBezTo>
                    <a:cubicBezTo>
                      <a:pt x="12805" y="8206"/>
                      <a:pt x="12463" y="7974"/>
                      <a:pt x="12066" y="7808"/>
                    </a:cubicBezTo>
                    <a:cubicBezTo>
                      <a:pt x="11670" y="7641"/>
                      <a:pt x="11248" y="7556"/>
                      <a:pt x="10806" y="7556"/>
                    </a:cubicBezTo>
                    <a:cubicBezTo>
                      <a:pt x="10361" y="7556"/>
                      <a:pt x="9939" y="7641"/>
                      <a:pt x="9537" y="7808"/>
                    </a:cubicBezTo>
                    <a:cubicBezTo>
                      <a:pt x="9135" y="7974"/>
                      <a:pt x="8786" y="8206"/>
                      <a:pt x="8494" y="8502"/>
                    </a:cubicBezTo>
                    <a:cubicBezTo>
                      <a:pt x="8200" y="8801"/>
                      <a:pt x="7970" y="9143"/>
                      <a:pt x="7800" y="9530"/>
                    </a:cubicBezTo>
                    <a:cubicBezTo>
                      <a:pt x="7633" y="9919"/>
                      <a:pt x="7551" y="10334"/>
                      <a:pt x="7551" y="10775"/>
                    </a:cubicBezTo>
                    <a:cubicBezTo>
                      <a:pt x="7551" y="11215"/>
                      <a:pt x="7633" y="11633"/>
                      <a:pt x="7800" y="12031"/>
                    </a:cubicBezTo>
                    <a:cubicBezTo>
                      <a:pt x="7970" y="12429"/>
                      <a:pt x="8200" y="12774"/>
                      <a:pt x="8494" y="13070"/>
                    </a:cubicBezTo>
                    <a:cubicBezTo>
                      <a:pt x="8786" y="13370"/>
                      <a:pt x="9135" y="13607"/>
                      <a:pt x="9537" y="13779"/>
                    </a:cubicBezTo>
                    <a:cubicBezTo>
                      <a:pt x="9939" y="13957"/>
                      <a:pt x="10361" y="14044"/>
                      <a:pt x="10806" y="14044"/>
                    </a:cubicBezTo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Shape 1486"/>
              <p:cNvSpPr/>
              <p:nvPr userDrawn="1"/>
            </p:nvSpPr>
            <p:spPr bwMode="auto">
              <a:xfrm>
                <a:off x="721711" y="2626985"/>
                <a:ext cx="308929" cy="353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" y="6464"/>
                    </a:moveTo>
                    <a:cubicBezTo>
                      <a:pt x="386" y="6464"/>
                      <a:pt x="262" y="6412"/>
                      <a:pt x="155" y="6306"/>
                    </a:cubicBezTo>
                    <a:cubicBezTo>
                      <a:pt x="49" y="6202"/>
                      <a:pt x="0" y="6075"/>
                      <a:pt x="0" y="5925"/>
                    </a:cubicBezTo>
                    <a:lnTo>
                      <a:pt x="0" y="538"/>
                    </a:lnTo>
                    <a:cubicBezTo>
                      <a:pt x="0" y="389"/>
                      <a:pt x="49" y="265"/>
                      <a:pt x="155" y="158"/>
                    </a:cubicBezTo>
                    <a:cubicBezTo>
                      <a:pt x="262" y="52"/>
                      <a:pt x="386" y="0"/>
                      <a:pt x="536" y="0"/>
                    </a:cubicBezTo>
                    <a:lnTo>
                      <a:pt x="5925" y="0"/>
                    </a:lnTo>
                    <a:cubicBezTo>
                      <a:pt x="6072" y="0"/>
                      <a:pt x="6202" y="52"/>
                      <a:pt x="6320" y="158"/>
                    </a:cubicBezTo>
                    <a:cubicBezTo>
                      <a:pt x="6432" y="265"/>
                      <a:pt x="6487" y="389"/>
                      <a:pt x="6487" y="538"/>
                    </a:cubicBezTo>
                    <a:lnTo>
                      <a:pt x="6487" y="5925"/>
                    </a:lnTo>
                    <a:cubicBezTo>
                      <a:pt x="6487" y="6075"/>
                      <a:pt x="6432" y="6202"/>
                      <a:pt x="6320" y="6306"/>
                    </a:cubicBezTo>
                    <a:cubicBezTo>
                      <a:pt x="6202" y="6412"/>
                      <a:pt x="6072" y="6464"/>
                      <a:pt x="5925" y="6464"/>
                    </a:cubicBezTo>
                    <a:lnTo>
                      <a:pt x="536" y="6464"/>
                    </a:lnTo>
                    <a:close/>
                    <a:moveTo>
                      <a:pt x="21059" y="8105"/>
                    </a:moveTo>
                    <a:cubicBezTo>
                      <a:pt x="21206" y="8105"/>
                      <a:pt x="21335" y="8157"/>
                      <a:pt x="21439" y="8258"/>
                    </a:cubicBezTo>
                    <a:cubicBezTo>
                      <a:pt x="21542" y="8358"/>
                      <a:pt x="21600" y="8488"/>
                      <a:pt x="21600" y="8643"/>
                    </a:cubicBezTo>
                    <a:lnTo>
                      <a:pt x="21600" y="12614"/>
                    </a:lnTo>
                    <a:cubicBezTo>
                      <a:pt x="21600" y="13855"/>
                      <a:pt x="21315" y="15021"/>
                      <a:pt x="20751" y="16115"/>
                    </a:cubicBezTo>
                    <a:cubicBezTo>
                      <a:pt x="20183" y="17209"/>
                      <a:pt x="19412" y="18159"/>
                      <a:pt x="18433" y="18968"/>
                    </a:cubicBezTo>
                    <a:cubicBezTo>
                      <a:pt x="17454" y="19775"/>
                      <a:pt x="16314" y="20417"/>
                      <a:pt x="15001" y="20892"/>
                    </a:cubicBezTo>
                    <a:cubicBezTo>
                      <a:pt x="13691" y="21364"/>
                      <a:pt x="12291" y="21600"/>
                      <a:pt x="10803" y="21600"/>
                    </a:cubicBezTo>
                    <a:cubicBezTo>
                      <a:pt x="9297" y="21600"/>
                      <a:pt x="7892" y="21364"/>
                      <a:pt x="6588" y="20892"/>
                    </a:cubicBezTo>
                    <a:cubicBezTo>
                      <a:pt x="5283" y="20417"/>
                      <a:pt x="4140" y="19775"/>
                      <a:pt x="3161" y="18968"/>
                    </a:cubicBezTo>
                    <a:cubicBezTo>
                      <a:pt x="2182" y="18159"/>
                      <a:pt x="1411" y="17212"/>
                      <a:pt x="844" y="16121"/>
                    </a:cubicBezTo>
                    <a:cubicBezTo>
                      <a:pt x="279" y="15032"/>
                      <a:pt x="0" y="13866"/>
                      <a:pt x="0" y="12614"/>
                    </a:cubicBezTo>
                    <a:lnTo>
                      <a:pt x="0" y="8643"/>
                    </a:lnTo>
                    <a:cubicBezTo>
                      <a:pt x="0" y="8496"/>
                      <a:pt x="49" y="8370"/>
                      <a:pt x="155" y="8263"/>
                    </a:cubicBezTo>
                    <a:cubicBezTo>
                      <a:pt x="262" y="8160"/>
                      <a:pt x="386" y="8105"/>
                      <a:pt x="536" y="8105"/>
                    </a:cubicBezTo>
                    <a:lnTo>
                      <a:pt x="5925" y="8105"/>
                    </a:lnTo>
                    <a:cubicBezTo>
                      <a:pt x="6072" y="8105"/>
                      <a:pt x="6202" y="8157"/>
                      <a:pt x="6320" y="8257"/>
                    </a:cubicBezTo>
                    <a:cubicBezTo>
                      <a:pt x="6432" y="8358"/>
                      <a:pt x="6487" y="8488"/>
                      <a:pt x="6487" y="8643"/>
                    </a:cubicBezTo>
                    <a:lnTo>
                      <a:pt x="6487" y="12614"/>
                    </a:lnTo>
                    <a:cubicBezTo>
                      <a:pt x="6487" y="12881"/>
                      <a:pt x="6596" y="13155"/>
                      <a:pt x="6801" y="13440"/>
                    </a:cubicBezTo>
                    <a:cubicBezTo>
                      <a:pt x="7005" y="13725"/>
                      <a:pt x="7299" y="13993"/>
                      <a:pt x="7676" y="14246"/>
                    </a:cubicBezTo>
                    <a:cubicBezTo>
                      <a:pt x="8050" y="14500"/>
                      <a:pt x="8505" y="14704"/>
                      <a:pt x="9032" y="14865"/>
                    </a:cubicBezTo>
                    <a:cubicBezTo>
                      <a:pt x="9562" y="15029"/>
                      <a:pt x="10152" y="15107"/>
                      <a:pt x="10803" y="15107"/>
                    </a:cubicBezTo>
                    <a:cubicBezTo>
                      <a:pt x="11448" y="15107"/>
                      <a:pt x="12038" y="15029"/>
                      <a:pt x="12577" y="14865"/>
                    </a:cubicBezTo>
                    <a:cubicBezTo>
                      <a:pt x="13112" y="14704"/>
                      <a:pt x="13567" y="14500"/>
                      <a:pt x="13944" y="14246"/>
                    </a:cubicBezTo>
                    <a:cubicBezTo>
                      <a:pt x="14321" y="13993"/>
                      <a:pt x="14615" y="13722"/>
                      <a:pt x="14822" y="13440"/>
                    </a:cubicBezTo>
                    <a:cubicBezTo>
                      <a:pt x="15030" y="13155"/>
                      <a:pt x="15130" y="12881"/>
                      <a:pt x="15130" y="12614"/>
                    </a:cubicBezTo>
                    <a:lnTo>
                      <a:pt x="15130" y="8643"/>
                    </a:lnTo>
                    <a:cubicBezTo>
                      <a:pt x="15130" y="8286"/>
                      <a:pt x="15312" y="8105"/>
                      <a:pt x="15672" y="8105"/>
                    </a:cubicBezTo>
                    <a:lnTo>
                      <a:pt x="21059" y="8105"/>
                    </a:lnTo>
                    <a:close/>
                    <a:moveTo>
                      <a:pt x="21059" y="3"/>
                    </a:moveTo>
                    <a:cubicBezTo>
                      <a:pt x="21206" y="3"/>
                      <a:pt x="21335" y="55"/>
                      <a:pt x="21439" y="161"/>
                    </a:cubicBezTo>
                    <a:cubicBezTo>
                      <a:pt x="21542" y="268"/>
                      <a:pt x="21600" y="392"/>
                      <a:pt x="21600" y="541"/>
                    </a:cubicBezTo>
                    <a:lnTo>
                      <a:pt x="21600" y="5928"/>
                    </a:lnTo>
                    <a:cubicBezTo>
                      <a:pt x="21600" y="6078"/>
                      <a:pt x="21542" y="6205"/>
                      <a:pt x="21439" y="6308"/>
                    </a:cubicBezTo>
                    <a:cubicBezTo>
                      <a:pt x="21335" y="6415"/>
                      <a:pt x="21206" y="6467"/>
                      <a:pt x="21059" y="6467"/>
                    </a:cubicBezTo>
                    <a:lnTo>
                      <a:pt x="15672" y="6467"/>
                    </a:lnTo>
                    <a:cubicBezTo>
                      <a:pt x="15312" y="6467"/>
                      <a:pt x="15130" y="6288"/>
                      <a:pt x="15130" y="5928"/>
                    </a:cubicBezTo>
                    <a:lnTo>
                      <a:pt x="15130" y="541"/>
                    </a:lnTo>
                    <a:cubicBezTo>
                      <a:pt x="15130" y="392"/>
                      <a:pt x="15182" y="268"/>
                      <a:pt x="15283" y="161"/>
                    </a:cubicBezTo>
                    <a:cubicBezTo>
                      <a:pt x="15384" y="55"/>
                      <a:pt x="15513" y="3"/>
                      <a:pt x="15672" y="3"/>
                    </a:cubicBezTo>
                    <a:lnTo>
                      <a:pt x="21059" y="3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Shape 1492"/>
              <p:cNvSpPr/>
              <p:nvPr userDrawn="1"/>
            </p:nvSpPr>
            <p:spPr bwMode="auto">
              <a:xfrm>
                <a:off x="709702" y="3619143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498" extrusionOk="0">
                    <a:moveTo>
                      <a:pt x="14059" y="6524"/>
                    </a:moveTo>
                    <a:cubicBezTo>
                      <a:pt x="13646" y="6524"/>
                      <a:pt x="13257" y="6670"/>
                      <a:pt x="12887" y="6962"/>
                    </a:cubicBezTo>
                    <a:cubicBezTo>
                      <a:pt x="12520" y="7257"/>
                      <a:pt x="12156" y="7651"/>
                      <a:pt x="11798" y="8139"/>
                    </a:cubicBezTo>
                    <a:cubicBezTo>
                      <a:pt x="11441" y="8626"/>
                      <a:pt x="11081" y="9184"/>
                      <a:pt x="10727" y="9814"/>
                    </a:cubicBezTo>
                    <a:cubicBezTo>
                      <a:pt x="10372" y="10445"/>
                      <a:pt x="10017" y="11093"/>
                      <a:pt x="9665" y="11765"/>
                    </a:cubicBezTo>
                    <a:cubicBezTo>
                      <a:pt x="9234" y="12585"/>
                      <a:pt x="8794" y="13394"/>
                      <a:pt x="8336" y="14196"/>
                    </a:cubicBezTo>
                    <a:cubicBezTo>
                      <a:pt x="7876" y="14996"/>
                      <a:pt x="7384" y="15717"/>
                      <a:pt x="6858" y="16357"/>
                    </a:cubicBezTo>
                    <a:cubicBezTo>
                      <a:pt x="6330" y="16996"/>
                      <a:pt x="5752" y="17510"/>
                      <a:pt x="5119" y="17898"/>
                    </a:cubicBezTo>
                    <a:cubicBezTo>
                      <a:pt x="4485" y="18289"/>
                      <a:pt x="3788" y="18488"/>
                      <a:pt x="3022" y="18488"/>
                    </a:cubicBezTo>
                    <a:lnTo>
                      <a:pt x="458" y="18488"/>
                    </a:lnTo>
                    <a:cubicBezTo>
                      <a:pt x="333" y="18488"/>
                      <a:pt x="225" y="18432"/>
                      <a:pt x="135" y="18324"/>
                    </a:cubicBezTo>
                    <a:cubicBezTo>
                      <a:pt x="44" y="18219"/>
                      <a:pt x="0" y="18091"/>
                      <a:pt x="0" y="17942"/>
                    </a:cubicBezTo>
                    <a:lnTo>
                      <a:pt x="0" y="15790"/>
                    </a:lnTo>
                    <a:cubicBezTo>
                      <a:pt x="0" y="15638"/>
                      <a:pt x="44" y="15513"/>
                      <a:pt x="135" y="15411"/>
                    </a:cubicBezTo>
                    <a:cubicBezTo>
                      <a:pt x="225" y="15311"/>
                      <a:pt x="333" y="15256"/>
                      <a:pt x="458" y="15256"/>
                    </a:cubicBezTo>
                    <a:lnTo>
                      <a:pt x="3022" y="15256"/>
                    </a:lnTo>
                    <a:cubicBezTo>
                      <a:pt x="3421" y="15256"/>
                      <a:pt x="3810" y="15113"/>
                      <a:pt x="4189" y="14824"/>
                    </a:cubicBezTo>
                    <a:cubicBezTo>
                      <a:pt x="4568" y="14538"/>
                      <a:pt x="4933" y="14150"/>
                      <a:pt x="5285" y="13665"/>
                    </a:cubicBezTo>
                    <a:cubicBezTo>
                      <a:pt x="5637" y="13180"/>
                      <a:pt x="5985" y="12623"/>
                      <a:pt x="6340" y="11995"/>
                    </a:cubicBezTo>
                    <a:cubicBezTo>
                      <a:pt x="6692" y="11367"/>
                      <a:pt x="7042" y="10716"/>
                      <a:pt x="7394" y="10045"/>
                    </a:cubicBezTo>
                    <a:cubicBezTo>
                      <a:pt x="7822" y="9225"/>
                      <a:pt x="8270" y="8407"/>
                      <a:pt x="8735" y="7599"/>
                    </a:cubicBezTo>
                    <a:cubicBezTo>
                      <a:pt x="9200" y="6790"/>
                      <a:pt x="9696" y="6063"/>
                      <a:pt x="10223" y="5421"/>
                    </a:cubicBezTo>
                    <a:cubicBezTo>
                      <a:pt x="10749" y="4776"/>
                      <a:pt x="11324" y="4262"/>
                      <a:pt x="11950" y="3876"/>
                    </a:cubicBezTo>
                    <a:cubicBezTo>
                      <a:pt x="12574" y="3488"/>
                      <a:pt x="13276" y="3293"/>
                      <a:pt x="14057" y="3293"/>
                    </a:cubicBezTo>
                    <a:lnTo>
                      <a:pt x="16435" y="3293"/>
                    </a:lnTo>
                    <a:lnTo>
                      <a:pt x="16435" y="712"/>
                    </a:lnTo>
                    <a:cubicBezTo>
                      <a:pt x="16435" y="329"/>
                      <a:pt x="16530" y="102"/>
                      <a:pt x="16721" y="23"/>
                    </a:cubicBezTo>
                    <a:cubicBezTo>
                      <a:pt x="16914" y="-50"/>
                      <a:pt x="17147" y="49"/>
                      <a:pt x="17418" y="318"/>
                    </a:cubicBezTo>
                    <a:lnTo>
                      <a:pt x="21331" y="4203"/>
                    </a:lnTo>
                    <a:cubicBezTo>
                      <a:pt x="21512" y="4373"/>
                      <a:pt x="21598" y="4583"/>
                      <a:pt x="21588" y="4834"/>
                    </a:cubicBezTo>
                    <a:cubicBezTo>
                      <a:pt x="21588" y="5103"/>
                      <a:pt x="21502" y="5322"/>
                      <a:pt x="21331" y="5488"/>
                    </a:cubicBezTo>
                    <a:lnTo>
                      <a:pt x="17418" y="9362"/>
                    </a:lnTo>
                    <a:cubicBezTo>
                      <a:pt x="17147" y="9630"/>
                      <a:pt x="16914" y="9727"/>
                      <a:pt x="16721" y="9645"/>
                    </a:cubicBezTo>
                    <a:cubicBezTo>
                      <a:pt x="16530" y="9569"/>
                      <a:pt x="16435" y="9338"/>
                      <a:pt x="16435" y="8956"/>
                    </a:cubicBezTo>
                    <a:lnTo>
                      <a:pt x="16435" y="6524"/>
                    </a:lnTo>
                    <a:lnTo>
                      <a:pt x="14059" y="6524"/>
                    </a:lnTo>
                    <a:close/>
                    <a:moveTo>
                      <a:pt x="462" y="6495"/>
                    </a:moveTo>
                    <a:cubicBezTo>
                      <a:pt x="338" y="6495"/>
                      <a:pt x="230" y="6449"/>
                      <a:pt x="139" y="6349"/>
                    </a:cubicBezTo>
                    <a:cubicBezTo>
                      <a:pt x="49" y="6250"/>
                      <a:pt x="5" y="6127"/>
                      <a:pt x="5" y="5978"/>
                    </a:cubicBezTo>
                    <a:lnTo>
                      <a:pt x="5" y="3824"/>
                    </a:lnTo>
                    <a:cubicBezTo>
                      <a:pt x="5" y="3462"/>
                      <a:pt x="157" y="3287"/>
                      <a:pt x="462" y="3293"/>
                    </a:cubicBezTo>
                    <a:lnTo>
                      <a:pt x="3027" y="3293"/>
                    </a:lnTo>
                    <a:cubicBezTo>
                      <a:pt x="3560" y="3293"/>
                      <a:pt x="4054" y="3389"/>
                      <a:pt x="4514" y="3573"/>
                    </a:cubicBezTo>
                    <a:cubicBezTo>
                      <a:pt x="4974" y="3763"/>
                      <a:pt x="5410" y="4022"/>
                      <a:pt x="5821" y="4358"/>
                    </a:cubicBezTo>
                    <a:cubicBezTo>
                      <a:pt x="6229" y="4691"/>
                      <a:pt x="6609" y="5085"/>
                      <a:pt x="6963" y="5532"/>
                    </a:cubicBezTo>
                    <a:cubicBezTo>
                      <a:pt x="7318" y="5979"/>
                      <a:pt x="7656" y="6463"/>
                      <a:pt x="7994" y="6983"/>
                    </a:cubicBezTo>
                    <a:cubicBezTo>
                      <a:pt x="7519" y="7824"/>
                      <a:pt x="7059" y="8653"/>
                      <a:pt x="6621" y="9473"/>
                    </a:cubicBezTo>
                    <a:cubicBezTo>
                      <a:pt x="6589" y="9549"/>
                      <a:pt x="6557" y="9610"/>
                      <a:pt x="6516" y="9668"/>
                    </a:cubicBezTo>
                    <a:cubicBezTo>
                      <a:pt x="6477" y="9727"/>
                      <a:pt x="6442" y="9794"/>
                      <a:pt x="6410" y="9876"/>
                    </a:cubicBezTo>
                    <a:cubicBezTo>
                      <a:pt x="5862" y="8927"/>
                      <a:pt x="5319" y="8127"/>
                      <a:pt x="4776" y="7473"/>
                    </a:cubicBezTo>
                    <a:cubicBezTo>
                      <a:pt x="4233" y="6822"/>
                      <a:pt x="3651" y="6495"/>
                      <a:pt x="3024" y="6495"/>
                    </a:cubicBezTo>
                    <a:lnTo>
                      <a:pt x="462" y="6495"/>
                    </a:lnTo>
                    <a:close/>
                    <a:moveTo>
                      <a:pt x="21333" y="15997"/>
                    </a:moveTo>
                    <a:cubicBezTo>
                      <a:pt x="21514" y="16167"/>
                      <a:pt x="21600" y="16386"/>
                      <a:pt x="21590" y="16657"/>
                    </a:cubicBezTo>
                    <a:cubicBezTo>
                      <a:pt x="21590" y="16908"/>
                      <a:pt x="21505" y="17116"/>
                      <a:pt x="21333" y="17285"/>
                    </a:cubicBezTo>
                    <a:lnTo>
                      <a:pt x="17421" y="21182"/>
                    </a:lnTo>
                    <a:cubicBezTo>
                      <a:pt x="17149" y="21454"/>
                      <a:pt x="16917" y="21550"/>
                      <a:pt x="16724" y="21471"/>
                    </a:cubicBezTo>
                    <a:cubicBezTo>
                      <a:pt x="16533" y="21392"/>
                      <a:pt x="16437" y="21162"/>
                      <a:pt x="16437" y="20779"/>
                    </a:cubicBezTo>
                    <a:lnTo>
                      <a:pt x="16437" y="18432"/>
                    </a:lnTo>
                    <a:lnTo>
                      <a:pt x="14059" y="18432"/>
                    </a:lnTo>
                    <a:cubicBezTo>
                      <a:pt x="13528" y="18432"/>
                      <a:pt x="13031" y="18336"/>
                      <a:pt x="12574" y="18143"/>
                    </a:cubicBezTo>
                    <a:cubicBezTo>
                      <a:pt x="12114" y="17953"/>
                      <a:pt x="11681" y="17691"/>
                      <a:pt x="11280" y="17355"/>
                    </a:cubicBezTo>
                    <a:cubicBezTo>
                      <a:pt x="10878" y="17019"/>
                      <a:pt x="10497" y="16628"/>
                      <a:pt x="10137" y="16181"/>
                    </a:cubicBezTo>
                    <a:cubicBezTo>
                      <a:pt x="9780" y="15732"/>
                      <a:pt x="9440" y="15253"/>
                      <a:pt x="9119" y="14739"/>
                    </a:cubicBezTo>
                    <a:cubicBezTo>
                      <a:pt x="9344" y="14360"/>
                      <a:pt x="9567" y="13963"/>
                      <a:pt x="9780" y="13551"/>
                    </a:cubicBezTo>
                    <a:cubicBezTo>
                      <a:pt x="9995" y="13142"/>
                      <a:pt x="10218" y="12740"/>
                      <a:pt x="10443" y="12337"/>
                    </a:cubicBezTo>
                    <a:cubicBezTo>
                      <a:pt x="10475" y="12246"/>
                      <a:pt x="10514" y="12165"/>
                      <a:pt x="10560" y="12091"/>
                    </a:cubicBezTo>
                    <a:cubicBezTo>
                      <a:pt x="10609" y="12024"/>
                      <a:pt x="10646" y="11940"/>
                      <a:pt x="10680" y="11846"/>
                    </a:cubicBezTo>
                    <a:cubicBezTo>
                      <a:pt x="11226" y="12798"/>
                      <a:pt x="11769" y="13592"/>
                      <a:pt x="12315" y="14231"/>
                    </a:cubicBezTo>
                    <a:cubicBezTo>
                      <a:pt x="12855" y="14868"/>
                      <a:pt x="13440" y="15189"/>
                      <a:pt x="14064" y="15189"/>
                    </a:cubicBezTo>
                    <a:lnTo>
                      <a:pt x="16442" y="15189"/>
                    </a:lnTo>
                    <a:lnTo>
                      <a:pt x="16442" y="12532"/>
                    </a:lnTo>
                    <a:cubicBezTo>
                      <a:pt x="16442" y="12153"/>
                      <a:pt x="16538" y="11922"/>
                      <a:pt x="16728" y="11846"/>
                    </a:cubicBezTo>
                    <a:cubicBezTo>
                      <a:pt x="16922" y="11773"/>
                      <a:pt x="17154" y="11867"/>
                      <a:pt x="17426" y="12126"/>
                    </a:cubicBezTo>
                    <a:lnTo>
                      <a:pt x="21333" y="1599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Прямоугольник 88"/>
              <p:cNvSpPr/>
              <p:nvPr userDrawn="1"/>
            </p:nvSpPr>
            <p:spPr>
              <a:xfrm>
                <a:off x="3134718" y="2252223"/>
                <a:ext cx="4141504" cy="86117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ANKARA ÜNİVERSİTESİ 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ENFORMATİK BÖLÜMÜ TEZSİZ YÜKSEK LİSANS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125" y="1504950"/>
              <a:ext cx="847725" cy="833755"/>
            </a:xfrm>
            <a:prstGeom prst="rect">
              <a:avLst/>
            </a:prstGeom>
          </p:spPr>
        </p:pic>
        <p:sp>
          <p:nvSpPr>
            <p:cNvPr id="10" name="Metin Kutusu 31"/>
            <p:cNvSpPr txBox="1"/>
            <p:nvPr userDrawn="1"/>
          </p:nvSpPr>
          <p:spPr>
            <a:xfrm>
              <a:off x="137130" y="343652"/>
              <a:ext cx="540000" cy="684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sz="3600" b="1" dirty="0">
                  <a:ln w="9525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tr-TR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082145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37FE4-256D-40E7-90FC-D1765659DE5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3014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B4AE66-5BBA-4EE4-A8EC-E5040E722C14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6512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345412" y="3530043"/>
            <a:ext cx="9144000" cy="1539903"/>
          </a:xfrm>
        </p:spPr>
        <p:txBody>
          <a:bodyPr anchor="b"/>
          <a:lstStyle>
            <a:lvl1pPr algn="ctr"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6C87B8-F90C-45B3-81D6-E21A7E1D81A7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01481" y="156040"/>
            <a:ext cx="11521594" cy="4143954"/>
            <a:chOff x="0" y="343652"/>
            <a:chExt cx="8082167" cy="3131068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408617"/>
              <a:ext cx="8082167" cy="3066103"/>
              <a:chOff x="0" y="856378"/>
              <a:chExt cx="8470941" cy="3285993"/>
            </a:xfrm>
          </p:grpSpPr>
          <p:sp>
            <p:nvSpPr>
              <p:cNvPr id="11" name="Rectangle 12"/>
              <p:cNvSpPr>
                <a:spLocks noChangeArrowheads="1"/>
              </p:cNvSpPr>
              <p:nvPr userDrawn="1"/>
            </p:nvSpPr>
            <p:spPr bwMode="auto">
              <a:xfrm rot="16200000">
                <a:off x="8441714" y="1339324"/>
                <a:ext cx="6153" cy="52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Прямоугольник 1"/>
              <p:cNvSpPr/>
              <p:nvPr userDrawn="1"/>
            </p:nvSpPr>
            <p:spPr>
              <a:xfrm>
                <a:off x="1404487" y="1785042"/>
                <a:ext cx="6963028" cy="1484714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3"/>
              <p:cNvSpPr/>
              <p:nvPr userDrawn="1"/>
            </p:nvSpPr>
            <p:spPr>
              <a:xfrm rot="2700000">
                <a:off x="1034369" y="2941441"/>
                <a:ext cx="695885" cy="695885"/>
              </a:xfrm>
              <a:prstGeom prst="rect">
                <a:avLst/>
              </a:prstGeom>
              <a:solidFill>
                <a:srgbClr val="F8A90C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75"/>
              <p:cNvSpPr/>
              <p:nvPr userDrawn="1"/>
            </p:nvSpPr>
            <p:spPr>
              <a:xfrm rot="2700000">
                <a:off x="522132" y="2429204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76"/>
              <p:cNvSpPr/>
              <p:nvPr userDrawn="1"/>
            </p:nvSpPr>
            <p:spPr>
              <a:xfrm rot="2700000">
                <a:off x="10086" y="1908996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77"/>
              <p:cNvSpPr/>
              <p:nvPr userDrawn="1"/>
            </p:nvSpPr>
            <p:spPr>
              <a:xfrm rot="2700000">
                <a:off x="655832" y="1048438"/>
                <a:ext cx="1451816" cy="1416004"/>
              </a:xfrm>
              <a:prstGeom prst="rect">
                <a:avLst/>
              </a:prstGeom>
              <a:solidFill>
                <a:srgbClr val="AAAAA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78"/>
              <p:cNvSpPr/>
              <p:nvPr userDrawn="1"/>
            </p:nvSpPr>
            <p:spPr>
              <a:xfrm rot="2700000">
                <a:off x="0" y="856378"/>
                <a:ext cx="695885" cy="695885"/>
              </a:xfrm>
              <a:prstGeom prst="rect">
                <a:avLst/>
              </a:prstGeom>
              <a:solidFill>
                <a:srgbClr val="C80D1F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79"/>
              <p:cNvSpPr/>
              <p:nvPr userDrawn="1"/>
            </p:nvSpPr>
            <p:spPr>
              <a:xfrm rot="2700000">
                <a:off x="532218" y="3446486"/>
                <a:ext cx="695885" cy="695885"/>
              </a:xfrm>
              <a:prstGeom prst="rect">
                <a:avLst/>
              </a:prstGeom>
              <a:solidFill>
                <a:srgbClr val="EA506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Shape 1420"/>
              <p:cNvSpPr/>
              <p:nvPr userDrawn="1"/>
            </p:nvSpPr>
            <p:spPr bwMode="auto">
              <a:xfrm>
                <a:off x="1231147" y="1596434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77" y="7976"/>
                    </a:moveTo>
                    <a:cubicBezTo>
                      <a:pt x="3988" y="7976"/>
                      <a:pt x="3706" y="8031"/>
                      <a:pt x="3435" y="8149"/>
                    </a:cubicBezTo>
                    <a:cubicBezTo>
                      <a:pt x="3161" y="8266"/>
                      <a:pt x="2904" y="8428"/>
                      <a:pt x="2666" y="8628"/>
                    </a:cubicBezTo>
                    <a:cubicBezTo>
                      <a:pt x="2429" y="8830"/>
                      <a:pt x="2220" y="9071"/>
                      <a:pt x="2044" y="9344"/>
                    </a:cubicBezTo>
                    <a:cubicBezTo>
                      <a:pt x="1868" y="9621"/>
                      <a:pt x="1731" y="9926"/>
                      <a:pt x="1628" y="10252"/>
                    </a:cubicBezTo>
                    <a:lnTo>
                      <a:pt x="0" y="16271"/>
                    </a:lnTo>
                    <a:lnTo>
                      <a:pt x="0" y="1619"/>
                    </a:lnTo>
                    <a:cubicBezTo>
                      <a:pt x="0" y="1178"/>
                      <a:pt x="132" y="796"/>
                      <a:pt x="399" y="479"/>
                    </a:cubicBezTo>
                    <a:cubicBezTo>
                      <a:pt x="663" y="162"/>
                      <a:pt x="982" y="0"/>
                      <a:pt x="1349" y="0"/>
                    </a:cubicBezTo>
                    <a:lnTo>
                      <a:pt x="9460" y="0"/>
                    </a:lnTo>
                    <a:cubicBezTo>
                      <a:pt x="9824" y="0"/>
                      <a:pt x="10140" y="162"/>
                      <a:pt x="10407" y="479"/>
                    </a:cubicBezTo>
                    <a:cubicBezTo>
                      <a:pt x="10674" y="796"/>
                      <a:pt x="10806" y="1178"/>
                      <a:pt x="10806" y="1619"/>
                    </a:cubicBezTo>
                    <a:cubicBezTo>
                      <a:pt x="10806" y="2059"/>
                      <a:pt x="10938" y="2438"/>
                      <a:pt x="11198" y="2750"/>
                    </a:cubicBezTo>
                    <a:cubicBezTo>
                      <a:pt x="11460" y="3064"/>
                      <a:pt x="11773" y="3223"/>
                      <a:pt x="12143" y="3223"/>
                    </a:cubicBezTo>
                    <a:lnTo>
                      <a:pt x="17333" y="3223"/>
                    </a:lnTo>
                    <a:cubicBezTo>
                      <a:pt x="17700" y="3223"/>
                      <a:pt x="18016" y="3384"/>
                      <a:pt x="18278" y="3713"/>
                    </a:cubicBezTo>
                    <a:cubicBezTo>
                      <a:pt x="18540" y="4042"/>
                      <a:pt x="18670" y="4427"/>
                      <a:pt x="18670" y="4868"/>
                    </a:cubicBezTo>
                    <a:lnTo>
                      <a:pt x="18670" y="7976"/>
                    </a:lnTo>
                    <a:lnTo>
                      <a:pt x="4277" y="7976"/>
                    </a:lnTo>
                    <a:close/>
                    <a:moveTo>
                      <a:pt x="21600" y="10141"/>
                    </a:moveTo>
                    <a:lnTo>
                      <a:pt x="18552" y="20801"/>
                    </a:lnTo>
                    <a:cubicBezTo>
                      <a:pt x="18506" y="21015"/>
                      <a:pt x="18386" y="21203"/>
                      <a:pt x="18195" y="21362"/>
                    </a:cubicBezTo>
                    <a:cubicBezTo>
                      <a:pt x="18004" y="21521"/>
                      <a:pt x="17818" y="21600"/>
                      <a:pt x="17639" y="21600"/>
                    </a:cubicBezTo>
                    <a:lnTo>
                      <a:pt x="504" y="21600"/>
                    </a:lnTo>
                    <a:lnTo>
                      <a:pt x="3388" y="10913"/>
                    </a:lnTo>
                    <a:cubicBezTo>
                      <a:pt x="3435" y="10699"/>
                      <a:pt x="3552" y="10517"/>
                      <a:pt x="3746" y="10364"/>
                    </a:cubicBezTo>
                    <a:cubicBezTo>
                      <a:pt x="3937" y="10214"/>
                      <a:pt x="4120" y="10141"/>
                      <a:pt x="4301" y="10141"/>
                    </a:cubicBezTo>
                    <a:lnTo>
                      <a:pt x="21600" y="1014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Shape 1458"/>
              <p:cNvSpPr/>
              <p:nvPr userDrawn="1"/>
            </p:nvSpPr>
            <p:spPr bwMode="auto">
              <a:xfrm>
                <a:off x="175278" y="2073390"/>
                <a:ext cx="365500" cy="357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09" y="6867"/>
                    </a:moveTo>
                    <a:cubicBezTo>
                      <a:pt x="18210" y="7364"/>
                      <a:pt x="18439" y="7917"/>
                      <a:pt x="18600" y="8530"/>
                    </a:cubicBezTo>
                    <a:cubicBezTo>
                      <a:pt x="19045" y="8620"/>
                      <a:pt x="19513" y="8680"/>
                      <a:pt x="20005" y="8705"/>
                    </a:cubicBezTo>
                    <a:cubicBezTo>
                      <a:pt x="20498" y="8733"/>
                      <a:pt x="20957" y="8821"/>
                      <a:pt x="21382" y="8976"/>
                    </a:cubicBezTo>
                    <a:cubicBezTo>
                      <a:pt x="21526" y="9013"/>
                      <a:pt x="21600" y="9092"/>
                      <a:pt x="21600" y="9219"/>
                    </a:cubicBezTo>
                    <a:lnTo>
                      <a:pt x="21600" y="12410"/>
                    </a:lnTo>
                    <a:cubicBezTo>
                      <a:pt x="21600" y="12517"/>
                      <a:pt x="21464" y="12613"/>
                      <a:pt x="21198" y="12697"/>
                    </a:cubicBezTo>
                    <a:cubicBezTo>
                      <a:pt x="20932" y="12788"/>
                      <a:pt x="20623" y="12853"/>
                      <a:pt x="20269" y="12909"/>
                    </a:cubicBezTo>
                    <a:cubicBezTo>
                      <a:pt x="19918" y="12963"/>
                      <a:pt x="19575" y="13002"/>
                      <a:pt x="19241" y="13031"/>
                    </a:cubicBezTo>
                    <a:cubicBezTo>
                      <a:pt x="18904" y="13056"/>
                      <a:pt x="18683" y="13079"/>
                      <a:pt x="18575" y="13098"/>
                    </a:cubicBezTo>
                    <a:cubicBezTo>
                      <a:pt x="18448" y="13612"/>
                      <a:pt x="18238" y="14137"/>
                      <a:pt x="17938" y="14680"/>
                    </a:cubicBezTo>
                    <a:cubicBezTo>
                      <a:pt x="18433" y="15417"/>
                      <a:pt x="18983" y="16125"/>
                      <a:pt x="19578" y="16803"/>
                    </a:cubicBezTo>
                    <a:lnTo>
                      <a:pt x="19660" y="17006"/>
                    </a:lnTo>
                    <a:cubicBezTo>
                      <a:pt x="19660" y="17077"/>
                      <a:pt x="19535" y="17252"/>
                      <a:pt x="19286" y="17523"/>
                    </a:cubicBezTo>
                    <a:cubicBezTo>
                      <a:pt x="19037" y="17800"/>
                      <a:pt x="18756" y="18096"/>
                      <a:pt x="18439" y="18412"/>
                    </a:cubicBezTo>
                    <a:cubicBezTo>
                      <a:pt x="18122" y="18726"/>
                      <a:pt x="17822" y="19008"/>
                      <a:pt x="17538" y="19257"/>
                    </a:cubicBezTo>
                    <a:cubicBezTo>
                      <a:pt x="17252" y="19505"/>
                      <a:pt x="17068" y="19626"/>
                      <a:pt x="16989" y="19626"/>
                    </a:cubicBezTo>
                    <a:cubicBezTo>
                      <a:pt x="16969" y="19626"/>
                      <a:pt x="16850" y="19542"/>
                      <a:pt x="16629" y="19378"/>
                    </a:cubicBezTo>
                    <a:cubicBezTo>
                      <a:pt x="16408" y="19211"/>
                      <a:pt x="16165" y="19025"/>
                      <a:pt x="15896" y="18822"/>
                    </a:cubicBezTo>
                    <a:cubicBezTo>
                      <a:pt x="15629" y="18621"/>
                      <a:pt x="15377" y="18426"/>
                      <a:pt x="15136" y="18240"/>
                    </a:cubicBezTo>
                    <a:cubicBezTo>
                      <a:pt x="14898" y="18056"/>
                      <a:pt x="14746" y="17946"/>
                      <a:pt x="14683" y="17910"/>
                    </a:cubicBezTo>
                    <a:cubicBezTo>
                      <a:pt x="14420" y="18054"/>
                      <a:pt x="14156" y="18178"/>
                      <a:pt x="13890" y="18282"/>
                    </a:cubicBezTo>
                    <a:cubicBezTo>
                      <a:pt x="13624" y="18384"/>
                      <a:pt x="13355" y="18472"/>
                      <a:pt x="13083" y="18545"/>
                    </a:cubicBezTo>
                    <a:cubicBezTo>
                      <a:pt x="13066" y="18655"/>
                      <a:pt x="13040" y="18875"/>
                      <a:pt x="13009" y="19214"/>
                    </a:cubicBezTo>
                    <a:cubicBezTo>
                      <a:pt x="12978" y="19553"/>
                      <a:pt x="12933" y="19895"/>
                      <a:pt x="12879" y="20242"/>
                    </a:cubicBezTo>
                    <a:cubicBezTo>
                      <a:pt x="12825" y="20589"/>
                      <a:pt x="12763" y="20903"/>
                      <a:pt x="12692" y="21179"/>
                    </a:cubicBezTo>
                    <a:cubicBezTo>
                      <a:pt x="12618" y="21462"/>
                      <a:pt x="12522" y="21600"/>
                      <a:pt x="12406" y="21600"/>
                    </a:cubicBezTo>
                    <a:lnTo>
                      <a:pt x="9191" y="21600"/>
                    </a:lnTo>
                    <a:cubicBezTo>
                      <a:pt x="9064" y="21600"/>
                      <a:pt x="8979" y="21521"/>
                      <a:pt x="8933" y="21371"/>
                    </a:cubicBezTo>
                    <a:cubicBezTo>
                      <a:pt x="8806" y="20928"/>
                      <a:pt x="8721" y="20462"/>
                      <a:pt x="8679" y="19979"/>
                    </a:cubicBezTo>
                    <a:cubicBezTo>
                      <a:pt x="8630" y="19494"/>
                      <a:pt x="8582" y="19031"/>
                      <a:pt x="8528" y="18585"/>
                    </a:cubicBezTo>
                    <a:cubicBezTo>
                      <a:pt x="7976" y="18424"/>
                      <a:pt x="7446" y="18198"/>
                      <a:pt x="6942" y="17910"/>
                    </a:cubicBezTo>
                    <a:cubicBezTo>
                      <a:pt x="6568" y="18192"/>
                      <a:pt x="6203" y="18460"/>
                      <a:pt x="5843" y="18726"/>
                    </a:cubicBezTo>
                    <a:cubicBezTo>
                      <a:pt x="5481" y="18994"/>
                      <a:pt x="5124" y="19276"/>
                      <a:pt x="4773" y="19573"/>
                    </a:cubicBezTo>
                    <a:lnTo>
                      <a:pt x="4608" y="19626"/>
                    </a:lnTo>
                    <a:cubicBezTo>
                      <a:pt x="4555" y="19626"/>
                      <a:pt x="4387" y="19505"/>
                      <a:pt x="4107" y="19256"/>
                    </a:cubicBezTo>
                    <a:cubicBezTo>
                      <a:pt x="3827" y="19008"/>
                      <a:pt x="3535" y="18726"/>
                      <a:pt x="3232" y="18412"/>
                    </a:cubicBezTo>
                    <a:cubicBezTo>
                      <a:pt x="2929" y="18096"/>
                      <a:pt x="2654" y="17800"/>
                      <a:pt x="2405" y="17523"/>
                    </a:cubicBezTo>
                    <a:cubicBezTo>
                      <a:pt x="2155" y="17252"/>
                      <a:pt x="2031" y="17077"/>
                      <a:pt x="2031" y="17006"/>
                    </a:cubicBezTo>
                    <a:cubicBezTo>
                      <a:pt x="2031" y="16986"/>
                      <a:pt x="2104" y="16868"/>
                      <a:pt x="2249" y="16647"/>
                    </a:cubicBezTo>
                    <a:cubicBezTo>
                      <a:pt x="2393" y="16427"/>
                      <a:pt x="2563" y="16184"/>
                      <a:pt x="2759" y="15925"/>
                    </a:cubicBezTo>
                    <a:cubicBezTo>
                      <a:pt x="2951" y="15662"/>
                      <a:pt x="3141" y="15411"/>
                      <a:pt x="3328" y="15174"/>
                    </a:cubicBezTo>
                    <a:cubicBezTo>
                      <a:pt x="3512" y="14934"/>
                      <a:pt x="3631" y="14778"/>
                      <a:pt x="3688" y="14705"/>
                    </a:cubicBezTo>
                    <a:cubicBezTo>
                      <a:pt x="3388" y="14211"/>
                      <a:pt x="3158" y="13658"/>
                      <a:pt x="2997" y="13045"/>
                    </a:cubicBezTo>
                    <a:cubicBezTo>
                      <a:pt x="2535" y="12951"/>
                      <a:pt x="2062" y="12898"/>
                      <a:pt x="1578" y="12870"/>
                    </a:cubicBezTo>
                    <a:cubicBezTo>
                      <a:pt x="1093" y="12841"/>
                      <a:pt x="640" y="12751"/>
                      <a:pt x="215" y="12599"/>
                    </a:cubicBezTo>
                    <a:cubicBezTo>
                      <a:pt x="71" y="12562"/>
                      <a:pt x="0" y="12480"/>
                      <a:pt x="0" y="12353"/>
                    </a:cubicBezTo>
                    <a:lnTo>
                      <a:pt x="0" y="9162"/>
                    </a:lnTo>
                    <a:cubicBezTo>
                      <a:pt x="0" y="9055"/>
                      <a:pt x="136" y="8959"/>
                      <a:pt x="414" y="8874"/>
                    </a:cubicBezTo>
                    <a:cubicBezTo>
                      <a:pt x="688" y="8790"/>
                      <a:pt x="997" y="8716"/>
                      <a:pt x="1340" y="8666"/>
                    </a:cubicBezTo>
                    <a:cubicBezTo>
                      <a:pt x="1685" y="8612"/>
                      <a:pt x="2020" y="8570"/>
                      <a:pt x="2345" y="8544"/>
                    </a:cubicBezTo>
                    <a:cubicBezTo>
                      <a:pt x="2668" y="8516"/>
                      <a:pt x="2886" y="8493"/>
                      <a:pt x="2997" y="8473"/>
                    </a:cubicBezTo>
                    <a:cubicBezTo>
                      <a:pt x="3158" y="7926"/>
                      <a:pt x="3379" y="7398"/>
                      <a:pt x="3659" y="6895"/>
                    </a:cubicBezTo>
                    <a:cubicBezTo>
                      <a:pt x="3161" y="6155"/>
                      <a:pt x="2620" y="5447"/>
                      <a:pt x="2031" y="4772"/>
                    </a:cubicBezTo>
                    <a:lnTo>
                      <a:pt x="1937" y="4571"/>
                    </a:lnTo>
                    <a:cubicBezTo>
                      <a:pt x="1937" y="4498"/>
                      <a:pt x="2065" y="4323"/>
                      <a:pt x="2317" y="4049"/>
                    </a:cubicBezTo>
                    <a:cubicBezTo>
                      <a:pt x="2569" y="3775"/>
                      <a:pt x="2852" y="3479"/>
                      <a:pt x="3164" y="3162"/>
                    </a:cubicBezTo>
                    <a:cubicBezTo>
                      <a:pt x="3478" y="2849"/>
                      <a:pt x="3778" y="2569"/>
                      <a:pt x="4067" y="2321"/>
                    </a:cubicBezTo>
                    <a:cubicBezTo>
                      <a:pt x="4356" y="2073"/>
                      <a:pt x="4538" y="1945"/>
                      <a:pt x="4608" y="1945"/>
                    </a:cubicBezTo>
                    <a:cubicBezTo>
                      <a:pt x="4625" y="1945"/>
                      <a:pt x="4747" y="2030"/>
                      <a:pt x="4968" y="2197"/>
                    </a:cubicBezTo>
                    <a:cubicBezTo>
                      <a:pt x="5189" y="2363"/>
                      <a:pt x="5435" y="2550"/>
                      <a:pt x="5707" y="2750"/>
                    </a:cubicBezTo>
                    <a:cubicBezTo>
                      <a:pt x="5976" y="2953"/>
                      <a:pt x="6234" y="3148"/>
                      <a:pt x="6472" y="3332"/>
                    </a:cubicBezTo>
                    <a:cubicBezTo>
                      <a:pt x="6713" y="3515"/>
                      <a:pt x="6860" y="3628"/>
                      <a:pt x="6914" y="3662"/>
                    </a:cubicBezTo>
                    <a:cubicBezTo>
                      <a:pt x="7174" y="3518"/>
                      <a:pt x="7441" y="3399"/>
                      <a:pt x="7707" y="3303"/>
                    </a:cubicBezTo>
                    <a:cubicBezTo>
                      <a:pt x="7973" y="3210"/>
                      <a:pt x="8248" y="3120"/>
                      <a:pt x="8528" y="3030"/>
                    </a:cubicBezTo>
                    <a:cubicBezTo>
                      <a:pt x="8528" y="2922"/>
                      <a:pt x="8540" y="2699"/>
                      <a:pt x="8568" y="2363"/>
                    </a:cubicBezTo>
                    <a:cubicBezTo>
                      <a:pt x="8596" y="2033"/>
                      <a:pt x="8636" y="1694"/>
                      <a:pt x="8690" y="1352"/>
                    </a:cubicBezTo>
                    <a:cubicBezTo>
                      <a:pt x="8744" y="1011"/>
                      <a:pt x="8814" y="697"/>
                      <a:pt x="8899" y="418"/>
                    </a:cubicBezTo>
                    <a:cubicBezTo>
                      <a:pt x="8984" y="141"/>
                      <a:pt x="9084" y="0"/>
                      <a:pt x="9191" y="0"/>
                    </a:cubicBezTo>
                    <a:lnTo>
                      <a:pt x="12406" y="0"/>
                    </a:lnTo>
                    <a:cubicBezTo>
                      <a:pt x="12531" y="0"/>
                      <a:pt x="12618" y="68"/>
                      <a:pt x="12664" y="203"/>
                    </a:cubicBezTo>
                    <a:cubicBezTo>
                      <a:pt x="12771" y="644"/>
                      <a:pt x="12848" y="1107"/>
                      <a:pt x="12893" y="1595"/>
                    </a:cubicBezTo>
                    <a:cubicBezTo>
                      <a:pt x="12938" y="2084"/>
                      <a:pt x="13001" y="2561"/>
                      <a:pt x="13083" y="3030"/>
                    </a:cubicBezTo>
                    <a:cubicBezTo>
                      <a:pt x="13363" y="3100"/>
                      <a:pt x="13632" y="3185"/>
                      <a:pt x="13890" y="3284"/>
                    </a:cubicBezTo>
                    <a:cubicBezTo>
                      <a:pt x="14148" y="3385"/>
                      <a:pt x="14403" y="3512"/>
                      <a:pt x="14655" y="3662"/>
                    </a:cubicBezTo>
                    <a:cubicBezTo>
                      <a:pt x="14729" y="3611"/>
                      <a:pt x="14881" y="3490"/>
                      <a:pt x="15117" y="3303"/>
                    </a:cubicBezTo>
                    <a:cubicBezTo>
                      <a:pt x="15352" y="3120"/>
                      <a:pt x="15604" y="2925"/>
                      <a:pt x="15870" y="2722"/>
                    </a:cubicBezTo>
                    <a:cubicBezTo>
                      <a:pt x="16136" y="2521"/>
                      <a:pt x="16377" y="2341"/>
                      <a:pt x="16589" y="2183"/>
                    </a:cubicBezTo>
                    <a:cubicBezTo>
                      <a:pt x="16802" y="2024"/>
                      <a:pt x="16935" y="1945"/>
                      <a:pt x="16989" y="1945"/>
                    </a:cubicBezTo>
                    <a:cubicBezTo>
                      <a:pt x="17043" y="1945"/>
                      <a:pt x="17210" y="2072"/>
                      <a:pt x="17490" y="2321"/>
                    </a:cubicBezTo>
                    <a:cubicBezTo>
                      <a:pt x="17771" y="2569"/>
                      <a:pt x="18065" y="2849"/>
                      <a:pt x="18371" y="3162"/>
                    </a:cubicBezTo>
                    <a:cubicBezTo>
                      <a:pt x="18680" y="3479"/>
                      <a:pt x="18957" y="3775"/>
                      <a:pt x="19207" y="4049"/>
                    </a:cubicBezTo>
                    <a:cubicBezTo>
                      <a:pt x="19453" y="4323"/>
                      <a:pt x="19578" y="4498"/>
                      <a:pt x="19578" y="4571"/>
                    </a:cubicBezTo>
                    <a:cubicBezTo>
                      <a:pt x="19578" y="4605"/>
                      <a:pt x="19498" y="4735"/>
                      <a:pt x="19343" y="4955"/>
                    </a:cubicBezTo>
                    <a:cubicBezTo>
                      <a:pt x="19184" y="5175"/>
                      <a:pt x="19008" y="5416"/>
                      <a:pt x="18813" y="5678"/>
                    </a:cubicBezTo>
                    <a:cubicBezTo>
                      <a:pt x="18617" y="5938"/>
                      <a:pt x="18428" y="6189"/>
                      <a:pt x="18241" y="6429"/>
                    </a:cubicBezTo>
                    <a:cubicBezTo>
                      <a:pt x="18057" y="6667"/>
                      <a:pt x="17946" y="6813"/>
                      <a:pt x="17909" y="6867"/>
                    </a:cubicBezTo>
                    <a:moveTo>
                      <a:pt x="10806" y="14044"/>
                    </a:moveTo>
                    <a:cubicBezTo>
                      <a:pt x="11248" y="14044"/>
                      <a:pt x="11670" y="13957"/>
                      <a:pt x="12066" y="13779"/>
                    </a:cubicBezTo>
                    <a:cubicBezTo>
                      <a:pt x="12463" y="13607"/>
                      <a:pt x="12805" y="13370"/>
                      <a:pt x="13091" y="13070"/>
                    </a:cubicBezTo>
                    <a:cubicBezTo>
                      <a:pt x="13375" y="12774"/>
                      <a:pt x="13604" y="12429"/>
                      <a:pt x="13783" y="12031"/>
                    </a:cubicBezTo>
                    <a:cubicBezTo>
                      <a:pt x="13958" y="11633"/>
                      <a:pt x="14046" y="11215"/>
                      <a:pt x="14046" y="10775"/>
                    </a:cubicBezTo>
                    <a:cubicBezTo>
                      <a:pt x="14046" y="10334"/>
                      <a:pt x="13958" y="9919"/>
                      <a:pt x="13783" y="9530"/>
                    </a:cubicBezTo>
                    <a:cubicBezTo>
                      <a:pt x="13604" y="9143"/>
                      <a:pt x="13375" y="8801"/>
                      <a:pt x="13091" y="8502"/>
                    </a:cubicBezTo>
                    <a:cubicBezTo>
                      <a:pt x="12805" y="8206"/>
                      <a:pt x="12463" y="7974"/>
                      <a:pt x="12066" y="7808"/>
                    </a:cubicBezTo>
                    <a:cubicBezTo>
                      <a:pt x="11670" y="7641"/>
                      <a:pt x="11248" y="7556"/>
                      <a:pt x="10806" y="7556"/>
                    </a:cubicBezTo>
                    <a:cubicBezTo>
                      <a:pt x="10361" y="7556"/>
                      <a:pt x="9939" y="7641"/>
                      <a:pt x="9537" y="7808"/>
                    </a:cubicBezTo>
                    <a:cubicBezTo>
                      <a:pt x="9135" y="7974"/>
                      <a:pt x="8786" y="8206"/>
                      <a:pt x="8494" y="8502"/>
                    </a:cubicBezTo>
                    <a:cubicBezTo>
                      <a:pt x="8200" y="8801"/>
                      <a:pt x="7970" y="9143"/>
                      <a:pt x="7800" y="9530"/>
                    </a:cubicBezTo>
                    <a:cubicBezTo>
                      <a:pt x="7633" y="9919"/>
                      <a:pt x="7551" y="10334"/>
                      <a:pt x="7551" y="10775"/>
                    </a:cubicBezTo>
                    <a:cubicBezTo>
                      <a:pt x="7551" y="11215"/>
                      <a:pt x="7633" y="11633"/>
                      <a:pt x="7800" y="12031"/>
                    </a:cubicBezTo>
                    <a:cubicBezTo>
                      <a:pt x="7970" y="12429"/>
                      <a:pt x="8200" y="12774"/>
                      <a:pt x="8494" y="13070"/>
                    </a:cubicBezTo>
                    <a:cubicBezTo>
                      <a:pt x="8786" y="13370"/>
                      <a:pt x="9135" y="13607"/>
                      <a:pt x="9537" y="13779"/>
                    </a:cubicBezTo>
                    <a:cubicBezTo>
                      <a:pt x="9939" y="13957"/>
                      <a:pt x="10361" y="14044"/>
                      <a:pt x="10806" y="14044"/>
                    </a:cubicBezTo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Shape 1486"/>
              <p:cNvSpPr/>
              <p:nvPr userDrawn="1"/>
            </p:nvSpPr>
            <p:spPr bwMode="auto">
              <a:xfrm>
                <a:off x="721711" y="2626985"/>
                <a:ext cx="308929" cy="353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" y="6464"/>
                    </a:moveTo>
                    <a:cubicBezTo>
                      <a:pt x="386" y="6464"/>
                      <a:pt x="262" y="6412"/>
                      <a:pt x="155" y="6306"/>
                    </a:cubicBezTo>
                    <a:cubicBezTo>
                      <a:pt x="49" y="6202"/>
                      <a:pt x="0" y="6075"/>
                      <a:pt x="0" y="5925"/>
                    </a:cubicBezTo>
                    <a:lnTo>
                      <a:pt x="0" y="538"/>
                    </a:lnTo>
                    <a:cubicBezTo>
                      <a:pt x="0" y="389"/>
                      <a:pt x="49" y="265"/>
                      <a:pt x="155" y="158"/>
                    </a:cubicBezTo>
                    <a:cubicBezTo>
                      <a:pt x="262" y="52"/>
                      <a:pt x="386" y="0"/>
                      <a:pt x="536" y="0"/>
                    </a:cubicBezTo>
                    <a:lnTo>
                      <a:pt x="5925" y="0"/>
                    </a:lnTo>
                    <a:cubicBezTo>
                      <a:pt x="6072" y="0"/>
                      <a:pt x="6202" y="52"/>
                      <a:pt x="6320" y="158"/>
                    </a:cubicBezTo>
                    <a:cubicBezTo>
                      <a:pt x="6432" y="265"/>
                      <a:pt x="6487" y="389"/>
                      <a:pt x="6487" y="538"/>
                    </a:cubicBezTo>
                    <a:lnTo>
                      <a:pt x="6487" y="5925"/>
                    </a:lnTo>
                    <a:cubicBezTo>
                      <a:pt x="6487" y="6075"/>
                      <a:pt x="6432" y="6202"/>
                      <a:pt x="6320" y="6306"/>
                    </a:cubicBezTo>
                    <a:cubicBezTo>
                      <a:pt x="6202" y="6412"/>
                      <a:pt x="6072" y="6464"/>
                      <a:pt x="5925" y="6464"/>
                    </a:cubicBezTo>
                    <a:lnTo>
                      <a:pt x="536" y="6464"/>
                    </a:lnTo>
                    <a:close/>
                    <a:moveTo>
                      <a:pt x="21059" y="8105"/>
                    </a:moveTo>
                    <a:cubicBezTo>
                      <a:pt x="21206" y="8105"/>
                      <a:pt x="21335" y="8157"/>
                      <a:pt x="21439" y="8258"/>
                    </a:cubicBezTo>
                    <a:cubicBezTo>
                      <a:pt x="21542" y="8358"/>
                      <a:pt x="21600" y="8488"/>
                      <a:pt x="21600" y="8643"/>
                    </a:cubicBezTo>
                    <a:lnTo>
                      <a:pt x="21600" y="12614"/>
                    </a:lnTo>
                    <a:cubicBezTo>
                      <a:pt x="21600" y="13855"/>
                      <a:pt x="21315" y="15021"/>
                      <a:pt x="20751" y="16115"/>
                    </a:cubicBezTo>
                    <a:cubicBezTo>
                      <a:pt x="20183" y="17209"/>
                      <a:pt x="19412" y="18159"/>
                      <a:pt x="18433" y="18968"/>
                    </a:cubicBezTo>
                    <a:cubicBezTo>
                      <a:pt x="17454" y="19775"/>
                      <a:pt x="16314" y="20417"/>
                      <a:pt x="15001" y="20892"/>
                    </a:cubicBezTo>
                    <a:cubicBezTo>
                      <a:pt x="13691" y="21364"/>
                      <a:pt x="12291" y="21600"/>
                      <a:pt x="10803" y="21600"/>
                    </a:cubicBezTo>
                    <a:cubicBezTo>
                      <a:pt x="9297" y="21600"/>
                      <a:pt x="7892" y="21364"/>
                      <a:pt x="6588" y="20892"/>
                    </a:cubicBezTo>
                    <a:cubicBezTo>
                      <a:pt x="5283" y="20417"/>
                      <a:pt x="4140" y="19775"/>
                      <a:pt x="3161" y="18968"/>
                    </a:cubicBezTo>
                    <a:cubicBezTo>
                      <a:pt x="2182" y="18159"/>
                      <a:pt x="1411" y="17212"/>
                      <a:pt x="844" y="16121"/>
                    </a:cubicBezTo>
                    <a:cubicBezTo>
                      <a:pt x="279" y="15032"/>
                      <a:pt x="0" y="13866"/>
                      <a:pt x="0" y="12614"/>
                    </a:cubicBezTo>
                    <a:lnTo>
                      <a:pt x="0" y="8643"/>
                    </a:lnTo>
                    <a:cubicBezTo>
                      <a:pt x="0" y="8496"/>
                      <a:pt x="49" y="8370"/>
                      <a:pt x="155" y="8263"/>
                    </a:cubicBezTo>
                    <a:cubicBezTo>
                      <a:pt x="262" y="8160"/>
                      <a:pt x="386" y="8105"/>
                      <a:pt x="536" y="8105"/>
                    </a:cubicBezTo>
                    <a:lnTo>
                      <a:pt x="5925" y="8105"/>
                    </a:lnTo>
                    <a:cubicBezTo>
                      <a:pt x="6072" y="8105"/>
                      <a:pt x="6202" y="8157"/>
                      <a:pt x="6320" y="8257"/>
                    </a:cubicBezTo>
                    <a:cubicBezTo>
                      <a:pt x="6432" y="8358"/>
                      <a:pt x="6487" y="8488"/>
                      <a:pt x="6487" y="8643"/>
                    </a:cubicBezTo>
                    <a:lnTo>
                      <a:pt x="6487" y="12614"/>
                    </a:lnTo>
                    <a:cubicBezTo>
                      <a:pt x="6487" y="12881"/>
                      <a:pt x="6596" y="13155"/>
                      <a:pt x="6801" y="13440"/>
                    </a:cubicBezTo>
                    <a:cubicBezTo>
                      <a:pt x="7005" y="13725"/>
                      <a:pt x="7299" y="13993"/>
                      <a:pt x="7676" y="14246"/>
                    </a:cubicBezTo>
                    <a:cubicBezTo>
                      <a:pt x="8050" y="14500"/>
                      <a:pt x="8505" y="14704"/>
                      <a:pt x="9032" y="14865"/>
                    </a:cubicBezTo>
                    <a:cubicBezTo>
                      <a:pt x="9562" y="15029"/>
                      <a:pt x="10152" y="15107"/>
                      <a:pt x="10803" y="15107"/>
                    </a:cubicBezTo>
                    <a:cubicBezTo>
                      <a:pt x="11448" y="15107"/>
                      <a:pt x="12038" y="15029"/>
                      <a:pt x="12577" y="14865"/>
                    </a:cubicBezTo>
                    <a:cubicBezTo>
                      <a:pt x="13112" y="14704"/>
                      <a:pt x="13567" y="14500"/>
                      <a:pt x="13944" y="14246"/>
                    </a:cubicBezTo>
                    <a:cubicBezTo>
                      <a:pt x="14321" y="13993"/>
                      <a:pt x="14615" y="13722"/>
                      <a:pt x="14822" y="13440"/>
                    </a:cubicBezTo>
                    <a:cubicBezTo>
                      <a:pt x="15030" y="13155"/>
                      <a:pt x="15130" y="12881"/>
                      <a:pt x="15130" y="12614"/>
                    </a:cubicBezTo>
                    <a:lnTo>
                      <a:pt x="15130" y="8643"/>
                    </a:lnTo>
                    <a:cubicBezTo>
                      <a:pt x="15130" y="8286"/>
                      <a:pt x="15312" y="8105"/>
                      <a:pt x="15672" y="8105"/>
                    </a:cubicBezTo>
                    <a:lnTo>
                      <a:pt x="21059" y="8105"/>
                    </a:lnTo>
                    <a:close/>
                    <a:moveTo>
                      <a:pt x="21059" y="3"/>
                    </a:moveTo>
                    <a:cubicBezTo>
                      <a:pt x="21206" y="3"/>
                      <a:pt x="21335" y="55"/>
                      <a:pt x="21439" y="161"/>
                    </a:cubicBezTo>
                    <a:cubicBezTo>
                      <a:pt x="21542" y="268"/>
                      <a:pt x="21600" y="392"/>
                      <a:pt x="21600" y="541"/>
                    </a:cubicBezTo>
                    <a:lnTo>
                      <a:pt x="21600" y="5928"/>
                    </a:lnTo>
                    <a:cubicBezTo>
                      <a:pt x="21600" y="6078"/>
                      <a:pt x="21542" y="6205"/>
                      <a:pt x="21439" y="6308"/>
                    </a:cubicBezTo>
                    <a:cubicBezTo>
                      <a:pt x="21335" y="6415"/>
                      <a:pt x="21206" y="6467"/>
                      <a:pt x="21059" y="6467"/>
                    </a:cubicBezTo>
                    <a:lnTo>
                      <a:pt x="15672" y="6467"/>
                    </a:lnTo>
                    <a:cubicBezTo>
                      <a:pt x="15312" y="6467"/>
                      <a:pt x="15130" y="6288"/>
                      <a:pt x="15130" y="5928"/>
                    </a:cubicBezTo>
                    <a:lnTo>
                      <a:pt x="15130" y="541"/>
                    </a:lnTo>
                    <a:cubicBezTo>
                      <a:pt x="15130" y="392"/>
                      <a:pt x="15182" y="268"/>
                      <a:pt x="15283" y="161"/>
                    </a:cubicBezTo>
                    <a:cubicBezTo>
                      <a:pt x="15384" y="55"/>
                      <a:pt x="15513" y="3"/>
                      <a:pt x="15672" y="3"/>
                    </a:cubicBezTo>
                    <a:lnTo>
                      <a:pt x="21059" y="3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Shape 1492"/>
              <p:cNvSpPr/>
              <p:nvPr userDrawn="1"/>
            </p:nvSpPr>
            <p:spPr bwMode="auto">
              <a:xfrm>
                <a:off x="709702" y="3619143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498" extrusionOk="0">
                    <a:moveTo>
                      <a:pt x="14059" y="6524"/>
                    </a:moveTo>
                    <a:cubicBezTo>
                      <a:pt x="13646" y="6524"/>
                      <a:pt x="13257" y="6670"/>
                      <a:pt x="12887" y="6962"/>
                    </a:cubicBezTo>
                    <a:cubicBezTo>
                      <a:pt x="12520" y="7257"/>
                      <a:pt x="12156" y="7651"/>
                      <a:pt x="11798" y="8139"/>
                    </a:cubicBezTo>
                    <a:cubicBezTo>
                      <a:pt x="11441" y="8626"/>
                      <a:pt x="11081" y="9184"/>
                      <a:pt x="10727" y="9814"/>
                    </a:cubicBezTo>
                    <a:cubicBezTo>
                      <a:pt x="10372" y="10445"/>
                      <a:pt x="10017" y="11093"/>
                      <a:pt x="9665" y="11765"/>
                    </a:cubicBezTo>
                    <a:cubicBezTo>
                      <a:pt x="9234" y="12585"/>
                      <a:pt x="8794" y="13394"/>
                      <a:pt x="8336" y="14196"/>
                    </a:cubicBezTo>
                    <a:cubicBezTo>
                      <a:pt x="7876" y="14996"/>
                      <a:pt x="7384" y="15717"/>
                      <a:pt x="6858" y="16357"/>
                    </a:cubicBezTo>
                    <a:cubicBezTo>
                      <a:pt x="6330" y="16996"/>
                      <a:pt x="5752" y="17510"/>
                      <a:pt x="5119" y="17898"/>
                    </a:cubicBezTo>
                    <a:cubicBezTo>
                      <a:pt x="4485" y="18289"/>
                      <a:pt x="3788" y="18488"/>
                      <a:pt x="3022" y="18488"/>
                    </a:cubicBezTo>
                    <a:lnTo>
                      <a:pt x="458" y="18488"/>
                    </a:lnTo>
                    <a:cubicBezTo>
                      <a:pt x="333" y="18488"/>
                      <a:pt x="225" y="18432"/>
                      <a:pt x="135" y="18324"/>
                    </a:cubicBezTo>
                    <a:cubicBezTo>
                      <a:pt x="44" y="18219"/>
                      <a:pt x="0" y="18091"/>
                      <a:pt x="0" y="17942"/>
                    </a:cubicBezTo>
                    <a:lnTo>
                      <a:pt x="0" y="15790"/>
                    </a:lnTo>
                    <a:cubicBezTo>
                      <a:pt x="0" y="15638"/>
                      <a:pt x="44" y="15513"/>
                      <a:pt x="135" y="15411"/>
                    </a:cubicBezTo>
                    <a:cubicBezTo>
                      <a:pt x="225" y="15311"/>
                      <a:pt x="333" y="15256"/>
                      <a:pt x="458" y="15256"/>
                    </a:cubicBezTo>
                    <a:lnTo>
                      <a:pt x="3022" y="15256"/>
                    </a:lnTo>
                    <a:cubicBezTo>
                      <a:pt x="3421" y="15256"/>
                      <a:pt x="3810" y="15113"/>
                      <a:pt x="4189" y="14824"/>
                    </a:cubicBezTo>
                    <a:cubicBezTo>
                      <a:pt x="4568" y="14538"/>
                      <a:pt x="4933" y="14150"/>
                      <a:pt x="5285" y="13665"/>
                    </a:cubicBezTo>
                    <a:cubicBezTo>
                      <a:pt x="5637" y="13180"/>
                      <a:pt x="5985" y="12623"/>
                      <a:pt x="6340" y="11995"/>
                    </a:cubicBezTo>
                    <a:cubicBezTo>
                      <a:pt x="6692" y="11367"/>
                      <a:pt x="7042" y="10716"/>
                      <a:pt x="7394" y="10045"/>
                    </a:cubicBezTo>
                    <a:cubicBezTo>
                      <a:pt x="7822" y="9225"/>
                      <a:pt x="8270" y="8407"/>
                      <a:pt x="8735" y="7599"/>
                    </a:cubicBezTo>
                    <a:cubicBezTo>
                      <a:pt x="9200" y="6790"/>
                      <a:pt x="9696" y="6063"/>
                      <a:pt x="10223" y="5421"/>
                    </a:cubicBezTo>
                    <a:cubicBezTo>
                      <a:pt x="10749" y="4776"/>
                      <a:pt x="11324" y="4262"/>
                      <a:pt x="11950" y="3876"/>
                    </a:cubicBezTo>
                    <a:cubicBezTo>
                      <a:pt x="12574" y="3488"/>
                      <a:pt x="13276" y="3293"/>
                      <a:pt x="14057" y="3293"/>
                    </a:cubicBezTo>
                    <a:lnTo>
                      <a:pt x="16435" y="3293"/>
                    </a:lnTo>
                    <a:lnTo>
                      <a:pt x="16435" y="712"/>
                    </a:lnTo>
                    <a:cubicBezTo>
                      <a:pt x="16435" y="329"/>
                      <a:pt x="16530" y="102"/>
                      <a:pt x="16721" y="23"/>
                    </a:cubicBezTo>
                    <a:cubicBezTo>
                      <a:pt x="16914" y="-50"/>
                      <a:pt x="17147" y="49"/>
                      <a:pt x="17418" y="318"/>
                    </a:cubicBezTo>
                    <a:lnTo>
                      <a:pt x="21331" y="4203"/>
                    </a:lnTo>
                    <a:cubicBezTo>
                      <a:pt x="21512" y="4373"/>
                      <a:pt x="21598" y="4583"/>
                      <a:pt x="21588" y="4834"/>
                    </a:cubicBezTo>
                    <a:cubicBezTo>
                      <a:pt x="21588" y="5103"/>
                      <a:pt x="21502" y="5322"/>
                      <a:pt x="21331" y="5488"/>
                    </a:cubicBezTo>
                    <a:lnTo>
                      <a:pt x="17418" y="9362"/>
                    </a:lnTo>
                    <a:cubicBezTo>
                      <a:pt x="17147" y="9630"/>
                      <a:pt x="16914" y="9727"/>
                      <a:pt x="16721" y="9645"/>
                    </a:cubicBezTo>
                    <a:cubicBezTo>
                      <a:pt x="16530" y="9569"/>
                      <a:pt x="16435" y="9338"/>
                      <a:pt x="16435" y="8956"/>
                    </a:cubicBezTo>
                    <a:lnTo>
                      <a:pt x="16435" y="6524"/>
                    </a:lnTo>
                    <a:lnTo>
                      <a:pt x="14059" y="6524"/>
                    </a:lnTo>
                    <a:close/>
                    <a:moveTo>
                      <a:pt x="462" y="6495"/>
                    </a:moveTo>
                    <a:cubicBezTo>
                      <a:pt x="338" y="6495"/>
                      <a:pt x="230" y="6449"/>
                      <a:pt x="139" y="6349"/>
                    </a:cubicBezTo>
                    <a:cubicBezTo>
                      <a:pt x="49" y="6250"/>
                      <a:pt x="5" y="6127"/>
                      <a:pt x="5" y="5978"/>
                    </a:cubicBezTo>
                    <a:lnTo>
                      <a:pt x="5" y="3824"/>
                    </a:lnTo>
                    <a:cubicBezTo>
                      <a:pt x="5" y="3462"/>
                      <a:pt x="157" y="3287"/>
                      <a:pt x="462" y="3293"/>
                    </a:cubicBezTo>
                    <a:lnTo>
                      <a:pt x="3027" y="3293"/>
                    </a:lnTo>
                    <a:cubicBezTo>
                      <a:pt x="3560" y="3293"/>
                      <a:pt x="4054" y="3389"/>
                      <a:pt x="4514" y="3573"/>
                    </a:cubicBezTo>
                    <a:cubicBezTo>
                      <a:pt x="4974" y="3763"/>
                      <a:pt x="5410" y="4022"/>
                      <a:pt x="5821" y="4358"/>
                    </a:cubicBezTo>
                    <a:cubicBezTo>
                      <a:pt x="6229" y="4691"/>
                      <a:pt x="6609" y="5085"/>
                      <a:pt x="6963" y="5532"/>
                    </a:cubicBezTo>
                    <a:cubicBezTo>
                      <a:pt x="7318" y="5979"/>
                      <a:pt x="7656" y="6463"/>
                      <a:pt x="7994" y="6983"/>
                    </a:cubicBezTo>
                    <a:cubicBezTo>
                      <a:pt x="7519" y="7824"/>
                      <a:pt x="7059" y="8653"/>
                      <a:pt x="6621" y="9473"/>
                    </a:cubicBezTo>
                    <a:cubicBezTo>
                      <a:pt x="6589" y="9549"/>
                      <a:pt x="6557" y="9610"/>
                      <a:pt x="6516" y="9668"/>
                    </a:cubicBezTo>
                    <a:cubicBezTo>
                      <a:pt x="6477" y="9727"/>
                      <a:pt x="6442" y="9794"/>
                      <a:pt x="6410" y="9876"/>
                    </a:cubicBezTo>
                    <a:cubicBezTo>
                      <a:pt x="5862" y="8927"/>
                      <a:pt x="5319" y="8127"/>
                      <a:pt x="4776" y="7473"/>
                    </a:cubicBezTo>
                    <a:cubicBezTo>
                      <a:pt x="4233" y="6822"/>
                      <a:pt x="3651" y="6495"/>
                      <a:pt x="3024" y="6495"/>
                    </a:cubicBezTo>
                    <a:lnTo>
                      <a:pt x="462" y="6495"/>
                    </a:lnTo>
                    <a:close/>
                    <a:moveTo>
                      <a:pt x="21333" y="15997"/>
                    </a:moveTo>
                    <a:cubicBezTo>
                      <a:pt x="21514" y="16167"/>
                      <a:pt x="21600" y="16386"/>
                      <a:pt x="21590" y="16657"/>
                    </a:cubicBezTo>
                    <a:cubicBezTo>
                      <a:pt x="21590" y="16908"/>
                      <a:pt x="21505" y="17116"/>
                      <a:pt x="21333" y="17285"/>
                    </a:cubicBezTo>
                    <a:lnTo>
                      <a:pt x="17421" y="21182"/>
                    </a:lnTo>
                    <a:cubicBezTo>
                      <a:pt x="17149" y="21454"/>
                      <a:pt x="16917" y="21550"/>
                      <a:pt x="16724" y="21471"/>
                    </a:cubicBezTo>
                    <a:cubicBezTo>
                      <a:pt x="16533" y="21392"/>
                      <a:pt x="16437" y="21162"/>
                      <a:pt x="16437" y="20779"/>
                    </a:cubicBezTo>
                    <a:lnTo>
                      <a:pt x="16437" y="18432"/>
                    </a:lnTo>
                    <a:lnTo>
                      <a:pt x="14059" y="18432"/>
                    </a:lnTo>
                    <a:cubicBezTo>
                      <a:pt x="13528" y="18432"/>
                      <a:pt x="13031" y="18336"/>
                      <a:pt x="12574" y="18143"/>
                    </a:cubicBezTo>
                    <a:cubicBezTo>
                      <a:pt x="12114" y="17953"/>
                      <a:pt x="11681" y="17691"/>
                      <a:pt x="11280" y="17355"/>
                    </a:cubicBezTo>
                    <a:cubicBezTo>
                      <a:pt x="10878" y="17019"/>
                      <a:pt x="10497" y="16628"/>
                      <a:pt x="10137" y="16181"/>
                    </a:cubicBezTo>
                    <a:cubicBezTo>
                      <a:pt x="9780" y="15732"/>
                      <a:pt x="9440" y="15253"/>
                      <a:pt x="9119" y="14739"/>
                    </a:cubicBezTo>
                    <a:cubicBezTo>
                      <a:pt x="9344" y="14360"/>
                      <a:pt x="9567" y="13963"/>
                      <a:pt x="9780" y="13551"/>
                    </a:cubicBezTo>
                    <a:cubicBezTo>
                      <a:pt x="9995" y="13142"/>
                      <a:pt x="10218" y="12740"/>
                      <a:pt x="10443" y="12337"/>
                    </a:cubicBezTo>
                    <a:cubicBezTo>
                      <a:pt x="10475" y="12246"/>
                      <a:pt x="10514" y="12165"/>
                      <a:pt x="10560" y="12091"/>
                    </a:cubicBezTo>
                    <a:cubicBezTo>
                      <a:pt x="10609" y="12024"/>
                      <a:pt x="10646" y="11940"/>
                      <a:pt x="10680" y="11846"/>
                    </a:cubicBezTo>
                    <a:cubicBezTo>
                      <a:pt x="11226" y="12798"/>
                      <a:pt x="11769" y="13592"/>
                      <a:pt x="12315" y="14231"/>
                    </a:cubicBezTo>
                    <a:cubicBezTo>
                      <a:pt x="12855" y="14868"/>
                      <a:pt x="13440" y="15189"/>
                      <a:pt x="14064" y="15189"/>
                    </a:cubicBezTo>
                    <a:lnTo>
                      <a:pt x="16442" y="15189"/>
                    </a:lnTo>
                    <a:lnTo>
                      <a:pt x="16442" y="12532"/>
                    </a:lnTo>
                    <a:cubicBezTo>
                      <a:pt x="16442" y="12153"/>
                      <a:pt x="16538" y="11922"/>
                      <a:pt x="16728" y="11846"/>
                    </a:cubicBezTo>
                    <a:cubicBezTo>
                      <a:pt x="16922" y="11773"/>
                      <a:pt x="17154" y="11867"/>
                      <a:pt x="17426" y="12126"/>
                    </a:cubicBezTo>
                    <a:lnTo>
                      <a:pt x="21333" y="1599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Прямоугольник 88"/>
              <p:cNvSpPr/>
              <p:nvPr userDrawn="1"/>
            </p:nvSpPr>
            <p:spPr>
              <a:xfrm>
                <a:off x="3134718" y="2252223"/>
                <a:ext cx="4141504" cy="86117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ANKARA ÜNİVERSİTESİ 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ENFORMATİK BÖLÜMÜ TEZSİZ YÜKSEK LİSANS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125" y="1504950"/>
              <a:ext cx="847725" cy="833755"/>
            </a:xfrm>
            <a:prstGeom prst="rect">
              <a:avLst/>
            </a:prstGeom>
          </p:spPr>
        </p:pic>
        <p:sp>
          <p:nvSpPr>
            <p:cNvPr id="10" name="Metin Kutusu 31"/>
            <p:cNvSpPr txBox="1"/>
            <p:nvPr userDrawn="1"/>
          </p:nvSpPr>
          <p:spPr>
            <a:xfrm>
              <a:off x="137130" y="343652"/>
              <a:ext cx="540000" cy="684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sz="3600" b="1" dirty="0">
                  <a:ln w="9525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tr-TR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801287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0DE84-F59F-4E94-8927-2553509AC5DA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0" y="6413554"/>
            <a:ext cx="3006671" cy="444446"/>
          </a:xfrm>
        </p:spPr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9474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2ED1FC-AE31-4BD4-A04E-566252861AA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2498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722FA-1C10-4FC5-BE90-B8AF285E6818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7903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F4311-9887-47A9-8C0B-70E2B8690B1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7288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7E951B-DF7E-402A-A30A-709E616C762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93028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2890C-CBCE-4229-A069-0ACEF17807B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9456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F1F8F3-F42C-4DF1-B273-A7F8CFFDD9A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91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0DE84-F59F-4E94-8927-2553509AC5DA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0" y="6413554"/>
            <a:ext cx="3006671" cy="444446"/>
          </a:xfrm>
        </p:spPr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0149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2183-4A45-4122-BCC4-B3BA7FDA2EFF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3962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37FE4-256D-40E7-90FC-D1765659DE5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3790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B4AE66-5BBA-4EE4-A8EC-E5040E722C14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7032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345412" y="3530043"/>
            <a:ext cx="9144000" cy="1539903"/>
          </a:xfrm>
        </p:spPr>
        <p:txBody>
          <a:bodyPr anchor="b"/>
          <a:lstStyle>
            <a:lvl1pPr algn="ctr"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6C87B8-F90C-45B3-81D6-E21A7E1D81A7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01481" y="156040"/>
            <a:ext cx="11521594" cy="4143954"/>
            <a:chOff x="0" y="343652"/>
            <a:chExt cx="8082167" cy="3131068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408617"/>
              <a:ext cx="8082167" cy="3066103"/>
              <a:chOff x="0" y="856378"/>
              <a:chExt cx="8470941" cy="3285993"/>
            </a:xfrm>
          </p:grpSpPr>
          <p:sp>
            <p:nvSpPr>
              <p:cNvPr id="11" name="Rectangle 12"/>
              <p:cNvSpPr>
                <a:spLocks noChangeArrowheads="1"/>
              </p:cNvSpPr>
              <p:nvPr userDrawn="1"/>
            </p:nvSpPr>
            <p:spPr bwMode="auto">
              <a:xfrm rot="16200000">
                <a:off x="8441714" y="1339324"/>
                <a:ext cx="6153" cy="52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Прямоугольник 1"/>
              <p:cNvSpPr/>
              <p:nvPr userDrawn="1"/>
            </p:nvSpPr>
            <p:spPr>
              <a:xfrm>
                <a:off x="1404487" y="1785042"/>
                <a:ext cx="6963028" cy="1484714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3"/>
              <p:cNvSpPr/>
              <p:nvPr userDrawn="1"/>
            </p:nvSpPr>
            <p:spPr>
              <a:xfrm rot="2700000">
                <a:off x="1034369" y="2941441"/>
                <a:ext cx="695885" cy="695885"/>
              </a:xfrm>
              <a:prstGeom prst="rect">
                <a:avLst/>
              </a:prstGeom>
              <a:solidFill>
                <a:srgbClr val="F8A90C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75"/>
              <p:cNvSpPr/>
              <p:nvPr userDrawn="1"/>
            </p:nvSpPr>
            <p:spPr>
              <a:xfrm rot="2700000">
                <a:off x="522132" y="2429204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76"/>
              <p:cNvSpPr/>
              <p:nvPr userDrawn="1"/>
            </p:nvSpPr>
            <p:spPr>
              <a:xfrm rot="2700000">
                <a:off x="10086" y="1908996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77"/>
              <p:cNvSpPr/>
              <p:nvPr userDrawn="1"/>
            </p:nvSpPr>
            <p:spPr>
              <a:xfrm rot="2700000">
                <a:off x="655832" y="1048438"/>
                <a:ext cx="1451816" cy="1416004"/>
              </a:xfrm>
              <a:prstGeom prst="rect">
                <a:avLst/>
              </a:prstGeom>
              <a:solidFill>
                <a:srgbClr val="AAAAA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78"/>
              <p:cNvSpPr/>
              <p:nvPr userDrawn="1"/>
            </p:nvSpPr>
            <p:spPr>
              <a:xfrm rot="2700000">
                <a:off x="0" y="856378"/>
                <a:ext cx="695885" cy="695885"/>
              </a:xfrm>
              <a:prstGeom prst="rect">
                <a:avLst/>
              </a:prstGeom>
              <a:solidFill>
                <a:srgbClr val="C80D1F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79"/>
              <p:cNvSpPr/>
              <p:nvPr userDrawn="1"/>
            </p:nvSpPr>
            <p:spPr>
              <a:xfrm rot="2700000">
                <a:off x="532218" y="3446486"/>
                <a:ext cx="695885" cy="695885"/>
              </a:xfrm>
              <a:prstGeom prst="rect">
                <a:avLst/>
              </a:prstGeom>
              <a:solidFill>
                <a:srgbClr val="EA506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Shape 1420"/>
              <p:cNvSpPr/>
              <p:nvPr userDrawn="1"/>
            </p:nvSpPr>
            <p:spPr bwMode="auto">
              <a:xfrm>
                <a:off x="1231147" y="1596434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77" y="7976"/>
                    </a:moveTo>
                    <a:cubicBezTo>
                      <a:pt x="3988" y="7976"/>
                      <a:pt x="3706" y="8031"/>
                      <a:pt x="3435" y="8149"/>
                    </a:cubicBezTo>
                    <a:cubicBezTo>
                      <a:pt x="3161" y="8266"/>
                      <a:pt x="2904" y="8428"/>
                      <a:pt x="2666" y="8628"/>
                    </a:cubicBezTo>
                    <a:cubicBezTo>
                      <a:pt x="2429" y="8830"/>
                      <a:pt x="2220" y="9071"/>
                      <a:pt x="2044" y="9344"/>
                    </a:cubicBezTo>
                    <a:cubicBezTo>
                      <a:pt x="1868" y="9621"/>
                      <a:pt x="1731" y="9926"/>
                      <a:pt x="1628" y="10252"/>
                    </a:cubicBezTo>
                    <a:lnTo>
                      <a:pt x="0" y="16271"/>
                    </a:lnTo>
                    <a:lnTo>
                      <a:pt x="0" y="1619"/>
                    </a:lnTo>
                    <a:cubicBezTo>
                      <a:pt x="0" y="1178"/>
                      <a:pt x="132" y="796"/>
                      <a:pt x="399" y="479"/>
                    </a:cubicBezTo>
                    <a:cubicBezTo>
                      <a:pt x="663" y="162"/>
                      <a:pt x="982" y="0"/>
                      <a:pt x="1349" y="0"/>
                    </a:cubicBezTo>
                    <a:lnTo>
                      <a:pt x="9460" y="0"/>
                    </a:lnTo>
                    <a:cubicBezTo>
                      <a:pt x="9824" y="0"/>
                      <a:pt x="10140" y="162"/>
                      <a:pt x="10407" y="479"/>
                    </a:cubicBezTo>
                    <a:cubicBezTo>
                      <a:pt x="10674" y="796"/>
                      <a:pt x="10806" y="1178"/>
                      <a:pt x="10806" y="1619"/>
                    </a:cubicBezTo>
                    <a:cubicBezTo>
                      <a:pt x="10806" y="2059"/>
                      <a:pt x="10938" y="2438"/>
                      <a:pt x="11198" y="2750"/>
                    </a:cubicBezTo>
                    <a:cubicBezTo>
                      <a:pt x="11460" y="3064"/>
                      <a:pt x="11773" y="3223"/>
                      <a:pt x="12143" y="3223"/>
                    </a:cubicBezTo>
                    <a:lnTo>
                      <a:pt x="17333" y="3223"/>
                    </a:lnTo>
                    <a:cubicBezTo>
                      <a:pt x="17700" y="3223"/>
                      <a:pt x="18016" y="3384"/>
                      <a:pt x="18278" y="3713"/>
                    </a:cubicBezTo>
                    <a:cubicBezTo>
                      <a:pt x="18540" y="4042"/>
                      <a:pt x="18670" y="4427"/>
                      <a:pt x="18670" y="4868"/>
                    </a:cubicBezTo>
                    <a:lnTo>
                      <a:pt x="18670" y="7976"/>
                    </a:lnTo>
                    <a:lnTo>
                      <a:pt x="4277" y="7976"/>
                    </a:lnTo>
                    <a:close/>
                    <a:moveTo>
                      <a:pt x="21600" y="10141"/>
                    </a:moveTo>
                    <a:lnTo>
                      <a:pt x="18552" y="20801"/>
                    </a:lnTo>
                    <a:cubicBezTo>
                      <a:pt x="18506" y="21015"/>
                      <a:pt x="18386" y="21203"/>
                      <a:pt x="18195" y="21362"/>
                    </a:cubicBezTo>
                    <a:cubicBezTo>
                      <a:pt x="18004" y="21521"/>
                      <a:pt x="17818" y="21600"/>
                      <a:pt x="17639" y="21600"/>
                    </a:cubicBezTo>
                    <a:lnTo>
                      <a:pt x="504" y="21600"/>
                    </a:lnTo>
                    <a:lnTo>
                      <a:pt x="3388" y="10913"/>
                    </a:lnTo>
                    <a:cubicBezTo>
                      <a:pt x="3435" y="10699"/>
                      <a:pt x="3552" y="10517"/>
                      <a:pt x="3746" y="10364"/>
                    </a:cubicBezTo>
                    <a:cubicBezTo>
                      <a:pt x="3937" y="10214"/>
                      <a:pt x="4120" y="10141"/>
                      <a:pt x="4301" y="10141"/>
                    </a:cubicBezTo>
                    <a:lnTo>
                      <a:pt x="21600" y="1014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Shape 1458"/>
              <p:cNvSpPr/>
              <p:nvPr userDrawn="1"/>
            </p:nvSpPr>
            <p:spPr bwMode="auto">
              <a:xfrm>
                <a:off x="175278" y="2073390"/>
                <a:ext cx="365500" cy="357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09" y="6867"/>
                    </a:moveTo>
                    <a:cubicBezTo>
                      <a:pt x="18210" y="7364"/>
                      <a:pt x="18439" y="7917"/>
                      <a:pt x="18600" y="8530"/>
                    </a:cubicBezTo>
                    <a:cubicBezTo>
                      <a:pt x="19045" y="8620"/>
                      <a:pt x="19513" y="8680"/>
                      <a:pt x="20005" y="8705"/>
                    </a:cubicBezTo>
                    <a:cubicBezTo>
                      <a:pt x="20498" y="8733"/>
                      <a:pt x="20957" y="8821"/>
                      <a:pt x="21382" y="8976"/>
                    </a:cubicBezTo>
                    <a:cubicBezTo>
                      <a:pt x="21526" y="9013"/>
                      <a:pt x="21600" y="9092"/>
                      <a:pt x="21600" y="9219"/>
                    </a:cubicBezTo>
                    <a:lnTo>
                      <a:pt x="21600" y="12410"/>
                    </a:lnTo>
                    <a:cubicBezTo>
                      <a:pt x="21600" y="12517"/>
                      <a:pt x="21464" y="12613"/>
                      <a:pt x="21198" y="12697"/>
                    </a:cubicBezTo>
                    <a:cubicBezTo>
                      <a:pt x="20932" y="12788"/>
                      <a:pt x="20623" y="12853"/>
                      <a:pt x="20269" y="12909"/>
                    </a:cubicBezTo>
                    <a:cubicBezTo>
                      <a:pt x="19918" y="12963"/>
                      <a:pt x="19575" y="13002"/>
                      <a:pt x="19241" y="13031"/>
                    </a:cubicBezTo>
                    <a:cubicBezTo>
                      <a:pt x="18904" y="13056"/>
                      <a:pt x="18683" y="13079"/>
                      <a:pt x="18575" y="13098"/>
                    </a:cubicBezTo>
                    <a:cubicBezTo>
                      <a:pt x="18448" y="13612"/>
                      <a:pt x="18238" y="14137"/>
                      <a:pt x="17938" y="14680"/>
                    </a:cubicBezTo>
                    <a:cubicBezTo>
                      <a:pt x="18433" y="15417"/>
                      <a:pt x="18983" y="16125"/>
                      <a:pt x="19578" y="16803"/>
                    </a:cubicBezTo>
                    <a:lnTo>
                      <a:pt x="19660" y="17006"/>
                    </a:lnTo>
                    <a:cubicBezTo>
                      <a:pt x="19660" y="17077"/>
                      <a:pt x="19535" y="17252"/>
                      <a:pt x="19286" y="17523"/>
                    </a:cubicBezTo>
                    <a:cubicBezTo>
                      <a:pt x="19037" y="17800"/>
                      <a:pt x="18756" y="18096"/>
                      <a:pt x="18439" y="18412"/>
                    </a:cubicBezTo>
                    <a:cubicBezTo>
                      <a:pt x="18122" y="18726"/>
                      <a:pt x="17822" y="19008"/>
                      <a:pt x="17538" y="19257"/>
                    </a:cubicBezTo>
                    <a:cubicBezTo>
                      <a:pt x="17252" y="19505"/>
                      <a:pt x="17068" y="19626"/>
                      <a:pt x="16989" y="19626"/>
                    </a:cubicBezTo>
                    <a:cubicBezTo>
                      <a:pt x="16969" y="19626"/>
                      <a:pt x="16850" y="19542"/>
                      <a:pt x="16629" y="19378"/>
                    </a:cubicBezTo>
                    <a:cubicBezTo>
                      <a:pt x="16408" y="19211"/>
                      <a:pt x="16165" y="19025"/>
                      <a:pt x="15896" y="18822"/>
                    </a:cubicBezTo>
                    <a:cubicBezTo>
                      <a:pt x="15629" y="18621"/>
                      <a:pt x="15377" y="18426"/>
                      <a:pt x="15136" y="18240"/>
                    </a:cubicBezTo>
                    <a:cubicBezTo>
                      <a:pt x="14898" y="18056"/>
                      <a:pt x="14746" y="17946"/>
                      <a:pt x="14683" y="17910"/>
                    </a:cubicBezTo>
                    <a:cubicBezTo>
                      <a:pt x="14420" y="18054"/>
                      <a:pt x="14156" y="18178"/>
                      <a:pt x="13890" y="18282"/>
                    </a:cubicBezTo>
                    <a:cubicBezTo>
                      <a:pt x="13624" y="18384"/>
                      <a:pt x="13355" y="18472"/>
                      <a:pt x="13083" y="18545"/>
                    </a:cubicBezTo>
                    <a:cubicBezTo>
                      <a:pt x="13066" y="18655"/>
                      <a:pt x="13040" y="18875"/>
                      <a:pt x="13009" y="19214"/>
                    </a:cubicBezTo>
                    <a:cubicBezTo>
                      <a:pt x="12978" y="19553"/>
                      <a:pt x="12933" y="19895"/>
                      <a:pt x="12879" y="20242"/>
                    </a:cubicBezTo>
                    <a:cubicBezTo>
                      <a:pt x="12825" y="20589"/>
                      <a:pt x="12763" y="20903"/>
                      <a:pt x="12692" y="21179"/>
                    </a:cubicBezTo>
                    <a:cubicBezTo>
                      <a:pt x="12618" y="21462"/>
                      <a:pt x="12522" y="21600"/>
                      <a:pt x="12406" y="21600"/>
                    </a:cubicBezTo>
                    <a:lnTo>
                      <a:pt x="9191" y="21600"/>
                    </a:lnTo>
                    <a:cubicBezTo>
                      <a:pt x="9064" y="21600"/>
                      <a:pt x="8979" y="21521"/>
                      <a:pt x="8933" y="21371"/>
                    </a:cubicBezTo>
                    <a:cubicBezTo>
                      <a:pt x="8806" y="20928"/>
                      <a:pt x="8721" y="20462"/>
                      <a:pt x="8679" y="19979"/>
                    </a:cubicBezTo>
                    <a:cubicBezTo>
                      <a:pt x="8630" y="19494"/>
                      <a:pt x="8582" y="19031"/>
                      <a:pt x="8528" y="18585"/>
                    </a:cubicBezTo>
                    <a:cubicBezTo>
                      <a:pt x="7976" y="18424"/>
                      <a:pt x="7446" y="18198"/>
                      <a:pt x="6942" y="17910"/>
                    </a:cubicBezTo>
                    <a:cubicBezTo>
                      <a:pt x="6568" y="18192"/>
                      <a:pt x="6203" y="18460"/>
                      <a:pt x="5843" y="18726"/>
                    </a:cubicBezTo>
                    <a:cubicBezTo>
                      <a:pt x="5481" y="18994"/>
                      <a:pt x="5124" y="19276"/>
                      <a:pt x="4773" y="19573"/>
                    </a:cubicBezTo>
                    <a:lnTo>
                      <a:pt x="4608" y="19626"/>
                    </a:lnTo>
                    <a:cubicBezTo>
                      <a:pt x="4555" y="19626"/>
                      <a:pt x="4387" y="19505"/>
                      <a:pt x="4107" y="19256"/>
                    </a:cubicBezTo>
                    <a:cubicBezTo>
                      <a:pt x="3827" y="19008"/>
                      <a:pt x="3535" y="18726"/>
                      <a:pt x="3232" y="18412"/>
                    </a:cubicBezTo>
                    <a:cubicBezTo>
                      <a:pt x="2929" y="18096"/>
                      <a:pt x="2654" y="17800"/>
                      <a:pt x="2405" y="17523"/>
                    </a:cubicBezTo>
                    <a:cubicBezTo>
                      <a:pt x="2155" y="17252"/>
                      <a:pt x="2031" y="17077"/>
                      <a:pt x="2031" y="17006"/>
                    </a:cubicBezTo>
                    <a:cubicBezTo>
                      <a:pt x="2031" y="16986"/>
                      <a:pt x="2104" y="16868"/>
                      <a:pt x="2249" y="16647"/>
                    </a:cubicBezTo>
                    <a:cubicBezTo>
                      <a:pt x="2393" y="16427"/>
                      <a:pt x="2563" y="16184"/>
                      <a:pt x="2759" y="15925"/>
                    </a:cubicBezTo>
                    <a:cubicBezTo>
                      <a:pt x="2951" y="15662"/>
                      <a:pt x="3141" y="15411"/>
                      <a:pt x="3328" y="15174"/>
                    </a:cubicBezTo>
                    <a:cubicBezTo>
                      <a:pt x="3512" y="14934"/>
                      <a:pt x="3631" y="14778"/>
                      <a:pt x="3688" y="14705"/>
                    </a:cubicBezTo>
                    <a:cubicBezTo>
                      <a:pt x="3388" y="14211"/>
                      <a:pt x="3158" y="13658"/>
                      <a:pt x="2997" y="13045"/>
                    </a:cubicBezTo>
                    <a:cubicBezTo>
                      <a:pt x="2535" y="12951"/>
                      <a:pt x="2062" y="12898"/>
                      <a:pt x="1578" y="12870"/>
                    </a:cubicBezTo>
                    <a:cubicBezTo>
                      <a:pt x="1093" y="12841"/>
                      <a:pt x="640" y="12751"/>
                      <a:pt x="215" y="12599"/>
                    </a:cubicBezTo>
                    <a:cubicBezTo>
                      <a:pt x="71" y="12562"/>
                      <a:pt x="0" y="12480"/>
                      <a:pt x="0" y="12353"/>
                    </a:cubicBezTo>
                    <a:lnTo>
                      <a:pt x="0" y="9162"/>
                    </a:lnTo>
                    <a:cubicBezTo>
                      <a:pt x="0" y="9055"/>
                      <a:pt x="136" y="8959"/>
                      <a:pt x="414" y="8874"/>
                    </a:cubicBezTo>
                    <a:cubicBezTo>
                      <a:pt x="688" y="8790"/>
                      <a:pt x="997" y="8716"/>
                      <a:pt x="1340" y="8666"/>
                    </a:cubicBezTo>
                    <a:cubicBezTo>
                      <a:pt x="1685" y="8612"/>
                      <a:pt x="2020" y="8570"/>
                      <a:pt x="2345" y="8544"/>
                    </a:cubicBezTo>
                    <a:cubicBezTo>
                      <a:pt x="2668" y="8516"/>
                      <a:pt x="2886" y="8493"/>
                      <a:pt x="2997" y="8473"/>
                    </a:cubicBezTo>
                    <a:cubicBezTo>
                      <a:pt x="3158" y="7926"/>
                      <a:pt x="3379" y="7398"/>
                      <a:pt x="3659" y="6895"/>
                    </a:cubicBezTo>
                    <a:cubicBezTo>
                      <a:pt x="3161" y="6155"/>
                      <a:pt x="2620" y="5447"/>
                      <a:pt x="2031" y="4772"/>
                    </a:cubicBezTo>
                    <a:lnTo>
                      <a:pt x="1937" y="4571"/>
                    </a:lnTo>
                    <a:cubicBezTo>
                      <a:pt x="1937" y="4498"/>
                      <a:pt x="2065" y="4323"/>
                      <a:pt x="2317" y="4049"/>
                    </a:cubicBezTo>
                    <a:cubicBezTo>
                      <a:pt x="2569" y="3775"/>
                      <a:pt x="2852" y="3479"/>
                      <a:pt x="3164" y="3162"/>
                    </a:cubicBezTo>
                    <a:cubicBezTo>
                      <a:pt x="3478" y="2849"/>
                      <a:pt x="3778" y="2569"/>
                      <a:pt x="4067" y="2321"/>
                    </a:cubicBezTo>
                    <a:cubicBezTo>
                      <a:pt x="4356" y="2073"/>
                      <a:pt x="4538" y="1945"/>
                      <a:pt x="4608" y="1945"/>
                    </a:cubicBezTo>
                    <a:cubicBezTo>
                      <a:pt x="4625" y="1945"/>
                      <a:pt x="4747" y="2030"/>
                      <a:pt x="4968" y="2197"/>
                    </a:cubicBezTo>
                    <a:cubicBezTo>
                      <a:pt x="5189" y="2363"/>
                      <a:pt x="5435" y="2550"/>
                      <a:pt x="5707" y="2750"/>
                    </a:cubicBezTo>
                    <a:cubicBezTo>
                      <a:pt x="5976" y="2953"/>
                      <a:pt x="6234" y="3148"/>
                      <a:pt x="6472" y="3332"/>
                    </a:cubicBezTo>
                    <a:cubicBezTo>
                      <a:pt x="6713" y="3515"/>
                      <a:pt x="6860" y="3628"/>
                      <a:pt x="6914" y="3662"/>
                    </a:cubicBezTo>
                    <a:cubicBezTo>
                      <a:pt x="7174" y="3518"/>
                      <a:pt x="7441" y="3399"/>
                      <a:pt x="7707" y="3303"/>
                    </a:cubicBezTo>
                    <a:cubicBezTo>
                      <a:pt x="7973" y="3210"/>
                      <a:pt x="8248" y="3120"/>
                      <a:pt x="8528" y="3030"/>
                    </a:cubicBezTo>
                    <a:cubicBezTo>
                      <a:pt x="8528" y="2922"/>
                      <a:pt x="8540" y="2699"/>
                      <a:pt x="8568" y="2363"/>
                    </a:cubicBezTo>
                    <a:cubicBezTo>
                      <a:pt x="8596" y="2033"/>
                      <a:pt x="8636" y="1694"/>
                      <a:pt x="8690" y="1352"/>
                    </a:cubicBezTo>
                    <a:cubicBezTo>
                      <a:pt x="8744" y="1011"/>
                      <a:pt x="8814" y="697"/>
                      <a:pt x="8899" y="418"/>
                    </a:cubicBezTo>
                    <a:cubicBezTo>
                      <a:pt x="8984" y="141"/>
                      <a:pt x="9084" y="0"/>
                      <a:pt x="9191" y="0"/>
                    </a:cubicBezTo>
                    <a:lnTo>
                      <a:pt x="12406" y="0"/>
                    </a:lnTo>
                    <a:cubicBezTo>
                      <a:pt x="12531" y="0"/>
                      <a:pt x="12618" y="68"/>
                      <a:pt x="12664" y="203"/>
                    </a:cubicBezTo>
                    <a:cubicBezTo>
                      <a:pt x="12771" y="644"/>
                      <a:pt x="12848" y="1107"/>
                      <a:pt x="12893" y="1595"/>
                    </a:cubicBezTo>
                    <a:cubicBezTo>
                      <a:pt x="12938" y="2084"/>
                      <a:pt x="13001" y="2561"/>
                      <a:pt x="13083" y="3030"/>
                    </a:cubicBezTo>
                    <a:cubicBezTo>
                      <a:pt x="13363" y="3100"/>
                      <a:pt x="13632" y="3185"/>
                      <a:pt x="13890" y="3284"/>
                    </a:cubicBezTo>
                    <a:cubicBezTo>
                      <a:pt x="14148" y="3385"/>
                      <a:pt x="14403" y="3512"/>
                      <a:pt x="14655" y="3662"/>
                    </a:cubicBezTo>
                    <a:cubicBezTo>
                      <a:pt x="14729" y="3611"/>
                      <a:pt x="14881" y="3490"/>
                      <a:pt x="15117" y="3303"/>
                    </a:cubicBezTo>
                    <a:cubicBezTo>
                      <a:pt x="15352" y="3120"/>
                      <a:pt x="15604" y="2925"/>
                      <a:pt x="15870" y="2722"/>
                    </a:cubicBezTo>
                    <a:cubicBezTo>
                      <a:pt x="16136" y="2521"/>
                      <a:pt x="16377" y="2341"/>
                      <a:pt x="16589" y="2183"/>
                    </a:cubicBezTo>
                    <a:cubicBezTo>
                      <a:pt x="16802" y="2024"/>
                      <a:pt x="16935" y="1945"/>
                      <a:pt x="16989" y="1945"/>
                    </a:cubicBezTo>
                    <a:cubicBezTo>
                      <a:pt x="17043" y="1945"/>
                      <a:pt x="17210" y="2072"/>
                      <a:pt x="17490" y="2321"/>
                    </a:cubicBezTo>
                    <a:cubicBezTo>
                      <a:pt x="17771" y="2569"/>
                      <a:pt x="18065" y="2849"/>
                      <a:pt x="18371" y="3162"/>
                    </a:cubicBezTo>
                    <a:cubicBezTo>
                      <a:pt x="18680" y="3479"/>
                      <a:pt x="18957" y="3775"/>
                      <a:pt x="19207" y="4049"/>
                    </a:cubicBezTo>
                    <a:cubicBezTo>
                      <a:pt x="19453" y="4323"/>
                      <a:pt x="19578" y="4498"/>
                      <a:pt x="19578" y="4571"/>
                    </a:cubicBezTo>
                    <a:cubicBezTo>
                      <a:pt x="19578" y="4605"/>
                      <a:pt x="19498" y="4735"/>
                      <a:pt x="19343" y="4955"/>
                    </a:cubicBezTo>
                    <a:cubicBezTo>
                      <a:pt x="19184" y="5175"/>
                      <a:pt x="19008" y="5416"/>
                      <a:pt x="18813" y="5678"/>
                    </a:cubicBezTo>
                    <a:cubicBezTo>
                      <a:pt x="18617" y="5938"/>
                      <a:pt x="18428" y="6189"/>
                      <a:pt x="18241" y="6429"/>
                    </a:cubicBezTo>
                    <a:cubicBezTo>
                      <a:pt x="18057" y="6667"/>
                      <a:pt x="17946" y="6813"/>
                      <a:pt x="17909" y="6867"/>
                    </a:cubicBezTo>
                    <a:moveTo>
                      <a:pt x="10806" y="14044"/>
                    </a:moveTo>
                    <a:cubicBezTo>
                      <a:pt x="11248" y="14044"/>
                      <a:pt x="11670" y="13957"/>
                      <a:pt x="12066" y="13779"/>
                    </a:cubicBezTo>
                    <a:cubicBezTo>
                      <a:pt x="12463" y="13607"/>
                      <a:pt x="12805" y="13370"/>
                      <a:pt x="13091" y="13070"/>
                    </a:cubicBezTo>
                    <a:cubicBezTo>
                      <a:pt x="13375" y="12774"/>
                      <a:pt x="13604" y="12429"/>
                      <a:pt x="13783" y="12031"/>
                    </a:cubicBezTo>
                    <a:cubicBezTo>
                      <a:pt x="13958" y="11633"/>
                      <a:pt x="14046" y="11215"/>
                      <a:pt x="14046" y="10775"/>
                    </a:cubicBezTo>
                    <a:cubicBezTo>
                      <a:pt x="14046" y="10334"/>
                      <a:pt x="13958" y="9919"/>
                      <a:pt x="13783" y="9530"/>
                    </a:cubicBezTo>
                    <a:cubicBezTo>
                      <a:pt x="13604" y="9143"/>
                      <a:pt x="13375" y="8801"/>
                      <a:pt x="13091" y="8502"/>
                    </a:cubicBezTo>
                    <a:cubicBezTo>
                      <a:pt x="12805" y="8206"/>
                      <a:pt x="12463" y="7974"/>
                      <a:pt x="12066" y="7808"/>
                    </a:cubicBezTo>
                    <a:cubicBezTo>
                      <a:pt x="11670" y="7641"/>
                      <a:pt x="11248" y="7556"/>
                      <a:pt x="10806" y="7556"/>
                    </a:cubicBezTo>
                    <a:cubicBezTo>
                      <a:pt x="10361" y="7556"/>
                      <a:pt x="9939" y="7641"/>
                      <a:pt x="9537" y="7808"/>
                    </a:cubicBezTo>
                    <a:cubicBezTo>
                      <a:pt x="9135" y="7974"/>
                      <a:pt x="8786" y="8206"/>
                      <a:pt x="8494" y="8502"/>
                    </a:cubicBezTo>
                    <a:cubicBezTo>
                      <a:pt x="8200" y="8801"/>
                      <a:pt x="7970" y="9143"/>
                      <a:pt x="7800" y="9530"/>
                    </a:cubicBezTo>
                    <a:cubicBezTo>
                      <a:pt x="7633" y="9919"/>
                      <a:pt x="7551" y="10334"/>
                      <a:pt x="7551" y="10775"/>
                    </a:cubicBezTo>
                    <a:cubicBezTo>
                      <a:pt x="7551" y="11215"/>
                      <a:pt x="7633" y="11633"/>
                      <a:pt x="7800" y="12031"/>
                    </a:cubicBezTo>
                    <a:cubicBezTo>
                      <a:pt x="7970" y="12429"/>
                      <a:pt x="8200" y="12774"/>
                      <a:pt x="8494" y="13070"/>
                    </a:cubicBezTo>
                    <a:cubicBezTo>
                      <a:pt x="8786" y="13370"/>
                      <a:pt x="9135" y="13607"/>
                      <a:pt x="9537" y="13779"/>
                    </a:cubicBezTo>
                    <a:cubicBezTo>
                      <a:pt x="9939" y="13957"/>
                      <a:pt x="10361" y="14044"/>
                      <a:pt x="10806" y="14044"/>
                    </a:cubicBezTo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Shape 1486"/>
              <p:cNvSpPr/>
              <p:nvPr userDrawn="1"/>
            </p:nvSpPr>
            <p:spPr bwMode="auto">
              <a:xfrm>
                <a:off x="721711" y="2626985"/>
                <a:ext cx="308929" cy="353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" y="6464"/>
                    </a:moveTo>
                    <a:cubicBezTo>
                      <a:pt x="386" y="6464"/>
                      <a:pt x="262" y="6412"/>
                      <a:pt x="155" y="6306"/>
                    </a:cubicBezTo>
                    <a:cubicBezTo>
                      <a:pt x="49" y="6202"/>
                      <a:pt x="0" y="6075"/>
                      <a:pt x="0" y="5925"/>
                    </a:cubicBezTo>
                    <a:lnTo>
                      <a:pt x="0" y="538"/>
                    </a:lnTo>
                    <a:cubicBezTo>
                      <a:pt x="0" y="389"/>
                      <a:pt x="49" y="265"/>
                      <a:pt x="155" y="158"/>
                    </a:cubicBezTo>
                    <a:cubicBezTo>
                      <a:pt x="262" y="52"/>
                      <a:pt x="386" y="0"/>
                      <a:pt x="536" y="0"/>
                    </a:cubicBezTo>
                    <a:lnTo>
                      <a:pt x="5925" y="0"/>
                    </a:lnTo>
                    <a:cubicBezTo>
                      <a:pt x="6072" y="0"/>
                      <a:pt x="6202" y="52"/>
                      <a:pt x="6320" y="158"/>
                    </a:cubicBezTo>
                    <a:cubicBezTo>
                      <a:pt x="6432" y="265"/>
                      <a:pt x="6487" y="389"/>
                      <a:pt x="6487" y="538"/>
                    </a:cubicBezTo>
                    <a:lnTo>
                      <a:pt x="6487" y="5925"/>
                    </a:lnTo>
                    <a:cubicBezTo>
                      <a:pt x="6487" y="6075"/>
                      <a:pt x="6432" y="6202"/>
                      <a:pt x="6320" y="6306"/>
                    </a:cubicBezTo>
                    <a:cubicBezTo>
                      <a:pt x="6202" y="6412"/>
                      <a:pt x="6072" y="6464"/>
                      <a:pt x="5925" y="6464"/>
                    </a:cubicBezTo>
                    <a:lnTo>
                      <a:pt x="536" y="6464"/>
                    </a:lnTo>
                    <a:close/>
                    <a:moveTo>
                      <a:pt x="21059" y="8105"/>
                    </a:moveTo>
                    <a:cubicBezTo>
                      <a:pt x="21206" y="8105"/>
                      <a:pt x="21335" y="8157"/>
                      <a:pt x="21439" y="8258"/>
                    </a:cubicBezTo>
                    <a:cubicBezTo>
                      <a:pt x="21542" y="8358"/>
                      <a:pt x="21600" y="8488"/>
                      <a:pt x="21600" y="8643"/>
                    </a:cubicBezTo>
                    <a:lnTo>
                      <a:pt x="21600" y="12614"/>
                    </a:lnTo>
                    <a:cubicBezTo>
                      <a:pt x="21600" y="13855"/>
                      <a:pt x="21315" y="15021"/>
                      <a:pt x="20751" y="16115"/>
                    </a:cubicBezTo>
                    <a:cubicBezTo>
                      <a:pt x="20183" y="17209"/>
                      <a:pt x="19412" y="18159"/>
                      <a:pt x="18433" y="18968"/>
                    </a:cubicBezTo>
                    <a:cubicBezTo>
                      <a:pt x="17454" y="19775"/>
                      <a:pt x="16314" y="20417"/>
                      <a:pt x="15001" y="20892"/>
                    </a:cubicBezTo>
                    <a:cubicBezTo>
                      <a:pt x="13691" y="21364"/>
                      <a:pt x="12291" y="21600"/>
                      <a:pt x="10803" y="21600"/>
                    </a:cubicBezTo>
                    <a:cubicBezTo>
                      <a:pt x="9297" y="21600"/>
                      <a:pt x="7892" y="21364"/>
                      <a:pt x="6588" y="20892"/>
                    </a:cubicBezTo>
                    <a:cubicBezTo>
                      <a:pt x="5283" y="20417"/>
                      <a:pt x="4140" y="19775"/>
                      <a:pt x="3161" y="18968"/>
                    </a:cubicBezTo>
                    <a:cubicBezTo>
                      <a:pt x="2182" y="18159"/>
                      <a:pt x="1411" y="17212"/>
                      <a:pt x="844" y="16121"/>
                    </a:cubicBezTo>
                    <a:cubicBezTo>
                      <a:pt x="279" y="15032"/>
                      <a:pt x="0" y="13866"/>
                      <a:pt x="0" y="12614"/>
                    </a:cubicBezTo>
                    <a:lnTo>
                      <a:pt x="0" y="8643"/>
                    </a:lnTo>
                    <a:cubicBezTo>
                      <a:pt x="0" y="8496"/>
                      <a:pt x="49" y="8370"/>
                      <a:pt x="155" y="8263"/>
                    </a:cubicBezTo>
                    <a:cubicBezTo>
                      <a:pt x="262" y="8160"/>
                      <a:pt x="386" y="8105"/>
                      <a:pt x="536" y="8105"/>
                    </a:cubicBezTo>
                    <a:lnTo>
                      <a:pt x="5925" y="8105"/>
                    </a:lnTo>
                    <a:cubicBezTo>
                      <a:pt x="6072" y="8105"/>
                      <a:pt x="6202" y="8157"/>
                      <a:pt x="6320" y="8257"/>
                    </a:cubicBezTo>
                    <a:cubicBezTo>
                      <a:pt x="6432" y="8358"/>
                      <a:pt x="6487" y="8488"/>
                      <a:pt x="6487" y="8643"/>
                    </a:cubicBezTo>
                    <a:lnTo>
                      <a:pt x="6487" y="12614"/>
                    </a:lnTo>
                    <a:cubicBezTo>
                      <a:pt x="6487" y="12881"/>
                      <a:pt x="6596" y="13155"/>
                      <a:pt x="6801" y="13440"/>
                    </a:cubicBezTo>
                    <a:cubicBezTo>
                      <a:pt x="7005" y="13725"/>
                      <a:pt x="7299" y="13993"/>
                      <a:pt x="7676" y="14246"/>
                    </a:cubicBezTo>
                    <a:cubicBezTo>
                      <a:pt x="8050" y="14500"/>
                      <a:pt x="8505" y="14704"/>
                      <a:pt x="9032" y="14865"/>
                    </a:cubicBezTo>
                    <a:cubicBezTo>
                      <a:pt x="9562" y="15029"/>
                      <a:pt x="10152" y="15107"/>
                      <a:pt x="10803" y="15107"/>
                    </a:cubicBezTo>
                    <a:cubicBezTo>
                      <a:pt x="11448" y="15107"/>
                      <a:pt x="12038" y="15029"/>
                      <a:pt x="12577" y="14865"/>
                    </a:cubicBezTo>
                    <a:cubicBezTo>
                      <a:pt x="13112" y="14704"/>
                      <a:pt x="13567" y="14500"/>
                      <a:pt x="13944" y="14246"/>
                    </a:cubicBezTo>
                    <a:cubicBezTo>
                      <a:pt x="14321" y="13993"/>
                      <a:pt x="14615" y="13722"/>
                      <a:pt x="14822" y="13440"/>
                    </a:cubicBezTo>
                    <a:cubicBezTo>
                      <a:pt x="15030" y="13155"/>
                      <a:pt x="15130" y="12881"/>
                      <a:pt x="15130" y="12614"/>
                    </a:cubicBezTo>
                    <a:lnTo>
                      <a:pt x="15130" y="8643"/>
                    </a:lnTo>
                    <a:cubicBezTo>
                      <a:pt x="15130" y="8286"/>
                      <a:pt x="15312" y="8105"/>
                      <a:pt x="15672" y="8105"/>
                    </a:cubicBezTo>
                    <a:lnTo>
                      <a:pt x="21059" y="8105"/>
                    </a:lnTo>
                    <a:close/>
                    <a:moveTo>
                      <a:pt x="21059" y="3"/>
                    </a:moveTo>
                    <a:cubicBezTo>
                      <a:pt x="21206" y="3"/>
                      <a:pt x="21335" y="55"/>
                      <a:pt x="21439" y="161"/>
                    </a:cubicBezTo>
                    <a:cubicBezTo>
                      <a:pt x="21542" y="268"/>
                      <a:pt x="21600" y="392"/>
                      <a:pt x="21600" y="541"/>
                    </a:cubicBezTo>
                    <a:lnTo>
                      <a:pt x="21600" y="5928"/>
                    </a:lnTo>
                    <a:cubicBezTo>
                      <a:pt x="21600" y="6078"/>
                      <a:pt x="21542" y="6205"/>
                      <a:pt x="21439" y="6308"/>
                    </a:cubicBezTo>
                    <a:cubicBezTo>
                      <a:pt x="21335" y="6415"/>
                      <a:pt x="21206" y="6467"/>
                      <a:pt x="21059" y="6467"/>
                    </a:cubicBezTo>
                    <a:lnTo>
                      <a:pt x="15672" y="6467"/>
                    </a:lnTo>
                    <a:cubicBezTo>
                      <a:pt x="15312" y="6467"/>
                      <a:pt x="15130" y="6288"/>
                      <a:pt x="15130" y="5928"/>
                    </a:cubicBezTo>
                    <a:lnTo>
                      <a:pt x="15130" y="541"/>
                    </a:lnTo>
                    <a:cubicBezTo>
                      <a:pt x="15130" y="392"/>
                      <a:pt x="15182" y="268"/>
                      <a:pt x="15283" y="161"/>
                    </a:cubicBezTo>
                    <a:cubicBezTo>
                      <a:pt x="15384" y="55"/>
                      <a:pt x="15513" y="3"/>
                      <a:pt x="15672" y="3"/>
                    </a:cubicBezTo>
                    <a:lnTo>
                      <a:pt x="21059" y="3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Shape 1492"/>
              <p:cNvSpPr/>
              <p:nvPr userDrawn="1"/>
            </p:nvSpPr>
            <p:spPr bwMode="auto">
              <a:xfrm>
                <a:off x="709702" y="3619143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498" extrusionOk="0">
                    <a:moveTo>
                      <a:pt x="14059" y="6524"/>
                    </a:moveTo>
                    <a:cubicBezTo>
                      <a:pt x="13646" y="6524"/>
                      <a:pt x="13257" y="6670"/>
                      <a:pt x="12887" y="6962"/>
                    </a:cubicBezTo>
                    <a:cubicBezTo>
                      <a:pt x="12520" y="7257"/>
                      <a:pt x="12156" y="7651"/>
                      <a:pt x="11798" y="8139"/>
                    </a:cubicBezTo>
                    <a:cubicBezTo>
                      <a:pt x="11441" y="8626"/>
                      <a:pt x="11081" y="9184"/>
                      <a:pt x="10727" y="9814"/>
                    </a:cubicBezTo>
                    <a:cubicBezTo>
                      <a:pt x="10372" y="10445"/>
                      <a:pt x="10017" y="11093"/>
                      <a:pt x="9665" y="11765"/>
                    </a:cubicBezTo>
                    <a:cubicBezTo>
                      <a:pt x="9234" y="12585"/>
                      <a:pt x="8794" y="13394"/>
                      <a:pt x="8336" y="14196"/>
                    </a:cubicBezTo>
                    <a:cubicBezTo>
                      <a:pt x="7876" y="14996"/>
                      <a:pt x="7384" y="15717"/>
                      <a:pt x="6858" y="16357"/>
                    </a:cubicBezTo>
                    <a:cubicBezTo>
                      <a:pt x="6330" y="16996"/>
                      <a:pt x="5752" y="17510"/>
                      <a:pt x="5119" y="17898"/>
                    </a:cubicBezTo>
                    <a:cubicBezTo>
                      <a:pt x="4485" y="18289"/>
                      <a:pt x="3788" y="18488"/>
                      <a:pt x="3022" y="18488"/>
                    </a:cubicBezTo>
                    <a:lnTo>
                      <a:pt x="458" y="18488"/>
                    </a:lnTo>
                    <a:cubicBezTo>
                      <a:pt x="333" y="18488"/>
                      <a:pt x="225" y="18432"/>
                      <a:pt x="135" y="18324"/>
                    </a:cubicBezTo>
                    <a:cubicBezTo>
                      <a:pt x="44" y="18219"/>
                      <a:pt x="0" y="18091"/>
                      <a:pt x="0" y="17942"/>
                    </a:cubicBezTo>
                    <a:lnTo>
                      <a:pt x="0" y="15790"/>
                    </a:lnTo>
                    <a:cubicBezTo>
                      <a:pt x="0" y="15638"/>
                      <a:pt x="44" y="15513"/>
                      <a:pt x="135" y="15411"/>
                    </a:cubicBezTo>
                    <a:cubicBezTo>
                      <a:pt x="225" y="15311"/>
                      <a:pt x="333" y="15256"/>
                      <a:pt x="458" y="15256"/>
                    </a:cubicBezTo>
                    <a:lnTo>
                      <a:pt x="3022" y="15256"/>
                    </a:lnTo>
                    <a:cubicBezTo>
                      <a:pt x="3421" y="15256"/>
                      <a:pt x="3810" y="15113"/>
                      <a:pt x="4189" y="14824"/>
                    </a:cubicBezTo>
                    <a:cubicBezTo>
                      <a:pt x="4568" y="14538"/>
                      <a:pt x="4933" y="14150"/>
                      <a:pt x="5285" y="13665"/>
                    </a:cubicBezTo>
                    <a:cubicBezTo>
                      <a:pt x="5637" y="13180"/>
                      <a:pt x="5985" y="12623"/>
                      <a:pt x="6340" y="11995"/>
                    </a:cubicBezTo>
                    <a:cubicBezTo>
                      <a:pt x="6692" y="11367"/>
                      <a:pt x="7042" y="10716"/>
                      <a:pt x="7394" y="10045"/>
                    </a:cubicBezTo>
                    <a:cubicBezTo>
                      <a:pt x="7822" y="9225"/>
                      <a:pt x="8270" y="8407"/>
                      <a:pt x="8735" y="7599"/>
                    </a:cubicBezTo>
                    <a:cubicBezTo>
                      <a:pt x="9200" y="6790"/>
                      <a:pt x="9696" y="6063"/>
                      <a:pt x="10223" y="5421"/>
                    </a:cubicBezTo>
                    <a:cubicBezTo>
                      <a:pt x="10749" y="4776"/>
                      <a:pt x="11324" y="4262"/>
                      <a:pt x="11950" y="3876"/>
                    </a:cubicBezTo>
                    <a:cubicBezTo>
                      <a:pt x="12574" y="3488"/>
                      <a:pt x="13276" y="3293"/>
                      <a:pt x="14057" y="3293"/>
                    </a:cubicBezTo>
                    <a:lnTo>
                      <a:pt x="16435" y="3293"/>
                    </a:lnTo>
                    <a:lnTo>
                      <a:pt x="16435" y="712"/>
                    </a:lnTo>
                    <a:cubicBezTo>
                      <a:pt x="16435" y="329"/>
                      <a:pt x="16530" y="102"/>
                      <a:pt x="16721" y="23"/>
                    </a:cubicBezTo>
                    <a:cubicBezTo>
                      <a:pt x="16914" y="-50"/>
                      <a:pt x="17147" y="49"/>
                      <a:pt x="17418" y="318"/>
                    </a:cubicBezTo>
                    <a:lnTo>
                      <a:pt x="21331" y="4203"/>
                    </a:lnTo>
                    <a:cubicBezTo>
                      <a:pt x="21512" y="4373"/>
                      <a:pt x="21598" y="4583"/>
                      <a:pt x="21588" y="4834"/>
                    </a:cubicBezTo>
                    <a:cubicBezTo>
                      <a:pt x="21588" y="5103"/>
                      <a:pt x="21502" y="5322"/>
                      <a:pt x="21331" y="5488"/>
                    </a:cubicBezTo>
                    <a:lnTo>
                      <a:pt x="17418" y="9362"/>
                    </a:lnTo>
                    <a:cubicBezTo>
                      <a:pt x="17147" y="9630"/>
                      <a:pt x="16914" y="9727"/>
                      <a:pt x="16721" y="9645"/>
                    </a:cubicBezTo>
                    <a:cubicBezTo>
                      <a:pt x="16530" y="9569"/>
                      <a:pt x="16435" y="9338"/>
                      <a:pt x="16435" y="8956"/>
                    </a:cubicBezTo>
                    <a:lnTo>
                      <a:pt x="16435" y="6524"/>
                    </a:lnTo>
                    <a:lnTo>
                      <a:pt x="14059" y="6524"/>
                    </a:lnTo>
                    <a:close/>
                    <a:moveTo>
                      <a:pt x="462" y="6495"/>
                    </a:moveTo>
                    <a:cubicBezTo>
                      <a:pt x="338" y="6495"/>
                      <a:pt x="230" y="6449"/>
                      <a:pt x="139" y="6349"/>
                    </a:cubicBezTo>
                    <a:cubicBezTo>
                      <a:pt x="49" y="6250"/>
                      <a:pt x="5" y="6127"/>
                      <a:pt x="5" y="5978"/>
                    </a:cubicBezTo>
                    <a:lnTo>
                      <a:pt x="5" y="3824"/>
                    </a:lnTo>
                    <a:cubicBezTo>
                      <a:pt x="5" y="3462"/>
                      <a:pt x="157" y="3287"/>
                      <a:pt x="462" y="3293"/>
                    </a:cubicBezTo>
                    <a:lnTo>
                      <a:pt x="3027" y="3293"/>
                    </a:lnTo>
                    <a:cubicBezTo>
                      <a:pt x="3560" y="3293"/>
                      <a:pt x="4054" y="3389"/>
                      <a:pt x="4514" y="3573"/>
                    </a:cubicBezTo>
                    <a:cubicBezTo>
                      <a:pt x="4974" y="3763"/>
                      <a:pt x="5410" y="4022"/>
                      <a:pt x="5821" y="4358"/>
                    </a:cubicBezTo>
                    <a:cubicBezTo>
                      <a:pt x="6229" y="4691"/>
                      <a:pt x="6609" y="5085"/>
                      <a:pt x="6963" y="5532"/>
                    </a:cubicBezTo>
                    <a:cubicBezTo>
                      <a:pt x="7318" y="5979"/>
                      <a:pt x="7656" y="6463"/>
                      <a:pt x="7994" y="6983"/>
                    </a:cubicBezTo>
                    <a:cubicBezTo>
                      <a:pt x="7519" y="7824"/>
                      <a:pt x="7059" y="8653"/>
                      <a:pt x="6621" y="9473"/>
                    </a:cubicBezTo>
                    <a:cubicBezTo>
                      <a:pt x="6589" y="9549"/>
                      <a:pt x="6557" y="9610"/>
                      <a:pt x="6516" y="9668"/>
                    </a:cubicBezTo>
                    <a:cubicBezTo>
                      <a:pt x="6477" y="9727"/>
                      <a:pt x="6442" y="9794"/>
                      <a:pt x="6410" y="9876"/>
                    </a:cubicBezTo>
                    <a:cubicBezTo>
                      <a:pt x="5862" y="8927"/>
                      <a:pt x="5319" y="8127"/>
                      <a:pt x="4776" y="7473"/>
                    </a:cubicBezTo>
                    <a:cubicBezTo>
                      <a:pt x="4233" y="6822"/>
                      <a:pt x="3651" y="6495"/>
                      <a:pt x="3024" y="6495"/>
                    </a:cubicBezTo>
                    <a:lnTo>
                      <a:pt x="462" y="6495"/>
                    </a:lnTo>
                    <a:close/>
                    <a:moveTo>
                      <a:pt x="21333" y="15997"/>
                    </a:moveTo>
                    <a:cubicBezTo>
                      <a:pt x="21514" y="16167"/>
                      <a:pt x="21600" y="16386"/>
                      <a:pt x="21590" y="16657"/>
                    </a:cubicBezTo>
                    <a:cubicBezTo>
                      <a:pt x="21590" y="16908"/>
                      <a:pt x="21505" y="17116"/>
                      <a:pt x="21333" y="17285"/>
                    </a:cubicBezTo>
                    <a:lnTo>
                      <a:pt x="17421" y="21182"/>
                    </a:lnTo>
                    <a:cubicBezTo>
                      <a:pt x="17149" y="21454"/>
                      <a:pt x="16917" y="21550"/>
                      <a:pt x="16724" y="21471"/>
                    </a:cubicBezTo>
                    <a:cubicBezTo>
                      <a:pt x="16533" y="21392"/>
                      <a:pt x="16437" y="21162"/>
                      <a:pt x="16437" y="20779"/>
                    </a:cubicBezTo>
                    <a:lnTo>
                      <a:pt x="16437" y="18432"/>
                    </a:lnTo>
                    <a:lnTo>
                      <a:pt x="14059" y="18432"/>
                    </a:lnTo>
                    <a:cubicBezTo>
                      <a:pt x="13528" y="18432"/>
                      <a:pt x="13031" y="18336"/>
                      <a:pt x="12574" y="18143"/>
                    </a:cubicBezTo>
                    <a:cubicBezTo>
                      <a:pt x="12114" y="17953"/>
                      <a:pt x="11681" y="17691"/>
                      <a:pt x="11280" y="17355"/>
                    </a:cubicBezTo>
                    <a:cubicBezTo>
                      <a:pt x="10878" y="17019"/>
                      <a:pt x="10497" y="16628"/>
                      <a:pt x="10137" y="16181"/>
                    </a:cubicBezTo>
                    <a:cubicBezTo>
                      <a:pt x="9780" y="15732"/>
                      <a:pt x="9440" y="15253"/>
                      <a:pt x="9119" y="14739"/>
                    </a:cubicBezTo>
                    <a:cubicBezTo>
                      <a:pt x="9344" y="14360"/>
                      <a:pt x="9567" y="13963"/>
                      <a:pt x="9780" y="13551"/>
                    </a:cubicBezTo>
                    <a:cubicBezTo>
                      <a:pt x="9995" y="13142"/>
                      <a:pt x="10218" y="12740"/>
                      <a:pt x="10443" y="12337"/>
                    </a:cubicBezTo>
                    <a:cubicBezTo>
                      <a:pt x="10475" y="12246"/>
                      <a:pt x="10514" y="12165"/>
                      <a:pt x="10560" y="12091"/>
                    </a:cubicBezTo>
                    <a:cubicBezTo>
                      <a:pt x="10609" y="12024"/>
                      <a:pt x="10646" y="11940"/>
                      <a:pt x="10680" y="11846"/>
                    </a:cubicBezTo>
                    <a:cubicBezTo>
                      <a:pt x="11226" y="12798"/>
                      <a:pt x="11769" y="13592"/>
                      <a:pt x="12315" y="14231"/>
                    </a:cubicBezTo>
                    <a:cubicBezTo>
                      <a:pt x="12855" y="14868"/>
                      <a:pt x="13440" y="15189"/>
                      <a:pt x="14064" y="15189"/>
                    </a:cubicBezTo>
                    <a:lnTo>
                      <a:pt x="16442" y="15189"/>
                    </a:lnTo>
                    <a:lnTo>
                      <a:pt x="16442" y="12532"/>
                    </a:lnTo>
                    <a:cubicBezTo>
                      <a:pt x="16442" y="12153"/>
                      <a:pt x="16538" y="11922"/>
                      <a:pt x="16728" y="11846"/>
                    </a:cubicBezTo>
                    <a:cubicBezTo>
                      <a:pt x="16922" y="11773"/>
                      <a:pt x="17154" y="11867"/>
                      <a:pt x="17426" y="12126"/>
                    </a:cubicBezTo>
                    <a:lnTo>
                      <a:pt x="21333" y="1599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Прямоугольник 88"/>
              <p:cNvSpPr/>
              <p:nvPr userDrawn="1"/>
            </p:nvSpPr>
            <p:spPr>
              <a:xfrm>
                <a:off x="3134718" y="2252223"/>
                <a:ext cx="4141504" cy="86117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ANKARA ÜNİVERSİTESİ 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ENFORMATİK BÖLÜMÜ TEZSİZ YÜKSEK LİSANS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125" y="1504950"/>
              <a:ext cx="847725" cy="833755"/>
            </a:xfrm>
            <a:prstGeom prst="rect">
              <a:avLst/>
            </a:prstGeom>
          </p:spPr>
        </p:pic>
        <p:sp>
          <p:nvSpPr>
            <p:cNvPr id="10" name="Metin Kutusu 31"/>
            <p:cNvSpPr txBox="1"/>
            <p:nvPr userDrawn="1"/>
          </p:nvSpPr>
          <p:spPr>
            <a:xfrm>
              <a:off x="137130" y="343652"/>
              <a:ext cx="540000" cy="684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sz="3600" b="1" dirty="0">
                  <a:ln w="9525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tr-TR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495074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0DE84-F59F-4E94-8927-2553509AC5DA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0" y="6413554"/>
            <a:ext cx="3006671" cy="444446"/>
          </a:xfrm>
        </p:spPr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9316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2ED1FC-AE31-4BD4-A04E-566252861AA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636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722FA-1C10-4FC5-BE90-B8AF285E6818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1110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F4311-9887-47A9-8C0B-70E2B8690B1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3043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7E951B-DF7E-402A-A30A-709E616C762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715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2890C-CBCE-4229-A069-0ACEF17807B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865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2ED1FC-AE31-4BD4-A04E-566252861AA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2809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F1F8F3-F42C-4DF1-B273-A7F8CFFDD9A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7904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2183-4A45-4122-BCC4-B3BA7FDA2EFF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2620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37FE4-256D-40E7-90FC-D1765659DE5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522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B4AE66-5BBA-4EE4-A8EC-E5040E722C14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7028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345412" y="3530043"/>
            <a:ext cx="9144000" cy="1539903"/>
          </a:xfrm>
        </p:spPr>
        <p:txBody>
          <a:bodyPr anchor="b"/>
          <a:lstStyle>
            <a:lvl1pPr algn="ctr"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6C87B8-F90C-45B3-81D6-E21A7E1D81A7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01481" y="156040"/>
            <a:ext cx="11521594" cy="4143954"/>
            <a:chOff x="0" y="343652"/>
            <a:chExt cx="8082167" cy="3131068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408617"/>
              <a:ext cx="8082167" cy="3066103"/>
              <a:chOff x="0" y="856378"/>
              <a:chExt cx="8470941" cy="3285993"/>
            </a:xfrm>
          </p:grpSpPr>
          <p:sp>
            <p:nvSpPr>
              <p:cNvPr id="11" name="Rectangle 12"/>
              <p:cNvSpPr>
                <a:spLocks noChangeArrowheads="1"/>
              </p:cNvSpPr>
              <p:nvPr userDrawn="1"/>
            </p:nvSpPr>
            <p:spPr bwMode="auto">
              <a:xfrm rot="16200000">
                <a:off x="8441714" y="1339324"/>
                <a:ext cx="6153" cy="52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Прямоугольник 1"/>
              <p:cNvSpPr/>
              <p:nvPr userDrawn="1"/>
            </p:nvSpPr>
            <p:spPr>
              <a:xfrm>
                <a:off x="1404487" y="1785042"/>
                <a:ext cx="6963028" cy="1484714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3"/>
              <p:cNvSpPr/>
              <p:nvPr userDrawn="1"/>
            </p:nvSpPr>
            <p:spPr>
              <a:xfrm rot="2700000">
                <a:off x="1034369" y="2941441"/>
                <a:ext cx="695885" cy="695885"/>
              </a:xfrm>
              <a:prstGeom prst="rect">
                <a:avLst/>
              </a:prstGeom>
              <a:solidFill>
                <a:srgbClr val="F8A90C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75"/>
              <p:cNvSpPr/>
              <p:nvPr userDrawn="1"/>
            </p:nvSpPr>
            <p:spPr>
              <a:xfrm rot="2700000">
                <a:off x="522132" y="2429204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76"/>
              <p:cNvSpPr/>
              <p:nvPr userDrawn="1"/>
            </p:nvSpPr>
            <p:spPr>
              <a:xfrm rot="2700000">
                <a:off x="10086" y="1908996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77"/>
              <p:cNvSpPr/>
              <p:nvPr userDrawn="1"/>
            </p:nvSpPr>
            <p:spPr>
              <a:xfrm rot="2700000">
                <a:off x="655832" y="1048438"/>
                <a:ext cx="1451816" cy="1416004"/>
              </a:xfrm>
              <a:prstGeom prst="rect">
                <a:avLst/>
              </a:prstGeom>
              <a:solidFill>
                <a:srgbClr val="AAAAA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78"/>
              <p:cNvSpPr/>
              <p:nvPr userDrawn="1"/>
            </p:nvSpPr>
            <p:spPr>
              <a:xfrm rot="2700000">
                <a:off x="0" y="856378"/>
                <a:ext cx="695885" cy="695885"/>
              </a:xfrm>
              <a:prstGeom prst="rect">
                <a:avLst/>
              </a:prstGeom>
              <a:solidFill>
                <a:srgbClr val="C80D1F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79"/>
              <p:cNvSpPr/>
              <p:nvPr userDrawn="1"/>
            </p:nvSpPr>
            <p:spPr>
              <a:xfrm rot="2700000">
                <a:off x="532218" y="3446486"/>
                <a:ext cx="695885" cy="695885"/>
              </a:xfrm>
              <a:prstGeom prst="rect">
                <a:avLst/>
              </a:prstGeom>
              <a:solidFill>
                <a:srgbClr val="EA506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Shape 1420"/>
              <p:cNvSpPr/>
              <p:nvPr userDrawn="1"/>
            </p:nvSpPr>
            <p:spPr bwMode="auto">
              <a:xfrm>
                <a:off x="1231147" y="1596434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77" y="7976"/>
                    </a:moveTo>
                    <a:cubicBezTo>
                      <a:pt x="3988" y="7976"/>
                      <a:pt x="3706" y="8031"/>
                      <a:pt x="3435" y="8149"/>
                    </a:cubicBezTo>
                    <a:cubicBezTo>
                      <a:pt x="3161" y="8266"/>
                      <a:pt x="2904" y="8428"/>
                      <a:pt x="2666" y="8628"/>
                    </a:cubicBezTo>
                    <a:cubicBezTo>
                      <a:pt x="2429" y="8830"/>
                      <a:pt x="2220" y="9071"/>
                      <a:pt x="2044" y="9344"/>
                    </a:cubicBezTo>
                    <a:cubicBezTo>
                      <a:pt x="1868" y="9621"/>
                      <a:pt x="1731" y="9926"/>
                      <a:pt x="1628" y="10252"/>
                    </a:cubicBezTo>
                    <a:lnTo>
                      <a:pt x="0" y="16271"/>
                    </a:lnTo>
                    <a:lnTo>
                      <a:pt x="0" y="1619"/>
                    </a:lnTo>
                    <a:cubicBezTo>
                      <a:pt x="0" y="1178"/>
                      <a:pt x="132" y="796"/>
                      <a:pt x="399" y="479"/>
                    </a:cubicBezTo>
                    <a:cubicBezTo>
                      <a:pt x="663" y="162"/>
                      <a:pt x="982" y="0"/>
                      <a:pt x="1349" y="0"/>
                    </a:cubicBezTo>
                    <a:lnTo>
                      <a:pt x="9460" y="0"/>
                    </a:lnTo>
                    <a:cubicBezTo>
                      <a:pt x="9824" y="0"/>
                      <a:pt x="10140" y="162"/>
                      <a:pt x="10407" y="479"/>
                    </a:cubicBezTo>
                    <a:cubicBezTo>
                      <a:pt x="10674" y="796"/>
                      <a:pt x="10806" y="1178"/>
                      <a:pt x="10806" y="1619"/>
                    </a:cubicBezTo>
                    <a:cubicBezTo>
                      <a:pt x="10806" y="2059"/>
                      <a:pt x="10938" y="2438"/>
                      <a:pt x="11198" y="2750"/>
                    </a:cubicBezTo>
                    <a:cubicBezTo>
                      <a:pt x="11460" y="3064"/>
                      <a:pt x="11773" y="3223"/>
                      <a:pt x="12143" y="3223"/>
                    </a:cubicBezTo>
                    <a:lnTo>
                      <a:pt x="17333" y="3223"/>
                    </a:lnTo>
                    <a:cubicBezTo>
                      <a:pt x="17700" y="3223"/>
                      <a:pt x="18016" y="3384"/>
                      <a:pt x="18278" y="3713"/>
                    </a:cubicBezTo>
                    <a:cubicBezTo>
                      <a:pt x="18540" y="4042"/>
                      <a:pt x="18670" y="4427"/>
                      <a:pt x="18670" y="4868"/>
                    </a:cubicBezTo>
                    <a:lnTo>
                      <a:pt x="18670" y="7976"/>
                    </a:lnTo>
                    <a:lnTo>
                      <a:pt x="4277" y="7976"/>
                    </a:lnTo>
                    <a:close/>
                    <a:moveTo>
                      <a:pt x="21600" y="10141"/>
                    </a:moveTo>
                    <a:lnTo>
                      <a:pt x="18552" y="20801"/>
                    </a:lnTo>
                    <a:cubicBezTo>
                      <a:pt x="18506" y="21015"/>
                      <a:pt x="18386" y="21203"/>
                      <a:pt x="18195" y="21362"/>
                    </a:cubicBezTo>
                    <a:cubicBezTo>
                      <a:pt x="18004" y="21521"/>
                      <a:pt x="17818" y="21600"/>
                      <a:pt x="17639" y="21600"/>
                    </a:cubicBezTo>
                    <a:lnTo>
                      <a:pt x="504" y="21600"/>
                    </a:lnTo>
                    <a:lnTo>
                      <a:pt x="3388" y="10913"/>
                    </a:lnTo>
                    <a:cubicBezTo>
                      <a:pt x="3435" y="10699"/>
                      <a:pt x="3552" y="10517"/>
                      <a:pt x="3746" y="10364"/>
                    </a:cubicBezTo>
                    <a:cubicBezTo>
                      <a:pt x="3937" y="10214"/>
                      <a:pt x="4120" y="10141"/>
                      <a:pt x="4301" y="10141"/>
                    </a:cubicBezTo>
                    <a:lnTo>
                      <a:pt x="21600" y="1014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Shape 1458"/>
              <p:cNvSpPr/>
              <p:nvPr userDrawn="1"/>
            </p:nvSpPr>
            <p:spPr bwMode="auto">
              <a:xfrm>
                <a:off x="175278" y="2073390"/>
                <a:ext cx="365500" cy="357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09" y="6867"/>
                    </a:moveTo>
                    <a:cubicBezTo>
                      <a:pt x="18210" y="7364"/>
                      <a:pt x="18439" y="7917"/>
                      <a:pt x="18600" y="8530"/>
                    </a:cubicBezTo>
                    <a:cubicBezTo>
                      <a:pt x="19045" y="8620"/>
                      <a:pt x="19513" y="8680"/>
                      <a:pt x="20005" y="8705"/>
                    </a:cubicBezTo>
                    <a:cubicBezTo>
                      <a:pt x="20498" y="8733"/>
                      <a:pt x="20957" y="8821"/>
                      <a:pt x="21382" y="8976"/>
                    </a:cubicBezTo>
                    <a:cubicBezTo>
                      <a:pt x="21526" y="9013"/>
                      <a:pt x="21600" y="9092"/>
                      <a:pt x="21600" y="9219"/>
                    </a:cubicBezTo>
                    <a:lnTo>
                      <a:pt x="21600" y="12410"/>
                    </a:lnTo>
                    <a:cubicBezTo>
                      <a:pt x="21600" y="12517"/>
                      <a:pt x="21464" y="12613"/>
                      <a:pt x="21198" y="12697"/>
                    </a:cubicBezTo>
                    <a:cubicBezTo>
                      <a:pt x="20932" y="12788"/>
                      <a:pt x="20623" y="12853"/>
                      <a:pt x="20269" y="12909"/>
                    </a:cubicBezTo>
                    <a:cubicBezTo>
                      <a:pt x="19918" y="12963"/>
                      <a:pt x="19575" y="13002"/>
                      <a:pt x="19241" y="13031"/>
                    </a:cubicBezTo>
                    <a:cubicBezTo>
                      <a:pt x="18904" y="13056"/>
                      <a:pt x="18683" y="13079"/>
                      <a:pt x="18575" y="13098"/>
                    </a:cubicBezTo>
                    <a:cubicBezTo>
                      <a:pt x="18448" y="13612"/>
                      <a:pt x="18238" y="14137"/>
                      <a:pt x="17938" y="14680"/>
                    </a:cubicBezTo>
                    <a:cubicBezTo>
                      <a:pt x="18433" y="15417"/>
                      <a:pt x="18983" y="16125"/>
                      <a:pt x="19578" y="16803"/>
                    </a:cubicBezTo>
                    <a:lnTo>
                      <a:pt x="19660" y="17006"/>
                    </a:lnTo>
                    <a:cubicBezTo>
                      <a:pt x="19660" y="17077"/>
                      <a:pt x="19535" y="17252"/>
                      <a:pt x="19286" y="17523"/>
                    </a:cubicBezTo>
                    <a:cubicBezTo>
                      <a:pt x="19037" y="17800"/>
                      <a:pt x="18756" y="18096"/>
                      <a:pt x="18439" y="18412"/>
                    </a:cubicBezTo>
                    <a:cubicBezTo>
                      <a:pt x="18122" y="18726"/>
                      <a:pt x="17822" y="19008"/>
                      <a:pt x="17538" y="19257"/>
                    </a:cubicBezTo>
                    <a:cubicBezTo>
                      <a:pt x="17252" y="19505"/>
                      <a:pt x="17068" y="19626"/>
                      <a:pt x="16989" y="19626"/>
                    </a:cubicBezTo>
                    <a:cubicBezTo>
                      <a:pt x="16969" y="19626"/>
                      <a:pt x="16850" y="19542"/>
                      <a:pt x="16629" y="19378"/>
                    </a:cubicBezTo>
                    <a:cubicBezTo>
                      <a:pt x="16408" y="19211"/>
                      <a:pt x="16165" y="19025"/>
                      <a:pt x="15896" y="18822"/>
                    </a:cubicBezTo>
                    <a:cubicBezTo>
                      <a:pt x="15629" y="18621"/>
                      <a:pt x="15377" y="18426"/>
                      <a:pt x="15136" y="18240"/>
                    </a:cubicBezTo>
                    <a:cubicBezTo>
                      <a:pt x="14898" y="18056"/>
                      <a:pt x="14746" y="17946"/>
                      <a:pt x="14683" y="17910"/>
                    </a:cubicBezTo>
                    <a:cubicBezTo>
                      <a:pt x="14420" y="18054"/>
                      <a:pt x="14156" y="18178"/>
                      <a:pt x="13890" y="18282"/>
                    </a:cubicBezTo>
                    <a:cubicBezTo>
                      <a:pt x="13624" y="18384"/>
                      <a:pt x="13355" y="18472"/>
                      <a:pt x="13083" y="18545"/>
                    </a:cubicBezTo>
                    <a:cubicBezTo>
                      <a:pt x="13066" y="18655"/>
                      <a:pt x="13040" y="18875"/>
                      <a:pt x="13009" y="19214"/>
                    </a:cubicBezTo>
                    <a:cubicBezTo>
                      <a:pt x="12978" y="19553"/>
                      <a:pt x="12933" y="19895"/>
                      <a:pt x="12879" y="20242"/>
                    </a:cubicBezTo>
                    <a:cubicBezTo>
                      <a:pt x="12825" y="20589"/>
                      <a:pt x="12763" y="20903"/>
                      <a:pt x="12692" y="21179"/>
                    </a:cubicBezTo>
                    <a:cubicBezTo>
                      <a:pt x="12618" y="21462"/>
                      <a:pt x="12522" y="21600"/>
                      <a:pt x="12406" y="21600"/>
                    </a:cubicBezTo>
                    <a:lnTo>
                      <a:pt x="9191" y="21600"/>
                    </a:lnTo>
                    <a:cubicBezTo>
                      <a:pt x="9064" y="21600"/>
                      <a:pt x="8979" y="21521"/>
                      <a:pt x="8933" y="21371"/>
                    </a:cubicBezTo>
                    <a:cubicBezTo>
                      <a:pt x="8806" y="20928"/>
                      <a:pt x="8721" y="20462"/>
                      <a:pt x="8679" y="19979"/>
                    </a:cubicBezTo>
                    <a:cubicBezTo>
                      <a:pt x="8630" y="19494"/>
                      <a:pt x="8582" y="19031"/>
                      <a:pt x="8528" y="18585"/>
                    </a:cubicBezTo>
                    <a:cubicBezTo>
                      <a:pt x="7976" y="18424"/>
                      <a:pt x="7446" y="18198"/>
                      <a:pt x="6942" y="17910"/>
                    </a:cubicBezTo>
                    <a:cubicBezTo>
                      <a:pt x="6568" y="18192"/>
                      <a:pt x="6203" y="18460"/>
                      <a:pt x="5843" y="18726"/>
                    </a:cubicBezTo>
                    <a:cubicBezTo>
                      <a:pt x="5481" y="18994"/>
                      <a:pt x="5124" y="19276"/>
                      <a:pt x="4773" y="19573"/>
                    </a:cubicBezTo>
                    <a:lnTo>
                      <a:pt x="4608" y="19626"/>
                    </a:lnTo>
                    <a:cubicBezTo>
                      <a:pt x="4555" y="19626"/>
                      <a:pt x="4387" y="19505"/>
                      <a:pt x="4107" y="19256"/>
                    </a:cubicBezTo>
                    <a:cubicBezTo>
                      <a:pt x="3827" y="19008"/>
                      <a:pt x="3535" y="18726"/>
                      <a:pt x="3232" y="18412"/>
                    </a:cubicBezTo>
                    <a:cubicBezTo>
                      <a:pt x="2929" y="18096"/>
                      <a:pt x="2654" y="17800"/>
                      <a:pt x="2405" y="17523"/>
                    </a:cubicBezTo>
                    <a:cubicBezTo>
                      <a:pt x="2155" y="17252"/>
                      <a:pt x="2031" y="17077"/>
                      <a:pt x="2031" y="17006"/>
                    </a:cubicBezTo>
                    <a:cubicBezTo>
                      <a:pt x="2031" y="16986"/>
                      <a:pt x="2104" y="16868"/>
                      <a:pt x="2249" y="16647"/>
                    </a:cubicBezTo>
                    <a:cubicBezTo>
                      <a:pt x="2393" y="16427"/>
                      <a:pt x="2563" y="16184"/>
                      <a:pt x="2759" y="15925"/>
                    </a:cubicBezTo>
                    <a:cubicBezTo>
                      <a:pt x="2951" y="15662"/>
                      <a:pt x="3141" y="15411"/>
                      <a:pt x="3328" y="15174"/>
                    </a:cubicBezTo>
                    <a:cubicBezTo>
                      <a:pt x="3512" y="14934"/>
                      <a:pt x="3631" y="14778"/>
                      <a:pt x="3688" y="14705"/>
                    </a:cubicBezTo>
                    <a:cubicBezTo>
                      <a:pt x="3388" y="14211"/>
                      <a:pt x="3158" y="13658"/>
                      <a:pt x="2997" y="13045"/>
                    </a:cubicBezTo>
                    <a:cubicBezTo>
                      <a:pt x="2535" y="12951"/>
                      <a:pt x="2062" y="12898"/>
                      <a:pt x="1578" y="12870"/>
                    </a:cubicBezTo>
                    <a:cubicBezTo>
                      <a:pt x="1093" y="12841"/>
                      <a:pt x="640" y="12751"/>
                      <a:pt x="215" y="12599"/>
                    </a:cubicBezTo>
                    <a:cubicBezTo>
                      <a:pt x="71" y="12562"/>
                      <a:pt x="0" y="12480"/>
                      <a:pt x="0" y="12353"/>
                    </a:cubicBezTo>
                    <a:lnTo>
                      <a:pt x="0" y="9162"/>
                    </a:lnTo>
                    <a:cubicBezTo>
                      <a:pt x="0" y="9055"/>
                      <a:pt x="136" y="8959"/>
                      <a:pt x="414" y="8874"/>
                    </a:cubicBezTo>
                    <a:cubicBezTo>
                      <a:pt x="688" y="8790"/>
                      <a:pt x="997" y="8716"/>
                      <a:pt x="1340" y="8666"/>
                    </a:cubicBezTo>
                    <a:cubicBezTo>
                      <a:pt x="1685" y="8612"/>
                      <a:pt x="2020" y="8570"/>
                      <a:pt x="2345" y="8544"/>
                    </a:cubicBezTo>
                    <a:cubicBezTo>
                      <a:pt x="2668" y="8516"/>
                      <a:pt x="2886" y="8493"/>
                      <a:pt x="2997" y="8473"/>
                    </a:cubicBezTo>
                    <a:cubicBezTo>
                      <a:pt x="3158" y="7926"/>
                      <a:pt x="3379" y="7398"/>
                      <a:pt x="3659" y="6895"/>
                    </a:cubicBezTo>
                    <a:cubicBezTo>
                      <a:pt x="3161" y="6155"/>
                      <a:pt x="2620" y="5447"/>
                      <a:pt x="2031" y="4772"/>
                    </a:cubicBezTo>
                    <a:lnTo>
                      <a:pt x="1937" y="4571"/>
                    </a:lnTo>
                    <a:cubicBezTo>
                      <a:pt x="1937" y="4498"/>
                      <a:pt x="2065" y="4323"/>
                      <a:pt x="2317" y="4049"/>
                    </a:cubicBezTo>
                    <a:cubicBezTo>
                      <a:pt x="2569" y="3775"/>
                      <a:pt x="2852" y="3479"/>
                      <a:pt x="3164" y="3162"/>
                    </a:cubicBezTo>
                    <a:cubicBezTo>
                      <a:pt x="3478" y="2849"/>
                      <a:pt x="3778" y="2569"/>
                      <a:pt x="4067" y="2321"/>
                    </a:cubicBezTo>
                    <a:cubicBezTo>
                      <a:pt x="4356" y="2073"/>
                      <a:pt x="4538" y="1945"/>
                      <a:pt x="4608" y="1945"/>
                    </a:cubicBezTo>
                    <a:cubicBezTo>
                      <a:pt x="4625" y="1945"/>
                      <a:pt x="4747" y="2030"/>
                      <a:pt x="4968" y="2197"/>
                    </a:cubicBezTo>
                    <a:cubicBezTo>
                      <a:pt x="5189" y="2363"/>
                      <a:pt x="5435" y="2550"/>
                      <a:pt x="5707" y="2750"/>
                    </a:cubicBezTo>
                    <a:cubicBezTo>
                      <a:pt x="5976" y="2953"/>
                      <a:pt x="6234" y="3148"/>
                      <a:pt x="6472" y="3332"/>
                    </a:cubicBezTo>
                    <a:cubicBezTo>
                      <a:pt x="6713" y="3515"/>
                      <a:pt x="6860" y="3628"/>
                      <a:pt x="6914" y="3662"/>
                    </a:cubicBezTo>
                    <a:cubicBezTo>
                      <a:pt x="7174" y="3518"/>
                      <a:pt x="7441" y="3399"/>
                      <a:pt x="7707" y="3303"/>
                    </a:cubicBezTo>
                    <a:cubicBezTo>
                      <a:pt x="7973" y="3210"/>
                      <a:pt x="8248" y="3120"/>
                      <a:pt x="8528" y="3030"/>
                    </a:cubicBezTo>
                    <a:cubicBezTo>
                      <a:pt x="8528" y="2922"/>
                      <a:pt x="8540" y="2699"/>
                      <a:pt x="8568" y="2363"/>
                    </a:cubicBezTo>
                    <a:cubicBezTo>
                      <a:pt x="8596" y="2033"/>
                      <a:pt x="8636" y="1694"/>
                      <a:pt x="8690" y="1352"/>
                    </a:cubicBezTo>
                    <a:cubicBezTo>
                      <a:pt x="8744" y="1011"/>
                      <a:pt x="8814" y="697"/>
                      <a:pt x="8899" y="418"/>
                    </a:cubicBezTo>
                    <a:cubicBezTo>
                      <a:pt x="8984" y="141"/>
                      <a:pt x="9084" y="0"/>
                      <a:pt x="9191" y="0"/>
                    </a:cubicBezTo>
                    <a:lnTo>
                      <a:pt x="12406" y="0"/>
                    </a:lnTo>
                    <a:cubicBezTo>
                      <a:pt x="12531" y="0"/>
                      <a:pt x="12618" y="68"/>
                      <a:pt x="12664" y="203"/>
                    </a:cubicBezTo>
                    <a:cubicBezTo>
                      <a:pt x="12771" y="644"/>
                      <a:pt x="12848" y="1107"/>
                      <a:pt x="12893" y="1595"/>
                    </a:cubicBezTo>
                    <a:cubicBezTo>
                      <a:pt x="12938" y="2084"/>
                      <a:pt x="13001" y="2561"/>
                      <a:pt x="13083" y="3030"/>
                    </a:cubicBezTo>
                    <a:cubicBezTo>
                      <a:pt x="13363" y="3100"/>
                      <a:pt x="13632" y="3185"/>
                      <a:pt x="13890" y="3284"/>
                    </a:cubicBezTo>
                    <a:cubicBezTo>
                      <a:pt x="14148" y="3385"/>
                      <a:pt x="14403" y="3512"/>
                      <a:pt x="14655" y="3662"/>
                    </a:cubicBezTo>
                    <a:cubicBezTo>
                      <a:pt x="14729" y="3611"/>
                      <a:pt x="14881" y="3490"/>
                      <a:pt x="15117" y="3303"/>
                    </a:cubicBezTo>
                    <a:cubicBezTo>
                      <a:pt x="15352" y="3120"/>
                      <a:pt x="15604" y="2925"/>
                      <a:pt x="15870" y="2722"/>
                    </a:cubicBezTo>
                    <a:cubicBezTo>
                      <a:pt x="16136" y="2521"/>
                      <a:pt x="16377" y="2341"/>
                      <a:pt x="16589" y="2183"/>
                    </a:cubicBezTo>
                    <a:cubicBezTo>
                      <a:pt x="16802" y="2024"/>
                      <a:pt x="16935" y="1945"/>
                      <a:pt x="16989" y="1945"/>
                    </a:cubicBezTo>
                    <a:cubicBezTo>
                      <a:pt x="17043" y="1945"/>
                      <a:pt x="17210" y="2072"/>
                      <a:pt x="17490" y="2321"/>
                    </a:cubicBezTo>
                    <a:cubicBezTo>
                      <a:pt x="17771" y="2569"/>
                      <a:pt x="18065" y="2849"/>
                      <a:pt x="18371" y="3162"/>
                    </a:cubicBezTo>
                    <a:cubicBezTo>
                      <a:pt x="18680" y="3479"/>
                      <a:pt x="18957" y="3775"/>
                      <a:pt x="19207" y="4049"/>
                    </a:cubicBezTo>
                    <a:cubicBezTo>
                      <a:pt x="19453" y="4323"/>
                      <a:pt x="19578" y="4498"/>
                      <a:pt x="19578" y="4571"/>
                    </a:cubicBezTo>
                    <a:cubicBezTo>
                      <a:pt x="19578" y="4605"/>
                      <a:pt x="19498" y="4735"/>
                      <a:pt x="19343" y="4955"/>
                    </a:cubicBezTo>
                    <a:cubicBezTo>
                      <a:pt x="19184" y="5175"/>
                      <a:pt x="19008" y="5416"/>
                      <a:pt x="18813" y="5678"/>
                    </a:cubicBezTo>
                    <a:cubicBezTo>
                      <a:pt x="18617" y="5938"/>
                      <a:pt x="18428" y="6189"/>
                      <a:pt x="18241" y="6429"/>
                    </a:cubicBezTo>
                    <a:cubicBezTo>
                      <a:pt x="18057" y="6667"/>
                      <a:pt x="17946" y="6813"/>
                      <a:pt x="17909" y="6867"/>
                    </a:cubicBezTo>
                    <a:moveTo>
                      <a:pt x="10806" y="14044"/>
                    </a:moveTo>
                    <a:cubicBezTo>
                      <a:pt x="11248" y="14044"/>
                      <a:pt x="11670" y="13957"/>
                      <a:pt x="12066" y="13779"/>
                    </a:cubicBezTo>
                    <a:cubicBezTo>
                      <a:pt x="12463" y="13607"/>
                      <a:pt x="12805" y="13370"/>
                      <a:pt x="13091" y="13070"/>
                    </a:cubicBezTo>
                    <a:cubicBezTo>
                      <a:pt x="13375" y="12774"/>
                      <a:pt x="13604" y="12429"/>
                      <a:pt x="13783" y="12031"/>
                    </a:cubicBezTo>
                    <a:cubicBezTo>
                      <a:pt x="13958" y="11633"/>
                      <a:pt x="14046" y="11215"/>
                      <a:pt x="14046" y="10775"/>
                    </a:cubicBezTo>
                    <a:cubicBezTo>
                      <a:pt x="14046" y="10334"/>
                      <a:pt x="13958" y="9919"/>
                      <a:pt x="13783" y="9530"/>
                    </a:cubicBezTo>
                    <a:cubicBezTo>
                      <a:pt x="13604" y="9143"/>
                      <a:pt x="13375" y="8801"/>
                      <a:pt x="13091" y="8502"/>
                    </a:cubicBezTo>
                    <a:cubicBezTo>
                      <a:pt x="12805" y="8206"/>
                      <a:pt x="12463" y="7974"/>
                      <a:pt x="12066" y="7808"/>
                    </a:cubicBezTo>
                    <a:cubicBezTo>
                      <a:pt x="11670" y="7641"/>
                      <a:pt x="11248" y="7556"/>
                      <a:pt x="10806" y="7556"/>
                    </a:cubicBezTo>
                    <a:cubicBezTo>
                      <a:pt x="10361" y="7556"/>
                      <a:pt x="9939" y="7641"/>
                      <a:pt x="9537" y="7808"/>
                    </a:cubicBezTo>
                    <a:cubicBezTo>
                      <a:pt x="9135" y="7974"/>
                      <a:pt x="8786" y="8206"/>
                      <a:pt x="8494" y="8502"/>
                    </a:cubicBezTo>
                    <a:cubicBezTo>
                      <a:pt x="8200" y="8801"/>
                      <a:pt x="7970" y="9143"/>
                      <a:pt x="7800" y="9530"/>
                    </a:cubicBezTo>
                    <a:cubicBezTo>
                      <a:pt x="7633" y="9919"/>
                      <a:pt x="7551" y="10334"/>
                      <a:pt x="7551" y="10775"/>
                    </a:cubicBezTo>
                    <a:cubicBezTo>
                      <a:pt x="7551" y="11215"/>
                      <a:pt x="7633" y="11633"/>
                      <a:pt x="7800" y="12031"/>
                    </a:cubicBezTo>
                    <a:cubicBezTo>
                      <a:pt x="7970" y="12429"/>
                      <a:pt x="8200" y="12774"/>
                      <a:pt x="8494" y="13070"/>
                    </a:cubicBezTo>
                    <a:cubicBezTo>
                      <a:pt x="8786" y="13370"/>
                      <a:pt x="9135" y="13607"/>
                      <a:pt x="9537" y="13779"/>
                    </a:cubicBezTo>
                    <a:cubicBezTo>
                      <a:pt x="9939" y="13957"/>
                      <a:pt x="10361" y="14044"/>
                      <a:pt x="10806" y="14044"/>
                    </a:cubicBezTo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Shape 1486"/>
              <p:cNvSpPr/>
              <p:nvPr userDrawn="1"/>
            </p:nvSpPr>
            <p:spPr bwMode="auto">
              <a:xfrm>
                <a:off x="721711" y="2626985"/>
                <a:ext cx="308929" cy="353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" y="6464"/>
                    </a:moveTo>
                    <a:cubicBezTo>
                      <a:pt x="386" y="6464"/>
                      <a:pt x="262" y="6412"/>
                      <a:pt x="155" y="6306"/>
                    </a:cubicBezTo>
                    <a:cubicBezTo>
                      <a:pt x="49" y="6202"/>
                      <a:pt x="0" y="6075"/>
                      <a:pt x="0" y="5925"/>
                    </a:cubicBezTo>
                    <a:lnTo>
                      <a:pt x="0" y="538"/>
                    </a:lnTo>
                    <a:cubicBezTo>
                      <a:pt x="0" y="389"/>
                      <a:pt x="49" y="265"/>
                      <a:pt x="155" y="158"/>
                    </a:cubicBezTo>
                    <a:cubicBezTo>
                      <a:pt x="262" y="52"/>
                      <a:pt x="386" y="0"/>
                      <a:pt x="536" y="0"/>
                    </a:cubicBezTo>
                    <a:lnTo>
                      <a:pt x="5925" y="0"/>
                    </a:lnTo>
                    <a:cubicBezTo>
                      <a:pt x="6072" y="0"/>
                      <a:pt x="6202" y="52"/>
                      <a:pt x="6320" y="158"/>
                    </a:cubicBezTo>
                    <a:cubicBezTo>
                      <a:pt x="6432" y="265"/>
                      <a:pt x="6487" y="389"/>
                      <a:pt x="6487" y="538"/>
                    </a:cubicBezTo>
                    <a:lnTo>
                      <a:pt x="6487" y="5925"/>
                    </a:lnTo>
                    <a:cubicBezTo>
                      <a:pt x="6487" y="6075"/>
                      <a:pt x="6432" y="6202"/>
                      <a:pt x="6320" y="6306"/>
                    </a:cubicBezTo>
                    <a:cubicBezTo>
                      <a:pt x="6202" y="6412"/>
                      <a:pt x="6072" y="6464"/>
                      <a:pt x="5925" y="6464"/>
                    </a:cubicBezTo>
                    <a:lnTo>
                      <a:pt x="536" y="6464"/>
                    </a:lnTo>
                    <a:close/>
                    <a:moveTo>
                      <a:pt x="21059" y="8105"/>
                    </a:moveTo>
                    <a:cubicBezTo>
                      <a:pt x="21206" y="8105"/>
                      <a:pt x="21335" y="8157"/>
                      <a:pt x="21439" y="8258"/>
                    </a:cubicBezTo>
                    <a:cubicBezTo>
                      <a:pt x="21542" y="8358"/>
                      <a:pt x="21600" y="8488"/>
                      <a:pt x="21600" y="8643"/>
                    </a:cubicBezTo>
                    <a:lnTo>
                      <a:pt x="21600" y="12614"/>
                    </a:lnTo>
                    <a:cubicBezTo>
                      <a:pt x="21600" y="13855"/>
                      <a:pt x="21315" y="15021"/>
                      <a:pt x="20751" y="16115"/>
                    </a:cubicBezTo>
                    <a:cubicBezTo>
                      <a:pt x="20183" y="17209"/>
                      <a:pt x="19412" y="18159"/>
                      <a:pt x="18433" y="18968"/>
                    </a:cubicBezTo>
                    <a:cubicBezTo>
                      <a:pt x="17454" y="19775"/>
                      <a:pt x="16314" y="20417"/>
                      <a:pt x="15001" y="20892"/>
                    </a:cubicBezTo>
                    <a:cubicBezTo>
                      <a:pt x="13691" y="21364"/>
                      <a:pt x="12291" y="21600"/>
                      <a:pt x="10803" y="21600"/>
                    </a:cubicBezTo>
                    <a:cubicBezTo>
                      <a:pt x="9297" y="21600"/>
                      <a:pt x="7892" y="21364"/>
                      <a:pt x="6588" y="20892"/>
                    </a:cubicBezTo>
                    <a:cubicBezTo>
                      <a:pt x="5283" y="20417"/>
                      <a:pt x="4140" y="19775"/>
                      <a:pt x="3161" y="18968"/>
                    </a:cubicBezTo>
                    <a:cubicBezTo>
                      <a:pt x="2182" y="18159"/>
                      <a:pt x="1411" y="17212"/>
                      <a:pt x="844" y="16121"/>
                    </a:cubicBezTo>
                    <a:cubicBezTo>
                      <a:pt x="279" y="15032"/>
                      <a:pt x="0" y="13866"/>
                      <a:pt x="0" y="12614"/>
                    </a:cubicBezTo>
                    <a:lnTo>
                      <a:pt x="0" y="8643"/>
                    </a:lnTo>
                    <a:cubicBezTo>
                      <a:pt x="0" y="8496"/>
                      <a:pt x="49" y="8370"/>
                      <a:pt x="155" y="8263"/>
                    </a:cubicBezTo>
                    <a:cubicBezTo>
                      <a:pt x="262" y="8160"/>
                      <a:pt x="386" y="8105"/>
                      <a:pt x="536" y="8105"/>
                    </a:cubicBezTo>
                    <a:lnTo>
                      <a:pt x="5925" y="8105"/>
                    </a:lnTo>
                    <a:cubicBezTo>
                      <a:pt x="6072" y="8105"/>
                      <a:pt x="6202" y="8157"/>
                      <a:pt x="6320" y="8257"/>
                    </a:cubicBezTo>
                    <a:cubicBezTo>
                      <a:pt x="6432" y="8358"/>
                      <a:pt x="6487" y="8488"/>
                      <a:pt x="6487" y="8643"/>
                    </a:cubicBezTo>
                    <a:lnTo>
                      <a:pt x="6487" y="12614"/>
                    </a:lnTo>
                    <a:cubicBezTo>
                      <a:pt x="6487" y="12881"/>
                      <a:pt x="6596" y="13155"/>
                      <a:pt x="6801" y="13440"/>
                    </a:cubicBezTo>
                    <a:cubicBezTo>
                      <a:pt x="7005" y="13725"/>
                      <a:pt x="7299" y="13993"/>
                      <a:pt x="7676" y="14246"/>
                    </a:cubicBezTo>
                    <a:cubicBezTo>
                      <a:pt x="8050" y="14500"/>
                      <a:pt x="8505" y="14704"/>
                      <a:pt x="9032" y="14865"/>
                    </a:cubicBezTo>
                    <a:cubicBezTo>
                      <a:pt x="9562" y="15029"/>
                      <a:pt x="10152" y="15107"/>
                      <a:pt x="10803" y="15107"/>
                    </a:cubicBezTo>
                    <a:cubicBezTo>
                      <a:pt x="11448" y="15107"/>
                      <a:pt x="12038" y="15029"/>
                      <a:pt x="12577" y="14865"/>
                    </a:cubicBezTo>
                    <a:cubicBezTo>
                      <a:pt x="13112" y="14704"/>
                      <a:pt x="13567" y="14500"/>
                      <a:pt x="13944" y="14246"/>
                    </a:cubicBezTo>
                    <a:cubicBezTo>
                      <a:pt x="14321" y="13993"/>
                      <a:pt x="14615" y="13722"/>
                      <a:pt x="14822" y="13440"/>
                    </a:cubicBezTo>
                    <a:cubicBezTo>
                      <a:pt x="15030" y="13155"/>
                      <a:pt x="15130" y="12881"/>
                      <a:pt x="15130" y="12614"/>
                    </a:cubicBezTo>
                    <a:lnTo>
                      <a:pt x="15130" y="8643"/>
                    </a:lnTo>
                    <a:cubicBezTo>
                      <a:pt x="15130" y="8286"/>
                      <a:pt x="15312" y="8105"/>
                      <a:pt x="15672" y="8105"/>
                    </a:cubicBezTo>
                    <a:lnTo>
                      <a:pt x="21059" y="8105"/>
                    </a:lnTo>
                    <a:close/>
                    <a:moveTo>
                      <a:pt x="21059" y="3"/>
                    </a:moveTo>
                    <a:cubicBezTo>
                      <a:pt x="21206" y="3"/>
                      <a:pt x="21335" y="55"/>
                      <a:pt x="21439" y="161"/>
                    </a:cubicBezTo>
                    <a:cubicBezTo>
                      <a:pt x="21542" y="268"/>
                      <a:pt x="21600" y="392"/>
                      <a:pt x="21600" y="541"/>
                    </a:cubicBezTo>
                    <a:lnTo>
                      <a:pt x="21600" y="5928"/>
                    </a:lnTo>
                    <a:cubicBezTo>
                      <a:pt x="21600" y="6078"/>
                      <a:pt x="21542" y="6205"/>
                      <a:pt x="21439" y="6308"/>
                    </a:cubicBezTo>
                    <a:cubicBezTo>
                      <a:pt x="21335" y="6415"/>
                      <a:pt x="21206" y="6467"/>
                      <a:pt x="21059" y="6467"/>
                    </a:cubicBezTo>
                    <a:lnTo>
                      <a:pt x="15672" y="6467"/>
                    </a:lnTo>
                    <a:cubicBezTo>
                      <a:pt x="15312" y="6467"/>
                      <a:pt x="15130" y="6288"/>
                      <a:pt x="15130" y="5928"/>
                    </a:cubicBezTo>
                    <a:lnTo>
                      <a:pt x="15130" y="541"/>
                    </a:lnTo>
                    <a:cubicBezTo>
                      <a:pt x="15130" y="392"/>
                      <a:pt x="15182" y="268"/>
                      <a:pt x="15283" y="161"/>
                    </a:cubicBezTo>
                    <a:cubicBezTo>
                      <a:pt x="15384" y="55"/>
                      <a:pt x="15513" y="3"/>
                      <a:pt x="15672" y="3"/>
                    </a:cubicBezTo>
                    <a:lnTo>
                      <a:pt x="21059" y="3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Shape 1492"/>
              <p:cNvSpPr/>
              <p:nvPr userDrawn="1"/>
            </p:nvSpPr>
            <p:spPr bwMode="auto">
              <a:xfrm>
                <a:off x="709702" y="3619143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498" extrusionOk="0">
                    <a:moveTo>
                      <a:pt x="14059" y="6524"/>
                    </a:moveTo>
                    <a:cubicBezTo>
                      <a:pt x="13646" y="6524"/>
                      <a:pt x="13257" y="6670"/>
                      <a:pt x="12887" y="6962"/>
                    </a:cubicBezTo>
                    <a:cubicBezTo>
                      <a:pt x="12520" y="7257"/>
                      <a:pt x="12156" y="7651"/>
                      <a:pt x="11798" y="8139"/>
                    </a:cubicBezTo>
                    <a:cubicBezTo>
                      <a:pt x="11441" y="8626"/>
                      <a:pt x="11081" y="9184"/>
                      <a:pt x="10727" y="9814"/>
                    </a:cubicBezTo>
                    <a:cubicBezTo>
                      <a:pt x="10372" y="10445"/>
                      <a:pt x="10017" y="11093"/>
                      <a:pt x="9665" y="11765"/>
                    </a:cubicBezTo>
                    <a:cubicBezTo>
                      <a:pt x="9234" y="12585"/>
                      <a:pt x="8794" y="13394"/>
                      <a:pt x="8336" y="14196"/>
                    </a:cubicBezTo>
                    <a:cubicBezTo>
                      <a:pt x="7876" y="14996"/>
                      <a:pt x="7384" y="15717"/>
                      <a:pt x="6858" y="16357"/>
                    </a:cubicBezTo>
                    <a:cubicBezTo>
                      <a:pt x="6330" y="16996"/>
                      <a:pt x="5752" y="17510"/>
                      <a:pt x="5119" y="17898"/>
                    </a:cubicBezTo>
                    <a:cubicBezTo>
                      <a:pt x="4485" y="18289"/>
                      <a:pt x="3788" y="18488"/>
                      <a:pt x="3022" y="18488"/>
                    </a:cubicBezTo>
                    <a:lnTo>
                      <a:pt x="458" y="18488"/>
                    </a:lnTo>
                    <a:cubicBezTo>
                      <a:pt x="333" y="18488"/>
                      <a:pt x="225" y="18432"/>
                      <a:pt x="135" y="18324"/>
                    </a:cubicBezTo>
                    <a:cubicBezTo>
                      <a:pt x="44" y="18219"/>
                      <a:pt x="0" y="18091"/>
                      <a:pt x="0" y="17942"/>
                    </a:cubicBezTo>
                    <a:lnTo>
                      <a:pt x="0" y="15790"/>
                    </a:lnTo>
                    <a:cubicBezTo>
                      <a:pt x="0" y="15638"/>
                      <a:pt x="44" y="15513"/>
                      <a:pt x="135" y="15411"/>
                    </a:cubicBezTo>
                    <a:cubicBezTo>
                      <a:pt x="225" y="15311"/>
                      <a:pt x="333" y="15256"/>
                      <a:pt x="458" y="15256"/>
                    </a:cubicBezTo>
                    <a:lnTo>
                      <a:pt x="3022" y="15256"/>
                    </a:lnTo>
                    <a:cubicBezTo>
                      <a:pt x="3421" y="15256"/>
                      <a:pt x="3810" y="15113"/>
                      <a:pt x="4189" y="14824"/>
                    </a:cubicBezTo>
                    <a:cubicBezTo>
                      <a:pt x="4568" y="14538"/>
                      <a:pt x="4933" y="14150"/>
                      <a:pt x="5285" y="13665"/>
                    </a:cubicBezTo>
                    <a:cubicBezTo>
                      <a:pt x="5637" y="13180"/>
                      <a:pt x="5985" y="12623"/>
                      <a:pt x="6340" y="11995"/>
                    </a:cubicBezTo>
                    <a:cubicBezTo>
                      <a:pt x="6692" y="11367"/>
                      <a:pt x="7042" y="10716"/>
                      <a:pt x="7394" y="10045"/>
                    </a:cubicBezTo>
                    <a:cubicBezTo>
                      <a:pt x="7822" y="9225"/>
                      <a:pt x="8270" y="8407"/>
                      <a:pt x="8735" y="7599"/>
                    </a:cubicBezTo>
                    <a:cubicBezTo>
                      <a:pt x="9200" y="6790"/>
                      <a:pt x="9696" y="6063"/>
                      <a:pt x="10223" y="5421"/>
                    </a:cubicBezTo>
                    <a:cubicBezTo>
                      <a:pt x="10749" y="4776"/>
                      <a:pt x="11324" y="4262"/>
                      <a:pt x="11950" y="3876"/>
                    </a:cubicBezTo>
                    <a:cubicBezTo>
                      <a:pt x="12574" y="3488"/>
                      <a:pt x="13276" y="3293"/>
                      <a:pt x="14057" y="3293"/>
                    </a:cubicBezTo>
                    <a:lnTo>
                      <a:pt x="16435" y="3293"/>
                    </a:lnTo>
                    <a:lnTo>
                      <a:pt x="16435" y="712"/>
                    </a:lnTo>
                    <a:cubicBezTo>
                      <a:pt x="16435" y="329"/>
                      <a:pt x="16530" y="102"/>
                      <a:pt x="16721" y="23"/>
                    </a:cubicBezTo>
                    <a:cubicBezTo>
                      <a:pt x="16914" y="-50"/>
                      <a:pt x="17147" y="49"/>
                      <a:pt x="17418" y="318"/>
                    </a:cubicBezTo>
                    <a:lnTo>
                      <a:pt x="21331" y="4203"/>
                    </a:lnTo>
                    <a:cubicBezTo>
                      <a:pt x="21512" y="4373"/>
                      <a:pt x="21598" y="4583"/>
                      <a:pt x="21588" y="4834"/>
                    </a:cubicBezTo>
                    <a:cubicBezTo>
                      <a:pt x="21588" y="5103"/>
                      <a:pt x="21502" y="5322"/>
                      <a:pt x="21331" y="5488"/>
                    </a:cubicBezTo>
                    <a:lnTo>
                      <a:pt x="17418" y="9362"/>
                    </a:lnTo>
                    <a:cubicBezTo>
                      <a:pt x="17147" y="9630"/>
                      <a:pt x="16914" y="9727"/>
                      <a:pt x="16721" y="9645"/>
                    </a:cubicBezTo>
                    <a:cubicBezTo>
                      <a:pt x="16530" y="9569"/>
                      <a:pt x="16435" y="9338"/>
                      <a:pt x="16435" y="8956"/>
                    </a:cubicBezTo>
                    <a:lnTo>
                      <a:pt x="16435" y="6524"/>
                    </a:lnTo>
                    <a:lnTo>
                      <a:pt x="14059" y="6524"/>
                    </a:lnTo>
                    <a:close/>
                    <a:moveTo>
                      <a:pt x="462" y="6495"/>
                    </a:moveTo>
                    <a:cubicBezTo>
                      <a:pt x="338" y="6495"/>
                      <a:pt x="230" y="6449"/>
                      <a:pt x="139" y="6349"/>
                    </a:cubicBezTo>
                    <a:cubicBezTo>
                      <a:pt x="49" y="6250"/>
                      <a:pt x="5" y="6127"/>
                      <a:pt x="5" y="5978"/>
                    </a:cubicBezTo>
                    <a:lnTo>
                      <a:pt x="5" y="3824"/>
                    </a:lnTo>
                    <a:cubicBezTo>
                      <a:pt x="5" y="3462"/>
                      <a:pt x="157" y="3287"/>
                      <a:pt x="462" y="3293"/>
                    </a:cubicBezTo>
                    <a:lnTo>
                      <a:pt x="3027" y="3293"/>
                    </a:lnTo>
                    <a:cubicBezTo>
                      <a:pt x="3560" y="3293"/>
                      <a:pt x="4054" y="3389"/>
                      <a:pt x="4514" y="3573"/>
                    </a:cubicBezTo>
                    <a:cubicBezTo>
                      <a:pt x="4974" y="3763"/>
                      <a:pt x="5410" y="4022"/>
                      <a:pt x="5821" y="4358"/>
                    </a:cubicBezTo>
                    <a:cubicBezTo>
                      <a:pt x="6229" y="4691"/>
                      <a:pt x="6609" y="5085"/>
                      <a:pt x="6963" y="5532"/>
                    </a:cubicBezTo>
                    <a:cubicBezTo>
                      <a:pt x="7318" y="5979"/>
                      <a:pt x="7656" y="6463"/>
                      <a:pt x="7994" y="6983"/>
                    </a:cubicBezTo>
                    <a:cubicBezTo>
                      <a:pt x="7519" y="7824"/>
                      <a:pt x="7059" y="8653"/>
                      <a:pt x="6621" y="9473"/>
                    </a:cubicBezTo>
                    <a:cubicBezTo>
                      <a:pt x="6589" y="9549"/>
                      <a:pt x="6557" y="9610"/>
                      <a:pt x="6516" y="9668"/>
                    </a:cubicBezTo>
                    <a:cubicBezTo>
                      <a:pt x="6477" y="9727"/>
                      <a:pt x="6442" y="9794"/>
                      <a:pt x="6410" y="9876"/>
                    </a:cubicBezTo>
                    <a:cubicBezTo>
                      <a:pt x="5862" y="8927"/>
                      <a:pt x="5319" y="8127"/>
                      <a:pt x="4776" y="7473"/>
                    </a:cubicBezTo>
                    <a:cubicBezTo>
                      <a:pt x="4233" y="6822"/>
                      <a:pt x="3651" y="6495"/>
                      <a:pt x="3024" y="6495"/>
                    </a:cubicBezTo>
                    <a:lnTo>
                      <a:pt x="462" y="6495"/>
                    </a:lnTo>
                    <a:close/>
                    <a:moveTo>
                      <a:pt x="21333" y="15997"/>
                    </a:moveTo>
                    <a:cubicBezTo>
                      <a:pt x="21514" y="16167"/>
                      <a:pt x="21600" y="16386"/>
                      <a:pt x="21590" y="16657"/>
                    </a:cubicBezTo>
                    <a:cubicBezTo>
                      <a:pt x="21590" y="16908"/>
                      <a:pt x="21505" y="17116"/>
                      <a:pt x="21333" y="17285"/>
                    </a:cubicBezTo>
                    <a:lnTo>
                      <a:pt x="17421" y="21182"/>
                    </a:lnTo>
                    <a:cubicBezTo>
                      <a:pt x="17149" y="21454"/>
                      <a:pt x="16917" y="21550"/>
                      <a:pt x="16724" y="21471"/>
                    </a:cubicBezTo>
                    <a:cubicBezTo>
                      <a:pt x="16533" y="21392"/>
                      <a:pt x="16437" y="21162"/>
                      <a:pt x="16437" y="20779"/>
                    </a:cubicBezTo>
                    <a:lnTo>
                      <a:pt x="16437" y="18432"/>
                    </a:lnTo>
                    <a:lnTo>
                      <a:pt x="14059" y="18432"/>
                    </a:lnTo>
                    <a:cubicBezTo>
                      <a:pt x="13528" y="18432"/>
                      <a:pt x="13031" y="18336"/>
                      <a:pt x="12574" y="18143"/>
                    </a:cubicBezTo>
                    <a:cubicBezTo>
                      <a:pt x="12114" y="17953"/>
                      <a:pt x="11681" y="17691"/>
                      <a:pt x="11280" y="17355"/>
                    </a:cubicBezTo>
                    <a:cubicBezTo>
                      <a:pt x="10878" y="17019"/>
                      <a:pt x="10497" y="16628"/>
                      <a:pt x="10137" y="16181"/>
                    </a:cubicBezTo>
                    <a:cubicBezTo>
                      <a:pt x="9780" y="15732"/>
                      <a:pt x="9440" y="15253"/>
                      <a:pt x="9119" y="14739"/>
                    </a:cubicBezTo>
                    <a:cubicBezTo>
                      <a:pt x="9344" y="14360"/>
                      <a:pt x="9567" y="13963"/>
                      <a:pt x="9780" y="13551"/>
                    </a:cubicBezTo>
                    <a:cubicBezTo>
                      <a:pt x="9995" y="13142"/>
                      <a:pt x="10218" y="12740"/>
                      <a:pt x="10443" y="12337"/>
                    </a:cubicBezTo>
                    <a:cubicBezTo>
                      <a:pt x="10475" y="12246"/>
                      <a:pt x="10514" y="12165"/>
                      <a:pt x="10560" y="12091"/>
                    </a:cubicBezTo>
                    <a:cubicBezTo>
                      <a:pt x="10609" y="12024"/>
                      <a:pt x="10646" y="11940"/>
                      <a:pt x="10680" y="11846"/>
                    </a:cubicBezTo>
                    <a:cubicBezTo>
                      <a:pt x="11226" y="12798"/>
                      <a:pt x="11769" y="13592"/>
                      <a:pt x="12315" y="14231"/>
                    </a:cubicBezTo>
                    <a:cubicBezTo>
                      <a:pt x="12855" y="14868"/>
                      <a:pt x="13440" y="15189"/>
                      <a:pt x="14064" y="15189"/>
                    </a:cubicBezTo>
                    <a:lnTo>
                      <a:pt x="16442" y="15189"/>
                    </a:lnTo>
                    <a:lnTo>
                      <a:pt x="16442" y="12532"/>
                    </a:lnTo>
                    <a:cubicBezTo>
                      <a:pt x="16442" y="12153"/>
                      <a:pt x="16538" y="11922"/>
                      <a:pt x="16728" y="11846"/>
                    </a:cubicBezTo>
                    <a:cubicBezTo>
                      <a:pt x="16922" y="11773"/>
                      <a:pt x="17154" y="11867"/>
                      <a:pt x="17426" y="12126"/>
                    </a:cubicBezTo>
                    <a:lnTo>
                      <a:pt x="21333" y="1599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Прямоугольник 88"/>
              <p:cNvSpPr/>
              <p:nvPr userDrawn="1"/>
            </p:nvSpPr>
            <p:spPr>
              <a:xfrm>
                <a:off x="3134718" y="2252223"/>
                <a:ext cx="4141504" cy="86117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ANKARA ÜNİVERSİTESİ 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ENFORMATİK BÖLÜMÜ TEZSİZ YÜKSEK LİSANS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125" y="1504950"/>
              <a:ext cx="847725" cy="833755"/>
            </a:xfrm>
            <a:prstGeom prst="rect">
              <a:avLst/>
            </a:prstGeom>
          </p:spPr>
        </p:pic>
        <p:sp>
          <p:nvSpPr>
            <p:cNvPr id="10" name="Metin Kutusu 31"/>
            <p:cNvSpPr txBox="1"/>
            <p:nvPr userDrawn="1"/>
          </p:nvSpPr>
          <p:spPr>
            <a:xfrm>
              <a:off x="137130" y="343652"/>
              <a:ext cx="540000" cy="684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sz="3600" b="1" dirty="0">
                  <a:ln w="9525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tr-TR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737458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0DE84-F59F-4E94-8927-2553509AC5DA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0" y="6413554"/>
            <a:ext cx="3006671" cy="444446"/>
          </a:xfrm>
        </p:spPr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0584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2ED1FC-AE31-4BD4-A04E-566252861AA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2045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722FA-1C10-4FC5-BE90-B8AF285E6818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6694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F4311-9887-47A9-8C0B-70E2B8690B1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4483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7E951B-DF7E-402A-A30A-709E616C762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01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722FA-1C10-4FC5-BE90-B8AF285E6818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9435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2890C-CBCE-4229-A069-0ACEF17807B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6679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F1F8F3-F42C-4DF1-B273-A7F8CFFDD9A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3553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2183-4A45-4122-BCC4-B3BA7FDA2EFF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8930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37FE4-256D-40E7-90FC-D1765659DE5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875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B4AE66-5BBA-4EE4-A8EC-E5040E722C14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06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F4311-9887-47A9-8C0B-70E2B8690B1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95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7E951B-DF7E-402A-A30A-709E616C762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92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2890C-CBCE-4229-A069-0ACEF17807B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2ED1FC-AE31-4BD4-A04E-566252861AA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92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F1F8F3-F42C-4DF1-B273-A7F8CFFDD9A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869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2183-4A45-4122-BCC4-B3BA7FDA2EFF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50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37FE4-256D-40E7-90FC-D1765659DE5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4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B4AE66-5BBA-4EE4-A8EC-E5040E722C14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27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345412" y="3530043"/>
            <a:ext cx="9144000" cy="1539903"/>
          </a:xfrm>
        </p:spPr>
        <p:txBody>
          <a:bodyPr anchor="b"/>
          <a:lstStyle>
            <a:lvl1pPr algn="ctr"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6C87B8-F90C-45B3-81D6-E21A7E1D81A7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01481" y="156040"/>
            <a:ext cx="11521594" cy="4143954"/>
            <a:chOff x="0" y="343652"/>
            <a:chExt cx="8082167" cy="3131068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408617"/>
              <a:ext cx="8082167" cy="3066103"/>
              <a:chOff x="0" y="856378"/>
              <a:chExt cx="8470941" cy="3285993"/>
            </a:xfrm>
          </p:grpSpPr>
          <p:sp>
            <p:nvSpPr>
              <p:cNvPr id="11" name="Rectangle 12"/>
              <p:cNvSpPr>
                <a:spLocks noChangeArrowheads="1"/>
              </p:cNvSpPr>
              <p:nvPr userDrawn="1"/>
            </p:nvSpPr>
            <p:spPr bwMode="auto">
              <a:xfrm rot="16200000">
                <a:off x="8441714" y="1339324"/>
                <a:ext cx="6153" cy="52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Прямоугольник 1"/>
              <p:cNvSpPr/>
              <p:nvPr userDrawn="1"/>
            </p:nvSpPr>
            <p:spPr>
              <a:xfrm>
                <a:off x="1404487" y="1785042"/>
                <a:ext cx="6963028" cy="1484714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3"/>
              <p:cNvSpPr/>
              <p:nvPr userDrawn="1"/>
            </p:nvSpPr>
            <p:spPr>
              <a:xfrm rot="2700000">
                <a:off x="1034369" y="2941441"/>
                <a:ext cx="695885" cy="695885"/>
              </a:xfrm>
              <a:prstGeom prst="rect">
                <a:avLst/>
              </a:prstGeom>
              <a:solidFill>
                <a:srgbClr val="F8A90C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75"/>
              <p:cNvSpPr/>
              <p:nvPr userDrawn="1"/>
            </p:nvSpPr>
            <p:spPr>
              <a:xfrm rot="2700000">
                <a:off x="522132" y="2429204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76"/>
              <p:cNvSpPr/>
              <p:nvPr userDrawn="1"/>
            </p:nvSpPr>
            <p:spPr>
              <a:xfrm rot="2700000">
                <a:off x="10086" y="1908996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77"/>
              <p:cNvSpPr/>
              <p:nvPr userDrawn="1"/>
            </p:nvSpPr>
            <p:spPr>
              <a:xfrm rot="2700000">
                <a:off x="655832" y="1048438"/>
                <a:ext cx="1451816" cy="1416004"/>
              </a:xfrm>
              <a:prstGeom prst="rect">
                <a:avLst/>
              </a:prstGeom>
              <a:solidFill>
                <a:srgbClr val="AAAAA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78"/>
              <p:cNvSpPr/>
              <p:nvPr userDrawn="1"/>
            </p:nvSpPr>
            <p:spPr>
              <a:xfrm rot="2700000">
                <a:off x="0" y="856378"/>
                <a:ext cx="695885" cy="695885"/>
              </a:xfrm>
              <a:prstGeom prst="rect">
                <a:avLst/>
              </a:prstGeom>
              <a:solidFill>
                <a:srgbClr val="C80D1F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79"/>
              <p:cNvSpPr/>
              <p:nvPr userDrawn="1"/>
            </p:nvSpPr>
            <p:spPr>
              <a:xfrm rot="2700000">
                <a:off x="532218" y="3446486"/>
                <a:ext cx="695885" cy="695885"/>
              </a:xfrm>
              <a:prstGeom prst="rect">
                <a:avLst/>
              </a:prstGeom>
              <a:solidFill>
                <a:srgbClr val="EA506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Shape 1420"/>
              <p:cNvSpPr/>
              <p:nvPr userDrawn="1"/>
            </p:nvSpPr>
            <p:spPr bwMode="auto">
              <a:xfrm>
                <a:off x="1231147" y="1596434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77" y="7976"/>
                    </a:moveTo>
                    <a:cubicBezTo>
                      <a:pt x="3988" y="7976"/>
                      <a:pt x="3706" y="8031"/>
                      <a:pt x="3435" y="8149"/>
                    </a:cubicBezTo>
                    <a:cubicBezTo>
                      <a:pt x="3161" y="8266"/>
                      <a:pt x="2904" y="8428"/>
                      <a:pt x="2666" y="8628"/>
                    </a:cubicBezTo>
                    <a:cubicBezTo>
                      <a:pt x="2429" y="8830"/>
                      <a:pt x="2220" y="9071"/>
                      <a:pt x="2044" y="9344"/>
                    </a:cubicBezTo>
                    <a:cubicBezTo>
                      <a:pt x="1868" y="9621"/>
                      <a:pt x="1731" y="9926"/>
                      <a:pt x="1628" y="10252"/>
                    </a:cubicBezTo>
                    <a:lnTo>
                      <a:pt x="0" y="16271"/>
                    </a:lnTo>
                    <a:lnTo>
                      <a:pt x="0" y="1619"/>
                    </a:lnTo>
                    <a:cubicBezTo>
                      <a:pt x="0" y="1178"/>
                      <a:pt x="132" y="796"/>
                      <a:pt x="399" y="479"/>
                    </a:cubicBezTo>
                    <a:cubicBezTo>
                      <a:pt x="663" y="162"/>
                      <a:pt x="982" y="0"/>
                      <a:pt x="1349" y="0"/>
                    </a:cubicBezTo>
                    <a:lnTo>
                      <a:pt x="9460" y="0"/>
                    </a:lnTo>
                    <a:cubicBezTo>
                      <a:pt x="9824" y="0"/>
                      <a:pt x="10140" y="162"/>
                      <a:pt x="10407" y="479"/>
                    </a:cubicBezTo>
                    <a:cubicBezTo>
                      <a:pt x="10674" y="796"/>
                      <a:pt x="10806" y="1178"/>
                      <a:pt x="10806" y="1619"/>
                    </a:cubicBezTo>
                    <a:cubicBezTo>
                      <a:pt x="10806" y="2059"/>
                      <a:pt x="10938" y="2438"/>
                      <a:pt x="11198" y="2750"/>
                    </a:cubicBezTo>
                    <a:cubicBezTo>
                      <a:pt x="11460" y="3064"/>
                      <a:pt x="11773" y="3223"/>
                      <a:pt x="12143" y="3223"/>
                    </a:cubicBezTo>
                    <a:lnTo>
                      <a:pt x="17333" y="3223"/>
                    </a:lnTo>
                    <a:cubicBezTo>
                      <a:pt x="17700" y="3223"/>
                      <a:pt x="18016" y="3384"/>
                      <a:pt x="18278" y="3713"/>
                    </a:cubicBezTo>
                    <a:cubicBezTo>
                      <a:pt x="18540" y="4042"/>
                      <a:pt x="18670" y="4427"/>
                      <a:pt x="18670" y="4868"/>
                    </a:cubicBezTo>
                    <a:lnTo>
                      <a:pt x="18670" y="7976"/>
                    </a:lnTo>
                    <a:lnTo>
                      <a:pt x="4277" y="7976"/>
                    </a:lnTo>
                    <a:close/>
                    <a:moveTo>
                      <a:pt x="21600" y="10141"/>
                    </a:moveTo>
                    <a:lnTo>
                      <a:pt x="18552" y="20801"/>
                    </a:lnTo>
                    <a:cubicBezTo>
                      <a:pt x="18506" y="21015"/>
                      <a:pt x="18386" y="21203"/>
                      <a:pt x="18195" y="21362"/>
                    </a:cubicBezTo>
                    <a:cubicBezTo>
                      <a:pt x="18004" y="21521"/>
                      <a:pt x="17818" y="21600"/>
                      <a:pt x="17639" y="21600"/>
                    </a:cubicBezTo>
                    <a:lnTo>
                      <a:pt x="504" y="21600"/>
                    </a:lnTo>
                    <a:lnTo>
                      <a:pt x="3388" y="10913"/>
                    </a:lnTo>
                    <a:cubicBezTo>
                      <a:pt x="3435" y="10699"/>
                      <a:pt x="3552" y="10517"/>
                      <a:pt x="3746" y="10364"/>
                    </a:cubicBezTo>
                    <a:cubicBezTo>
                      <a:pt x="3937" y="10214"/>
                      <a:pt x="4120" y="10141"/>
                      <a:pt x="4301" y="10141"/>
                    </a:cubicBezTo>
                    <a:lnTo>
                      <a:pt x="21600" y="1014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Shape 1458"/>
              <p:cNvSpPr/>
              <p:nvPr userDrawn="1"/>
            </p:nvSpPr>
            <p:spPr bwMode="auto">
              <a:xfrm>
                <a:off x="175278" y="2073390"/>
                <a:ext cx="365500" cy="357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09" y="6867"/>
                    </a:moveTo>
                    <a:cubicBezTo>
                      <a:pt x="18210" y="7364"/>
                      <a:pt x="18439" y="7917"/>
                      <a:pt x="18600" y="8530"/>
                    </a:cubicBezTo>
                    <a:cubicBezTo>
                      <a:pt x="19045" y="8620"/>
                      <a:pt x="19513" y="8680"/>
                      <a:pt x="20005" y="8705"/>
                    </a:cubicBezTo>
                    <a:cubicBezTo>
                      <a:pt x="20498" y="8733"/>
                      <a:pt x="20957" y="8821"/>
                      <a:pt x="21382" y="8976"/>
                    </a:cubicBezTo>
                    <a:cubicBezTo>
                      <a:pt x="21526" y="9013"/>
                      <a:pt x="21600" y="9092"/>
                      <a:pt x="21600" y="9219"/>
                    </a:cubicBezTo>
                    <a:lnTo>
                      <a:pt x="21600" y="12410"/>
                    </a:lnTo>
                    <a:cubicBezTo>
                      <a:pt x="21600" y="12517"/>
                      <a:pt x="21464" y="12613"/>
                      <a:pt x="21198" y="12697"/>
                    </a:cubicBezTo>
                    <a:cubicBezTo>
                      <a:pt x="20932" y="12788"/>
                      <a:pt x="20623" y="12853"/>
                      <a:pt x="20269" y="12909"/>
                    </a:cubicBezTo>
                    <a:cubicBezTo>
                      <a:pt x="19918" y="12963"/>
                      <a:pt x="19575" y="13002"/>
                      <a:pt x="19241" y="13031"/>
                    </a:cubicBezTo>
                    <a:cubicBezTo>
                      <a:pt x="18904" y="13056"/>
                      <a:pt x="18683" y="13079"/>
                      <a:pt x="18575" y="13098"/>
                    </a:cubicBezTo>
                    <a:cubicBezTo>
                      <a:pt x="18448" y="13612"/>
                      <a:pt x="18238" y="14137"/>
                      <a:pt x="17938" y="14680"/>
                    </a:cubicBezTo>
                    <a:cubicBezTo>
                      <a:pt x="18433" y="15417"/>
                      <a:pt x="18983" y="16125"/>
                      <a:pt x="19578" y="16803"/>
                    </a:cubicBezTo>
                    <a:lnTo>
                      <a:pt x="19660" y="17006"/>
                    </a:lnTo>
                    <a:cubicBezTo>
                      <a:pt x="19660" y="17077"/>
                      <a:pt x="19535" y="17252"/>
                      <a:pt x="19286" y="17523"/>
                    </a:cubicBezTo>
                    <a:cubicBezTo>
                      <a:pt x="19037" y="17800"/>
                      <a:pt x="18756" y="18096"/>
                      <a:pt x="18439" y="18412"/>
                    </a:cubicBezTo>
                    <a:cubicBezTo>
                      <a:pt x="18122" y="18726"/>
                      <a:pt x="17822" y="19008"/>
                      <a:pt x="17538" y="19257"/>
                    </a:cubicBezTo>
                    <a:cubicBezTo>
                      <a:pt x="17252" y="19505"/>
                      <a:pt x="17068" y="19626"/>
                      <a:pt x="16989" y="19626"/>
                    </a:cubicBezTo>
                    <a:cubicBezTo>
                      <a:pt x="16969" y="19626"/>
                      <a:pt x="16850" y="19542"/>
                      <a:pt x="16629" y="19378"/>
                    </a:cubicBezTo>
                    <a:cubicBezTo>
                      <a:pt x="16408" y="19211"/>
                      <a:pt x="16165" y="19025"/>
                      <a:pt x="15896" y="18822"/>
                    </a:cubicBezTo>
                    <a:cubicBezTo>
                      <a:pt x="15629" y="18621"/>
                      <a:pt x="15377" y="18426"/>
                      <a:pt x="15136" y="18240"/>
                    </a:cubicBezTo>
                    <a:cubicBezTo>
                      <a:pt x="14898" y="18056"/>
                      <a:pt x="14746" y="17946"/>
                      <a:pt x="14683" y="17910"/>
                    </a:cubicBezTo>
                    <a:cubicBezTo>
                      <a:pt x="14420" y="18054"/>
                      <a:pt x="14156" y="18178"/>
                      <a:pt x="13890" y="18282"/>
                    </a:cubicBezTo>
                    <a:cubicBezTo>
                      <a:pt x="13624" y="18384"/>
                      <a:pt x="13355" y="18472"/>
                      <a:pt x="13083" y="18545"/>
                    </a:cubicBezTo>
                    <a:cubicBezTo>
                      <a:pt x="13066" y="18655"/>
                      <a:pt x="13040" y="18875"/>
                      <a:pt x="13009" y="19214"/>
                    </a:cubicBezTo>
                    <a:cubicBezTo>
                      <a:pt x="12978" y="19553"/>
                      <a:pt x="12933" y="19895"/>
                      <a:pt x="12879" y="20242"/>
                    </a:cubicBezTo>
                    <a:cubicBezTo>
                      <a:pt x="12825" y="20589"/>
                      <a:pt x="12763" y="20903"/>
                      <a:pt x="12692" y="21179"/>
                    </a:cubicBezTo>
                    <a:cubicBezTo>
                      <a:pt x="12618" y="21462"/>
                      <a:pt x="12522" y="21600"/>
                      <a:pt x="12406" y="21600"/>
                    </a:cubicBezTo>
                    <a:lnTo>
                      <a:pt x="9191" y="21600"/>
                    </a:lnTo>
                    <a:cubicBezTo>
                      <a:pt x="9064" y="21600"/>
                      <a:pt x="8979" y="21521"/>
                      <a:pt x="8933" y="21371"/>
                    </a:cubicBezTo>
                    <a:cubicBezTo>
                      <a:pt x="8806" y="20928"/>
                      <a:pt x="8721" y="20462"/>
                      <a:pt x="8679" y="19979"/>
                    </a:cubicBezTo>
                    <a:cubicBezTo>
                      <a:pt x="8630" y="19494"/>
                      <a:pt x="8582" y="19031"/>
                      <a:pt x="8528" y="18585"/>
                    </a:cubicBezTo>
                    <a:cubicBezTo>
                      <a:pt x="7976" y="18424"/>
                      <a:pt x="7446" y="18198"/>
                      <a:pt x="6942" y="17910"/>
                    </a:cubicBezTo>
                    <a:cubicBezTo>
                      <a:pt x="6568" y="18192"/>
                      <a:pt x="6203" y="18460"/>
                      <a:pt x="5843" y="18726"/>
                    </a:cubicBezTo>
                    <a:cubicBezTo>
                      <a:pt x="5481" y="18994"/>
                      <a:pt x="5124" y="19276"/>
                      <a:pt x="4773" y="19573"/>
                    </a:cubicBezTo>
                    <a:lnTo>
                      <a:pt x="4608" y="19626"/>
                    </a:lnTo>
                    <a:cubicBezTo>
                      <a:pt x="4555" y="19626"/>
                      <a:pt x="4387" y="19505"/>
                      <a:pt x="4107" y="19256"/>
                    </a:cubicBezTo>
                    <a:cubicBezTo>
                      <a:pt x="3827" y="19008"/>
                      <a:pt x="3535" y="18726"/>
                      <a:pt x="3232" y="18412"/>
                    </a:cubicBezTo>
                    <a:cubicBezTo>
                      <a:pt x="2929" y="18096"/>
                      <a:pt x="2654" y="17800"/>
                      <a:pt x="2405" y="17523"/>
                    </a:cubicBezTo>
                    <a:cubicBezTo>
                      <a:pt x="2155" y="17252"/>
                      <a:pt x="2031" y="17077"/>
                      <a:pt x="2031" y="17006"/>
                    </a:cubicBezTo>
                    <a:cubicBezTo>
                      <a:pt x="2031" y="16986"/>
                      <a:pt x="2104" y="16868"/>
                      <a:pt x="2249" y="16647"/>
                    </a:cubicBezTo>
                    <a:cubicBezTo>
                      <a:pt x="2393" y="16427"/>
                      <a:pt x="2563" y="16184"/>
                      <a:pt x="2759" y="15925"/>
                    </a:cubicBezTo>
                    <a:cubicBezTo>
                      <a:pt x="2951" y="15662"/>
                      <a:pt x="3141" y="15411"/>
                      <a:pt x="3328" y="15174"/>
                    </a:cubicBezTo>
                    <a:cubicBezTo>
                      <a:pt x="3512" y="14934"/>
                      <a:pt x="3631" y="14778"/>
                      <a:pt x="3688" y="14705"/>
                    </a:cubicBezTo>
                    <a:cubicBezTo>
                      <a:pt x="3388" y="14211"/>
                      <a:pt x="3158" y="13658"/>
                      <a:pt x="2997" y="13045"/>
                    </a:cubicBezTo>
                    <a:cubicBezTo>
                      <a:pt x="2535" y="12951"/>
                      <a:pt x="2062" y="12898"/>
                      <a:pt x="1578" y="12870"/>
                    </a:cubicBezTo>
                    <a:cubicBezTo>
                      <a:pt x="1093" y="12841"/>
                      <a:pt x="640" y="12751"/>
                      <a:pt x="215" y="12599"/>
                    </a:cubicBezTo>
                    <a:cubicBezTo>
                      <a:pt x="71" y="12562"/>
                      <a:pt x="0" y="12480"/>
                      <a:pt x="0" y="12353"/>
                    </a:cubicBezTo>
                    <a:lnTo>
                      <a:pt x="0" y="9162"/>
                    </a:lnTo>
                    <a:cubicBezTo>
                      <a:pt x="0" y="9055"/>
                      <a:pt x="136" y="8959"/>
                      <a:pt x="414" y="8874"/>
                    </a:cubicBezTo>
                    <a:cubicBezTo>
                      <a:pt x="688" y="8790"/>
                      <a:pt x="997" y="8716"/>
                      <a:pt x="1340" y="8666"/>
                    </a:cubicBezTo>
                    <a:cubicBezTo>
                      <a:pt x="1685" y="8612"/>
                      <a:pt x="2020" y="8570"/>
                      <a:pt x="2345" y="8544"/>
                    </a:cubicBezTo>
                    <a:cubicBezTo>
                      <a:pt x="2668" y="8516"/>
                      <a:pt x="2886" y="8493"/>
                      <a:pt x="2997" y="8473"/>
                    </a:cubicBezTo>
                    <a:cubicBezTo>
                      <a:pt x="3158" y="7926"/>
                      <a:pt x="3379" y="7398"/>
                      <a:pt x="3659" y="6895"/>
                    </a:cubicBezTo>
                    <a:cubicBezTo>
                      <a:pt x="3161" y="6155"/>
                      <a:pt x="2620" y="5447"/>
                      <a:pt x="2031" y="4772"/>
                    </a:cubicBezTo>
                    <a:lnTo>
                      <a:pt x="1937" y="4571"/>
                    </a:lnTo>
                    <a:cubicBezTo>
                      <a:pt x="1937" y="4498"/>
                      <a:pt x="2065" y="4323"/>
                      <a:pt x="2317" y="4049"/>
                    </a:cubicBezTo>
                    <a:cubicBezTo>
                      <a:pt x="2569" y="3775"/>
                      <a:pt x="2852" y="3479"/>
                      <a:pt x="3164" y="3162"/>
                    </a:cubicBezTo>
                    <a:cubicBezTo>
                      <a:pt x="3478" y="2849"/>
                      <a:pt x="3778" y="2569"/>
                      <a:pt x="4067" y="2321"/>
                    </a:cubicBezTo>
                    <a:cubicBezTo>
                      <a:pt x="4356" y="2073"/>
                      <a:pt x="4538" y="1945"/>
                      <a:pt x="4608" y="1945"/>
                    </a:cubicBezTo>
                    <a:cubicBezTo>
                      <a:pt x="4625" y="1945"/>
                      <a:pt x="4747" y="2030"/>
                      <a:pt x="4968" y="2197"/>
                    </a:cubicBezTo>
                    <a:cubicBezTo>
                      <a:pt x="5189" y="2363"/>
                      <a:pt x="5435" y="2550"/>
                      <a:pt x="5707" y="2750"/>
                    </a:cubicBezTo>
                    <a:cubicBezTo>
                      <a:pt x="5976" y="2953"/>
                      <a:pt x="6234" y="3148"/>
                      <a:pt x="6472" y="3332"/>
                    </a:cubicBezTo>
                    <a:cubicBezTo>
                      <a:pt x="6713" y="3515"/>
                      <a:pt x="6860" y="3628"/>
                      <a:pt x="6914" y="3662"/>
                    </a:cubicBezTo>
                    <a:cubicBezTo>
                      <a:pt x="7174" y="3518"/>
                      <a:pt x="7441" y="3399"/>
                      <a:pt x="7707" y="3303"/>
                    </a:cubicBezTo>
                    <a:cubicBezTo>
                      <a:pt x="7973" y="3210"/>
                      <a:pt x="8248" y="3120"/>
                      <a:pt x="8528" y="3030"/>
                    </a:cubicBezTo>
                    <a:cubicBezTo>
                      <a:pt x="8528" y="2922"/>
                      <a:pt x="8540" y="2699"/>
                      <a:pt x="8568" y="2363"/>
                    </a:cubicBezTo>
                    <a:cubicBezTo>
                      <a:pt x="8596" y="2033"/>
                      <a:pt x="8636" y="1694"/>
                      <a:pt x="8690" y="1352"/>
                    </a:cubicBezTo>
                    <a:cubicBezTo>
                      <a:pt x="8744" y="1011"/>
                      <a:pt x="8814" y="697"/>
                      <a:pt x="8899" y="418"/>
                    </a:cubicBezTo>
                    <a:cubicBezTo>
                      <a:pt x="8984" y="141"/>
                      <a:pt x="9084" y="0"/>
                      <a:pt x="9191" y="0"/>
                    </a:cubicBezTo>
                    <a:lnTo>
                      <a:pt x="12406" y="0"/>
                    </a:lnTo>
                    <a:cubicBezTo>
                      <a:pt x="12531" y="0"/>
                      <a:pt x="12618" y="68"/>
                      <a:pt x="12664" y="203"/>
                    </a:cubicBezTo>
                    <a:cubicBezTo>
                      <a:pt x="12771" y="644"/>
                      <a:pt x="12848" y="1107"/>
                      <a:pt x="12893" y="1595"/>
                    </a:cubicBezTo>
                    <a:cubicBezTo>
                      <a:pt x="12938" y="2084"/>
                      <a:pt x="13001" y="2561"/>
                      <a:pt x="13083" y="3030"/>
                    </a:cubicBezTo>
                    <a:cubicBezTo>
                      <a:pt x="13363" y="3100"/>
                      <a:pt x="13632" y="3185"/>
                      <a:pt x="13890" y="3284"/>
                    </a:cubicBezTo>
                    <a:cubicBezTo>
                      <a:pt x="14148" y="3385"/>
                      <a:pt x="14403" y="3512"/>
                      <a:pt x="14655" y="3662"/>
                    </a:cubicBezTo>
                    <a:cubicBezTo>
                      <a:pt x="14729" y="3611"/>
                      <a:pt x="14881" y="3490"/>
                      <a:pt x="15117" y="3303"/>
                    </a:cubicBezTo>
                    <a:cubicBezTo>
                      <a:pt x="15352" y="3120"/>
                      <a:pt x="15604" y="2925"/>
                      <a:pt x="15870" y="2722"/>
                    </a:cubicBezTo>
                    <a:cubicBezTo>
                      <a:pt x="16136" y="2521"/>
                      <a:pt x="16377" y="2341"/>
                      <a:pt x="16589" y="2183"/>
                    </a:cubicBezTo>
                    <a:cubicBezTo>
                      <a:pt x="16802" y="2024"/>
                      <a:pt x="16935" y="1945"/>
                      <a:pt x="16989" y="1945"/>
                    </a:cubicBezTo>
                    <a:cubicBezTo>
                      <a:pt x="17043" y="1945"/>
                      <a:pt x="17210" y="2072"/>
                      <a:pt x="17490" y="2321"/>
                    </a:cubicBezTo>
                    <a:cubicBezTo>
                      <a:pt x="17771" y="2569"/>
                      <a:pt x="18065" y="2849"/>
                      <a:pt x="18371" y="3162"/>
                    </a:cubicBezTo>
                    <a:cubicBezTo>
                      <a:pt x="18680" y="3479"/>
                      <a:pt x="18957" y="3775"/>
                      <a:pt x="19207" y="4049"/>
                    </a:cubicBezTo>
                    <a:cubicBezTo>
                      <a:pt x="19453" y="4323"/>
                      <a:pt x="19578" y="4498"/>
                      <a:pt x="19578" y="4571"/>
                    </a:cubicBezTo>
                    <a:cubicBezTo>
                      <a:pt x="19578" y="4605"/>
                      <a:pt x="19498" y="4735"/>
                      <a:pt x="19343" y="4955"/>
                    </a:cubicBezTo>
                    <a:cubicBezTo>
                      <a:pt x="19184" y="5175"/>
                      <a:pt x="19008" y="5416"/>
                      <a:pt x="18813" y="5678"/>
                    </a:cubicBezTo>
                    <a:cubicBezTo>
                      <a:pt x="18617" y="5938"/>
                      <a:pt x="18428" y="6189"/>
                      <a:pt x="18241" y="6429"/>
                    </a:cubicBezTo>
                    <a:cubicBezTo>
                      <a:pt x="18057" y="6667"/>
                      <a:pt x="17946" y="6813"/>
                      <a:pt x="17909" y="6867"/>
                    </a:cubicBezTo>
                    <a:moveTo>
                      <a:pt x="10806" y="14044"/>
                    </a:moveTo>
                    <a:cubicBezTo>
                      <a:pt x="11248" y="14044"/>
                      <a:pt x="11670" y="13957"/>
                      <a:pt x="12066" y="13779"/>
                    </a:cubicBezTo>
                    <a:cubicBezTo>
                      <a:pt x="12463" y="13607"/>
                      <a:pt x="12805" y="13370"/>
                      <a:pt x="13091" y="13070"/>
                    </a:cubicBezTo>
                    <a:cubicBezTo>
                      <a:pt x="13375" y="12774"/>
                      <a:pt x="13604" y="12429"/>
                      <a:pt x="13783" y="12031"/>
                    </a:cubicBezTo>
                    <a:cubicBezTo>
                      <a:pt x="13958" y="11633"/>
                      <a:pt x="14046" y="11215"/>
                      <a:pt x="14046" y="10775"/>
                    </a:cubicBezTo>
                    <a:cubicBezTo>
                      <a:pt x="14046" y="10334"/>
                      <a:pt x="13958" y="9919"/>
                      <a:pt x="13783" y="9530"/>
                    </a:cubicBezTo>
                    <a:cubicBezTo>
                      <a:pt x="13604" y="9143"/>
                      <a:pt x="13375" y="8801"/>
                      <a:pt x="13091" y="8502"/>
                    </a:cubicBezTo>
                    <a:cubicBezTo>
                      <a:pt x="12805" y="8206"/>
                      <a:pt x="12463" y="7974"/>
                      <a:pt x="12066" y="7808"/>
                    </a:cubicBezTo>
                    <a:cubicBezTo>
                      <a:pt x="11670" y="7641"/>
                      <a:pt x="11248" y="7556"/>
                      <a:pt x="10806" y="7556"/>
                    </a:cubicBezTo>
                    <a:cubicBezTo>
                      <a:pt x="10361" y="7556"/>
                      <a:pt x="9939" y="7641"/>
                      <a:pt x="9537" y="7808"/>
                    </a:cubicBezTo>
                    <a:cubicBezTo>
                      <a:pt x="9135" y="7974"/>
                      <a:pt x="8786" y="8206"/>
                      <a:pt x="8494" y="8502"/>
                    </a:cubicBezTo>
                    <a:cubicBezTo>
                      <a:pt x="8200" y="8801"/>
                      <a:pt x="7970" y="9143"/>
                      <a:pt x="7800" y="9530"/>
                    </a:cubicBezTo>
                    <a:cubicBezTo>
                      <a:pt x="7633" y="9919"/>
                      <a:pt x="7551" y="10334"/>
                      <a:pt x="7551" y="10775"/>
                    </a:cubicBezTo>
                    <a:cubicBezTo>
                      <a:pt x="7551" y="11215"/>
                      <a:pt x="7633" y="11633"/>
                      <a:pt x="7800" y="12031"/>
                    </a:cubicBezTo>
                    <a:cubicBezTo>
                      <a:pt x="7970" y="12429"/>
                      <a:pt x="8200" y="12774"/>
                      <a:pt x="8494" y="13070"/>
                    </a:cubicBezTo>
                    <a:cubicBezTo>
                      <a:pt x="8786" y="13370"/>
                      <a:pt x="9135" y="13607"/>
                      <a:pt x="9537" y="13779"/>
                    </a:cubicBezTo>
                    <a:cubicBezTo>
                      <a:pt x="9939" y="13957"/>
                      <a:pt x="10361" y="14044"/>
                      <a:pt x="10806" y="14044"/>
                    </a:cubicBezTo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Shape 1486"/>
              <p:cNvSpPr/>
              <p:nvPr userDrawn="1"/>
            </p:nvSpPr>
            <p:spPr bwMode="auto">
              <a:xfrm>
                <a:off x="721711" y="2626985"/>
                <a:ext cx="308929" cy="353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" y="6464"/>
                    </a:moveTo>
                    <a:cubicBezTo>
                      <a:pt x="386" y="6464"/>
                      <a:pt x="262" y="6412"/>
                      <a:pt x="155" y="6306"/>
                    </a:cubicBezTo>
                    <a:cubicBezTo>
                      <a:pt x="49" y="6202"/>
                      <a:pt x="0" y="6075"/>
                      <a:pt x="0" y="5925"/>
                    </a:cubicBezTo>
                    <a:lnTo>
                      <a:pt x="0" y="538"/>
                    </a:lnTo>
                    <a:cubicBezTo>
                      <a:pt x="0" y="389"/>
                      <a:pt x="49" y="265"/>
                      <a:pt x="155" y="158"/>
                    </a:cubicBezTo>
                    <a:cubicBezTo>
                      <a:pt x="262" y="52"/>
                      <a:pt x="386" y="0"/>
                      <a:pt x="536" y="0"/>
                    </a:cubicBezTo>
                    <a:lnTo>
                      <a:pt x="5925" y="0"/>
                    </a:lnTo>
                    <a:cubicBezTo>
                      <a:pt x="6072" y="0"/>
                      <a:pt x="6202" y="52"/>
                      <a:pt x="6320" y="158"/>
                    </a:cubicBezTo>
                    <a:cubicBezTo>
                      <a:pt x="6432" y="265"/>
                      <a:pt x="6487" y="389"/>
                      <a:pt x="6487" y="538"/>
                    </a:cubicBezTo>
                    <a:lnTo>
                      <a:pt x="6487" y="5925"/>
                    </a:lnTo>
                    <a:cubicBezTo>
                      <a:pt x="6487" y="6075"/>
                      <a:pt x="6432" y="6202"/>
                      <a:pt x="6320" y="6306"/>
                    </a:cubicBezTo>
                    <a:cubicBezTo>
                      <a:pt x="6202" y="6412"/>
                      <a:pt x="6072" y="6464"/>
                      <a:pt x="5925" y="6464"/>
                    </a:cubicBezTo>
                    <a:lnTo>
                      <a:pt x="536" y="6464"/>
                    </a:lnTo>
                    <a:close/>
                    <a:moveTo>
                      <a:pt x="21059" y="8105"/>
                    </a:moveTo>
                    <a:cubicBezTo>
                      <a:pt x="21206" y="8105"/>
                      <a:pt x="21335" y="8157"/>
                      <a:pt x="21439" y="8258"/>
                    </a:cubicBezTo>
                    <a:cubicBezTo>
                      <a:pt x="21542" y="8358"/>
                      <a:pt x="21600" y="8488"/>
                      <a:pt x="21600" y="8643"/>
                    </a:cubicBezTo>
                    <a:lnTo>
                      <a:pt x="21600" y="12614"/>
                    </a:lnTo>
                    <a:cubicBezTo>
                      <a:pt x="21600" y="13855"/>
                      <a:pt x="21315" y="15021"/>
                      <a:pt x="20751" y="16115"/>
                    </a:cubicBezTo>
                    <a:cubicBezTo>
                      <a:pt x="20183" y="17209"/>
                      <a:pt x="19412" y="18159"/>
                      <a:pt x="18433" y="18968"/>
                    </a:cubicBezTo>
                    <a:cubicBezTo>
                      <a:pt x="17454" y="19775"/>
                      <a:pt x="16314" y="20417"/>
                      <a:pt x="15001" y="20892"/>
                    </a:cubicBezTo>
                    <a:cubicBezTo>
                      <a:pt x="13691" y="21364"/>
                      <a:pt x="12291" y="21600"/>
                      <a:pt x="10803" y="21600"/>
                    </a:cubicBezTo>
                    <a:cubicBezTo>
                      <a:pt x="9297" y="21600"/>
                      <a:pt x="7892" y="21364"/>
                      <a:pt x="6588" y="20892"/>
                    </a:cubicBezTo>
                    <a:cubicBezTo>
                      <a:pt x="5283" y="20417"/>
                      <a:pt x="4140" y="19775"/>
                      <a:pt x="3161" y="18968"/>
                    </a:cubicBezTo>
                    <a:cubicBezTo>
                      <a:pt x="2182" y="18159"/>
                      <a:pt x="1411" y="17212"/>
                      <a:pt x="844" y="16121"/>
                    </a:cubicBezTo>
                    <a:cubicBezTo>
                      <a:pt x="279" y="15032"/>
                      <a:pt x="0" y="13866"/>
                      <a:pt x="0" y="12614"/>
                    </a:cubicBezTo>
                    <a:lnTo>
                      <a:pt x="0" y="8643"/>
                    </a:lnTo>
                    <a:cubicBezTo>
                      <a:pt x="0" y="8496"/>
                      <a:pt x="49" y="8370"/>
                      <a:pt x="155" y="8263"/>
                    </a:cubicBezTo>
                    <a:cubicBezTo>
                      <a:pt x="262" y="8160"/>
                      <a:pt x="386" y="8105"/>
                      <a:pt x="536" y="8105"/>
                    </a:cubicBezTo>
                    <a:lnTo>
                      <a:pt x="5925" y="8105"/>
                    </a:lnTo>
                    <a:cubicBezTo>
                      <a:pt x="6072" y="8105"/>
                      <a:pt x="6202" y="8157"/>
                      <a:pt x="6320" y="8257"/>
                    </a:cubicBezTo>
                    <a:cubicBezTo>
                      <a:pt x="6432" y="8358"/>
                      <a:pt x="6487" y="8488"/>
                      <a:pt x="6487" y="8643"/>
                    </a:cubicBezTo>
                    <a:lnTo>
                      <a:pt x="6487" y="12614"/>
                    </a:lnTo>
                    <a:cubicBezTo>
                      <a:pt x="6487" y="12881"/>
                      <a:pt x="6596" y="13155"/>
                      <a:pt x="6801" y="13440"/>
                    </a:cubicBezTo>
                    <a:cubicBezTo>
                      <a:pt x="7005" y="13725"/>
                      <a:pt x="7299" y="13993"/>
                      <a:pt x="7676" y="14246"/>
                    </a:cubicBezTo>
                    <a:cubicBezTo>
                      <a:pt x="8050" y="14500"/>
                      <a:pt x="8505" y="14704"/>
                      <a:pt x="9032" y="14865"/>
                    </a:cubicBezTo>
                    <a:cubicBezTo>
                      <a:pt x="9562" y="15029"/>
                      <a:pt x="10152" y="15107"/>
                      <a:pt x="10803" y="15107"/>
                    </a:cubicBezTo>
                    <a:cubicBezTo>
                      <a:pt x="11448" y="15107"/>
                      <a:pt x="12038" y="15029"/>
                      <a:pt x="12577" y="14865"/>
                    </a:cubicBezTo>
                    <a:cubicBezTo>
                      <a:pt x="13112" y="14704"/>
                      <a:pt x="13567" y="14500"/>
                      <a:pt x="13944" y="14246"/>
                    </a:cubicBezTo>
                    <a:cubicBezTo>
                      <a:pt x="14321" y="13993"/>
                      <a:pt x="14615" y="13722"/>
                      <a:pt x="14822" y="13440"/>
                    </a:cubicBezTo>
                    <a:cubicBezTo>
                      <a:pt x="15030" y="13155"/>
                      <a:pt x="15130" y="12881"/>
                      <a:pt x="15130" y="12614"/>
                    </a:cubicBezTo>
                    <a:lnTo>
                      <a:pt x="15130" y="8643"/>
                    </a:lnTo>
                    <a:cubicBezTo>
                      <a:pt x="15130" y="8286"/>
                      <a:pt x="15312" y="8105"/>
                      <a:pt x="15672" y="8105"/>
                    </a:cubicBezTo>
                    <a:lnTo>
                      <a:pt x="21059" y="8105"/>
                    </a:lnTo>
                    <a:close/>
                    <a:moveTo>
                      <a:pt x="21059" y="3"/>
                    </a:moveTo>
                    <a:cubicBezTo>
                      <a:pt x="21206" y="3"/>
                      <a:pt x="21335" y="55"/>
                      <a:pt x="21439" y="161"/>
                    </a:cubicBezTo>
                    <a:cubicBezTo>
                      <a:pt x="21542" y="268"/>
                      <a:pt x="21600" y="392"/>
                      <a:pt x="21600" y="541"/>
                    </a:cubicBezTo>
                    <a:lnTo>
                      <a:pt x="21600" y="5928"/>
                    </a:lnTo>
                    <a:cubicBezTo>
                      <a:pt x="21600" y="6078"/>
                      <a:pt x="21542" y="6205"/>
                      <a:pt x="21439" y="6308"/>
                    </a:cubicBezTo>
                    <a:cubicBezTo>
                      <a:pt x="21335" y="6415"/>
                      <a:pt x="21206" y="6467"/>
                      <a:pt x="21059" y="6467"/>
                    </a:cubicBezTo>
                    <a:lnTo>
                      <a:pt x="15672" y="6467"/>
                    </a:lnTo>
                    <a:cubicBezTo>
                      <a:pt x="15312" y="6467"/>
                      <a:pt x="15130" y="6288"/>
                      <a:pt x="15130" y="5928"/>
                    </a:cubicBezTo>
                    <a:lnTo>
                      <a:pt x="15130" y="541"/>
                    </a:lnTo>
                    <a:cubicBezTo>
                      <a:pt x="15130" y="392"/>
                      <a:pt x="15182" y="268"/>
                      <a:pt x="15283" y="161"/>
                    </a:cubicBezTo>
                    <a:cubicBezTo>
                      <a:pt x="15384" y="55"/>
                      <a:pt x="15513" y="3"/>
                      <a:pt x="15672" y="3"/>
                    </a:cubicBezTo>
                    <a:lnTo>
                      <a:pt x="21059" y="3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Shape 1492"/>
              <p:cNvSpPr/>
              <p:nvPr userDrawn="1"/>
            </p:nvSpPr>
            <p:spPr bwMode="auto">
              <a:xfrm>
                <a:off x="709702" y="3619143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498" extrusionOk="0">
                    <a:moveTo>
                      <a:pt x="14059" y="6524"/>
                    </a:moveTo>
                    <a:cubicBezTo>
                      <a:pt x="13646" y="6524"/>
                      <a:pt x="13257" y="6670"/>
                      <a:pt x="12887" y="6962"/>
                    </a:cubicBezTo>
                    <a:cubicBezTo>
                      <a:pt x="12520" y="7257"/>
                      <a:pt x="12156" y="7651"/>
                      <a:pt x="11798" y="8139"/>
                    </a:cubicBezTo>
                    <a:cubicBezTo>
                      <a:pt x="11441" y="8626"/>
                      <a:pt x="11081" y="9184"/>
                      <a:pt x="10727" y="9814"/>
                    </a:cubicBezTo>
                    <a:cubicBezTo>
                      <a:pt x="10372" y="10445"/>
                      <a:pt x="10017" y="11093"/>
                      <a:pt x="9665" y="11765"/>
                    </a:cubicBezTo>
                    <a:cubicBezTo>
                      <a:pt x="9234" y="12585"/>
                      <a:pt x="8794" y="13394"/>
                      <a:pt x="8336" y="14196"/>
                    </a:cubicBezTo>
                    <a:cubicBezTo>
                      <a:pt x="7876" y="14996"/>
                      <a:pt x="7384" y="15717"/>
                      <a:pt x="6858" y="16357"/>
                    </a:cubicBezTo>
                    <a:cubicBezTo>
                      <a:pt x="6330" y="16996"/>
                      <a:pt x="5752" y="17510"/>
                      <a:pt x="5119" y="17898"/>
                    </a:cubicBezTo>
                    <a:cubicBezTo>
                      <a:pt x="4485" y="18289"/>
                      <a:pt x="3788" y="18488"/>
                      <a:pt x="3022" y="18488"/>
                    </a:cubicBezTo>
                    <a:lnTo>
                      <a:pt x="458" y="18488"/>
                    </a:lnTo>
                    <a:cubicBezTo>
                      <a:pt x="333" y="18488"/>
                      <a:pt x="225" y="18432"/>
                      <a:pt x="135" y="18324"/>
                    </a:cubicBezTo>
                    <a:cubicBezTo>
                      <a:pt x="44" y="18219"/>
                      <a:pt x="0" y="18091"/>
                      <a:pt x="0" y="17942"/>
                    </a:cubicBezTo>
                    <a:lnTo>
                      <a:pt x="0" y="15790"/>
                    </a:lnTo>
                    <a:cubicBezTo>
                      <a:pt x="0" y="15638"/>
                      <a:pt x="44" y="15513"/>
                      <a:pt x="135" y="15411"/>
                    </a:cubicBezTo>
                    <a:cubicBezTo>
                      <a:pt x="225" y="15311"/>
                      <a:pt x="333" y="15256"/>
                      <a:pt x="458" y="15256"/>
                    </a:cubicBezTo>
                    <a:lnTo>
                      <a:pt x="3022" y="15256"/>
                    </a:lnTo>
                    <a:cubicBezTo>
                      <a:pt x="3421" y="15256"/>
                      <a:pt x="3810" y="15113"/>
                      <a:pt x="4189" y="14824"/>
                    </a:cubicBezTo>
                    <a:cubicBezTo>
                      <a:pt x="4568" y="14538"/>
                      <a:pt x="4933" y="14150"/>
                      <a:pt x="5285" y="13665"/>
                    </a:cubicBezTo>
                    <a:cubicBezTo>
                      <a:pt x="5637" y="13180"/>
                      <a:pt x="5985" y="12623"/>
                      <a:pt x="6340" y="11995"/>
                    </a:cubicBezTo>
                    <a:cubicBezTo>
                      <a:pt x="6692" y="11367"/>
                      <a:pt x="7042" y="10716"/>
                      <a:pt x="7394" y="10045"/>
                    </a:cubicBezTo>
                    <a:cubicBezTo>
                      <a:pt x="7822" y="9225"/>
                      <a:pt x="8270" y="8407"/>
                      <a:pt x="8735" y="7599"/>
                    </a:cubicBezTo>
                    <a:cubicBezTo>
                      <a:pt x="9200" y="6790"/>
                      <a:pt x="9696" y="6063"/>
                      <a:pt x="10223" y="5421"/>
                    </a:cubicBezTo>
                    <a:cubicBezTo>
                      <a:pt x="10749" y="4776"/>
                      <a:pt x="11324" y="4262"/>
                      <a:pt x="11950" y="3876"/>
                    </a:cubicBezTo>
                    <a:cubicBezTo>
                      <a:pt x="12574" y="3488"/>
                      <a:pt x="13276" y="3293"/>
                      <a:pt x="14057" y="3293"/>
                    </a:cubicBezTo>
                    <a:lnTo>
                      <a:pt x="16435" y="3293"/>
                    </a:lnTo>
                    <a:lnTo>
                      <a:pt x="16435" y="712"/>
                    </a:lnTo>
                    <a:cubicBezTo>
                      <a:pt x="16435" y="329"/>
                      <a:pt x="16530" y="102"/>
                      <a:pt x="16721" y="23"/>
                    </a:cubicBezTo>
                    <a:cubicBezTo>
                      <a:pt x="16914" y="-50"/>
                      <a:pt x="17147" y="49"/>
                      <a:pt x="17418" y="318"/>
                    </a:cubicBezTo>
                    <a:lnTo>
                      <a:pt x="21331" y="4203"/>
                    </a:lnTo>
                    <a:cubicBezTo>
                      <a:pt x="21512" y="4373"/>
                      <a:pt x="21598" y="4583"/>
                      <a:pt x="21588" y="4834"/>
                    </a:cubicBezTo>
                    <a:cubicBezTo>
                      <a:pt x="21588" y="5103"/>
                      <a:pt x="21502" y="5322"/>
                      <a:pt x="21331" y="5488"/>
                    </a:cubicBezTo>
                    <a:lnTo>
                      <a:pt x="17418" y="9362"/>
                    </a:lnTo>
                    <a:cubicBezTo>
                      <a:pt x="17147" y="9630"/>
                      <a:pt x="16914" y="9727"/>
                      <a:pt x="16721" y="9645"/>
                    </a:cubicBezTo>
                    <a:cubicBezTo>
                      <a:pt x="16530" y="9569"/>
                      <a:pt x="16435" y="9338"/>
                      <a:pt x="16435" y="8956"/>
                    </a:cubicBezTo>
                    <a:lnTo>
                      <a:pt x="16435" y="6524"/>
                    </a:lnTo>
                    <a:lnTo>
                      <a:pt x="14059" y="6524"/>
                    </a:lnTo>
                    <a:close/>
                    <a:moveTo>
                      <a:pt x="462" y="6495"/>
                    </a:moveTo>
                    <a:cubicBezTo>
                      <a:pt x="338" y="6495"/>
                      <a:pt x="230" y="6449"/>
                      <a:pt x="139" y="6349"/>
                    </a:cubicBezTo>
                    <a:cubicBezTo>
                      <a:pt x="49" y="6250"/>
                      <a:pt x="5" y="6127"/>
                      <a:pt x="5" y="5978"/>
                    </a:cubicBezTo>
                    <a:lnTo>
                      <a:pt x="5" y="3824"/>
                    </a:lnTo>
                    <a:cubicBezTo>
                      <a:pt x="5" y="3462"/>
                      <a:pt x="157" y="3287"/>
                      <a:pt x="462" y="3293"/>
                    </a:cubicBezTo>
                    <a:lnTo>
                      <a:pt x="3027" y="3293"/>
                    </a:lnTo>
                    <a:cubicBezTo>
                      <a:pt x="3560" y="3293"/>
                      <a:pt x="4054" y="3389"/>
                      <a:pt x="4514" y="3573"/>
                    </a:cubicBezTo>
                    <a:cubicBezTo>
                      <a:pt x="4974" y="3763"/>
                      <a:pt x="5410" y="4022"/>
                      <a:pt x="5821" y="4358"/>
                    </a:cubicBezTo>
                    <a:cubicBezTo>
                      <a:pt x="6229" y="4691"/>
                      <a:pt x="6609" y="5085"/>
                      <a:pt x="6963" y="5532"/>
                    </a:cubicBezTo>
                    <a:cubicBezTo>
                      <a:pt x="7318" y="5979"/>
                      <a:pt x="7656" y="6463"/>
                      <a:pt x="7994" y="6983"/>
                    </a:cubicBezTo>
                    <a:cubicBezTo>
                      <a:pt x="7519" y="7824"/>
                      <a:pt x="7059" y="8653"/>
                      <a:pt x="6621" y="9473"/>
                    </a:cubicBezTo>
                    <a:cubicBezTo>
                      <a:pt x="6589" y="9549"/>
                      <a:pt x="6557" y="9610"/>
                      <a:pt x="6516" y="9668"/>
                    </a:cubicBezTo>
                    <a:cubicBezTo>
                      <a:pt x="6477" y="9727"/>
                      <a:pt x="6442" y="9794"/>
                      <a:pt x="6410" y="9876"/>
                    </a:cubicBezTo>
                    <a:cubicBezTo>
                      <a:pt x="5862" y="8927"/>
                      <a:pt x="5319" y="8127"/>
                      <a:pt x="4776" y="7473"/>
                    </a:cubicBezTo>
                    <a:cubicBezTo>
                      <a:pt x="4233" y="6822"/>
                      <a:pt x="3651" y="6495"/>
                      <a:pt x="3024" y="6495"/>
                    </a:cubicBezTo>
                    <a:lnTo>
                      <a:pt x="462" y="6495"/>
                    </a:lnTo>
                    <a:close/>
                    <a:moveTo>
                      <a:pt x="21333" y="15997"/>
                    </a:moveTo>
                    <a:cubicBezTo>
                      <a:pt x="21514" y="16167"/>
                      <a:pt x="21600" y="16386"/>
                      <a:pt x="21590" y="16657"/>
                    </a:cubicBezTo>
                    <a:cubicBezTo>
                      <a:pt x="21590" y="16908"/>
                      <a:pt x="21505" y="17116"/>
                      <a:pt x="21333" y="17285"/>
                    </a:cubicBezTo>
                    <a:lnTo>
                      <a:pt x="17421" y="21182"/>
                    </a:lnTo>
                    <a:cubicBezTo>
                      <a:pt x="17149" y="21454"/>
                      <a:pt x="16917" y="21550"/>
                      <a:pt x="16724" y="21471"/>
                    </a:cubicBezTo>
                    <a:cubicBezTo>
                      <a:pt x="16533" y="21392"/>
                      <a:pt x="16437" y="21162"/>
                      <a:pt x="16437" y="20779"/>
                    </a:cubicBezTo>
                    <a:lnTo>
                      <a:pt x="16437" y="18432"/>
                    </a:lnTo>
                    <a:lnTo>
                      <a:pt x="14059" y="18432"/>
                    </a:lnTo>
                    <a:cubicBezTo>
                      <a:pt x="13528" y="18432"/>
                      <a:pt x="13031" y="18336"/>
                      <a:pt x="12574" y="18143"/>
                    </a:cubicBezTo>
                    <a:cubicBezTo>
                      <a:pt x="12114" y="17953"/>
                      <a:pt x="11681" y="17691"/>
                      <a:pt x="11280" y="17355"/>
                    </a:cubicBezTo>
                    <a:cubicBezTo>
                      <a:pt x="10878" y="17019"/>
                      <a:pt x="10497" y="16628"/>
                      <a:pt x="10137" y="16181"/>
                    </a:cubicBezTo>
                    <a:cubicBezTo>
                      <a:pt x="9780" y="15732"/>
                      <a:pt x="9440" y="15253"/>
                      <a:pt x="9119" y="14739"/>
                    </a:cubicBezTo>
                    <a:cubicBezTo>
                      <a:pt x="9344" y="14360"/>
                      <a:pt x="9567" y="13963"/>
                      <a:pt x="9780" y="13551"/>
                    </a:cubicBezTo>
                    <a:cubicBezTo>
                      <a:pt x="9995" y="13142"/>
                      <a:pt x="10218" y="12740"/>
                      <a:pt x="10443" y="12337"/>
                    </a:cubicBezTo>
                    <a:cubicBezTo>
                      <a:pt x="10475" y="12246"/>
                      <a:pt x="10514" y="12165"/>
                      <a:pt x="10560" y="12091"/>
                    </a:cubicBezTo>
                    <a:cubicBezTo>
                      <a:pt x="10609" y="12024"/>
                      <a:pt x="10646" y="11940"/>
                      <a:pt x="10680" y="11846"/>
                    </a:cubicBezTo>
                    <a:cubicBezTo>
                      <a:pt x="11226" y="12798"/>
                      <a:pt x="11769" y="13592"/>
                      <a:pt x="12315" y="14231"/>
                    </a:cubicBezTo>
                    <a:cubicBezTo>
                      <a:pt x="12855" y="14868"/>
                      <a:pt x="13440" y="15189"/>
                      <a:pt x="14064" y="15189"/>
                    </a:cubicBezTo>
                    <a:lnTo>
                      <a:pt x="16442" y="15189"/>
                    </a:lnTo>
                    <a:lnTo>
                      <a:pt x="16442" y="12532"/>
                    </a:lnTo>
                    <a:cubicBezTo>
                      <a:pt x="16442" y="12153"/>
                      <a:pt x="16538" y="11922"/>
                      <a:pt x="16728" y="11846"/>
                    </a:cubicBezTo>
                    <a:cubicBezTo>
                      <a:pt x="16922" y="11773"/>
                      <a:pt x="17154" y="11867"/>
                      <a:pt x="17426" y="12126"/>
                    </a:cubicBezTo>
                    <a:lnTo>
                      <a:pt x="21333" y="1599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Прямоугольник 88"/>
              <p:cNvSpPr/>
              <p:nvPr userDrawn="1"/>
            </p:nvSpPr>
            <p:spPr>
              <a:xfrm>
                <a:off x="3134718" y="2252223"/>
                <a:ext cx="4141504" cy="86117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ANKARA ÜNİVERSİTESİ 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ENFORMATİK BÖLÜMÜ TEZSİZ YÜKSEK LİSANS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125" y="1504950"/>
              <a:ext cx="847725" cy="833755"/>
            </a:xfrm>
            <a:prstGeom prst="rect">
              <a:avLst/>
            </a:prstGeom>
          </p:spPr>
        </p:pic>
        <p:sp>
          <p:nvSpPr>
            <p:cNvPr id="10" name="Metin Kutusu 31"/>
            <p:cNvSpPr txBox="1"/>
            <p:nvPr userDrawn="1"/>
          </p:nvSpPr>
          <p:spPr>
            <a:xfrm>
              <a:off x="137130" y="343652"/>
              <a:ext cx="540000" cy="684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sz="3600" b="1" dirty="0">
                  <a:ln w="9525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tr-TR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9712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0DE84-F59F-4E94-8927-2553509AC5DA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0" y="6413554"/>
            <a:ext cx="3006671" cy="444446"/>
          </a:xfrm>
        </p:spPr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079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2ED1FC-AE31-4BD4-A04E-566252861AA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58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722FA-1C10-4FC5-BE90-B8AF285E6818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640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F4311-9887-47A9-8C0B-70E2B8690B1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951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7E951B-DF7E-402A-A30A-709E616C762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9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722FA-1C10-4FC5-BE90-B8AF285E6818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272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2890C-CBCE-4229-A069-0ACEF17807B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705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F1F8F3-F42C-4DF1-B273-A7F8CFFDD9A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067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2183-4A45-4122-BCC4-B3BA7FDA2EFF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868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37FE4-256D-40E7-90FC-D1765659DE5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238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B4AE66-5BBA-4EE4-A8EC-E5040E722C14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187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345412" y="3530043"/>
            <a:ext cx="9144000" cy="1539903"/>
          </a:xfrm>
        </p:spPr>
        <p:txBody>
          <a:bodyPr anchor="b"/>
          <a:lstStyle>
            <a:lvl1pPr algn="ctr"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6C87B8-F90C-45B3-81D6-E21A7E1D81A7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01481" y="156040"/>
            <a:ext cx="11521594" cy="4143954"/>
            <a:chOff x="0" y="343652"/>
            <a:chExt cx="8082167" cy="3131068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408617"/>
              <a:ext cx="8082167" cy="3066103"/>
              <a:chOff x="0" y="856378"/>
              <a:chExt cx="8470941" cy="3285993"/>
            </a:xfrm>
          </p:grpSpPr>
          <p:sp>
            <p:nvSpPr>
              <p:cNvPr id="11" name="Rectangle 12"/>
              <p:cNvSpPr>
                <a:spLocks noChangeArrowheads="1"/>
              </p:cNvSpPr>
              <p:nvPr userDrawn="1"/>
            </p:nvSpPr>
            <p:spPr bwMode="auto">
              <a:xfrm rot="16200000">
                <a:off x="8441714" y="1339324"/>
                <a:ext cx="6153" cy="52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Прямоугольник 1"/>
              <p:cNvSpPr/>
              <p:nvPr userDrawn="1"/>
            </p:nvSpPr>
            <p:spPr>
              <a:xfrm>
                <a:off x="1404487" y="1785042"/>
                <a:ext cx="6963028" cy="1484714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3"/>
              <p:cNvSpPr/>
              <p:nvPr userDrawn="1"/>
            </p:nvSpPr>
            <p:spPr>
              <a:xfrm rot="2700000">
                <a:off x="1034369" y="2941441"/>
                <a:ext cx="695885" cy="695885"/>
              </a:xfrm>
              <a:prstGeom prst="rect">
                <a:avLst/>
              </a:prstGeom>
              <a:solidFill>
                <a:srgbClr val="F8A90C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75"/>
              <p:cNvSpPr/>
              <p:nvPr userDrawn="1"/>
            </p:nvSpPr>
            <p:spPr>
              <a:xfrm rot="2700000">
                <a:off x="522132" y="2429204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76"/>
              <p:cNvSpPr/>
              <p:nvPr userDrawn="1"/>
            </p:nvSpPr>
            <p:spPr>
              <a:xfrm rot="2700000">
                <a:off x="10086" y="1908996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77"/>
              <p:cNvSpPr/>
              <p:nvPr userDrawn="1"/>
            </p:nvSpPr>
            <p:spPr>
              <a:xfrm rot="2700000">
                <a:off x="655832" y="1048438"/>
                <a:ext cx="1451816" cy="1416004"/>
              </a:xfrm>
              <a:prstGeom prst="rect">
                <a:avLst/>
              </a:prstGeom>
              <a:solidFill>
                <a:srgbClr val="AAAAA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78"/>
              <p:cNvSpPr/>
              <p:nvPr userDrawn="1"/>
            </p:nvSpPr>
            <p:spPr>
              <a:xfrm rot="2700000">
                <a:off x="0" y="856378"/>
                <a:ext cx="695885" cy="695885"/>
              </a:xfrm>
              <a:prstGeom prst="rect">
                <a:avLst/>
              </a:prstGeom>
              <a:solidFill>
                <a:srgbClr val="C80D1F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79"/>
              <p:cNvSpPr/>
              <p:nvPr userDrawn="1"/>
            </p:nvSpPr>
            <p:spPr>
              <a:xfrm rot="2700000">
                <a:off x="532218" y="3446486"/>
                <a:ext cx="695885" cy="695885"/>
              </a:xfrm>
              <a:prstGeom prst="rect">
                <a:avLst/>
              </a:prstGeom>
              <a:solidFill>
                <a:srgbClr val="EA506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Shape 1420"/>
              <p:cNvSpPr/>
              <p:nvPr userDrawn="1"/>
            </p:nvSpPr>
            <p:spPr bwMode="auto">
              <a:xfrm>
                <a:off x="1231147" y="1596434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77" y="7976"/>
                    </a:moveTo>
                    <a:cubicBezTo>
                      <a:pt x="3988" y="7976"/>
                      <a:pt x="3706" y="8031"/>
                      <a:pt x="3435" y="8149"/>
                    </a:cubicBezTo>
                    <a:cubicBezTo>
                      <a:pt x="3161" y="8266"/>
                      <a:pt x="2904" y="8428"/>
                      <a:pt x="2666" y="8628"/>
                    </a:cubicBezTo>
                    <a:cubicBezTo>
                      <a:pt x="2429" y="8830"/>
                      <a:pt x="2220" y="9071"/>
                      <a:pt x="2044" y="9344"/>
                    </a:cubicBezTo>
                    <a:cubicBezTo>
                      <a:pt x="1868" y="9621"/>
                      <a:pt x="1731" y="9926"/>
                      <a:pt x="1628" y="10252"/>
                    </a:cubicBezTo>
                    <a:lnTo>
                      <a:pt x="0" y="16271"/>
                    </a:lnTo>
                    <a:lnTo>
                      <a:pt x="0" y="1619"/>
                    </a:lnTo>
                    <a:cubicBezTo>
                      <a:pt x="0" y="1178"/>
                      <a:pt x="132" y="796"/>
                      <a:pt x="399" y="479"/>
                    </a:cubicBezTo>
                    <a:cubicBezTo>
                      <a:pt x="663" y="162"/>
                      <a:pt x="982" y="0"/>
                      <a:pt x="1349" y="0"/>
                    </a:cubicBezTo>
                    <a:lnTo>
                      <a:pt x="9460" y="0"/>
                    </a:lnTo>
                    <a:cubicBezTo>
                      <a:pt x="9824" y="0"/>
                      <a:pt x="10140" y="162"/>
                      <a:pt x="10407" y="479"/>
                    </a:cubicBezTo>
                    <a:cubicBezTo>
                      <a:pt x="10674" y="796"/>
                      <a:pt x="10806" y="1178"/>
                      <a:pt x="10806" y="1619"/>
                    </a:cubicBezTo>
                    <a:cubicBezTo>
                      <a:pt x="10806" y="2059"/>
                      <a:pt x="10938" y="2438"/>
                      <a:pt x="11198" y="2750"/>
                    </a:cubicBezTo>
                    <a:cubicBezTo>
                      <a:pt x="11460" y="3064"/>
                      <a:pt x="11773" y="3223"/>
                      <a:pt x="12143" y="3223"/>
                    </a:cubicBezTo>
                    <a:lnTo>
                      <a:pt x="17333" y="3223"/>
                    </a:lnTo>
                    <a:cubicBezTo>
                      <a:pt x="17700" y="3223"/>
                      <a:pt x="18016" y="3384"/>
                      <a:pt x="18278" y="3713"/>
                    </a:cubicBezTo>
                    <a:cubicBezTo>
                      <a:pt x="18540" y="4042"/>
                      <a:pt x="18670" y="4427"/>
                      <a:pt x="18670" y="4868"/>
                    </a:cubicBezTo>
                    <a:lnTo>
                      <a:pt x="18670" y="7976"/>
                    </a:lnTo>
                    <a:lnTo>
                      <a:pt x="4277" y="7976"/>
                    </a:lnTo>
                    <a:close/>
                    <a:moveTo>
                      <a:pt x="21600" y="10141"/>
                    </a:moveTo>
                    <a:lnTo>
                      <a:pt x="18552" y="20801"/>
                    </a:lnTo>
                    <a:cubicBezTo>
                      <a:pt x="18506" y="21015"/>
                      <a:pt x="18386" y="21203"/>
                      <a:pt x="18195" y="21362"/>
                    </a:cubicBezTo>
                    <a:cubicBezTo>
                      <a:pt x="18004" y="21521"/>
                      <a:pt x="17818" y="21600"/>
                      <a:pt x="17639" y="21600"/>
                    </a:cubicBezTo>
                    <a:lnTo>
                      <a:pt x="504" y="21600"/>
                    </a:lnTo>
                    <a:lnTo>
                      <a:pt x="3388" y="10913"/>
                    </a:lnTo>
                    <a:cubicBezTo>
                      <a:pt x="3435" y="10699"/>
                      <a:pt x="3552" y="10517"/>
                      <a:pt x="3746" y="10364"/>
                    </a:cubicBezTo>
                    <a:cubicBezTo>
                      <a:pt x="3937" y="10214"/>
                      <a:pt x="4120" y="10141"/>
                      <a:pt x="4301" y="10141"/>
                    </a:cubicBezTo>
                    <a:lnTo>
                      <a:pt x="21600" y="1014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Shape 1458"/>
              <p:cNvSpPr/>
              <p:nvPr userDrawn="1"/>
            </p:nvSpPr>
            <p:spPr bwMode="auto">
              <a:xfrm>
                <a:off x="175278" y="2073390"/>
                <a:ext cx="365500" cy="357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09" y="6867"/>
                    </a:moveTo>
                    <a:cubicBezTo>
                      <a:pt x="18210" y="7364"/>
                      <a:pt x="18439" y="7917"/>
                      <a:pt x="18600" y="8530"/>
                    </a:cubicBezTo>
                    <a:cubicBezTo>
                      <a:pt x="19045" y="8620"/>
                      <a:pt x="19513" y="8680"/>
                      <a:pt x="20005" y="8705"/>
                    </a:cubicBezTo>
                    <a:cubicBezTo>
                      <a:pt x="20498" y="8733"/>
                      <a:pt x="20957" y="8821"/>
                      <a:pt x="21382" y="8976"/>
                    </a:cubicBezTo>
                    <a:cubicBezTo>
                      <a:pt x="21526" y="9013"/>
                      <a:pt x="21600" y="9092"/>
                      <a:pt x="21600" y="9219"/>
                    </a:cubicBezTo>
                    <a:lnTo>
                      <a:pt x="21600" y="12410"/>
                    </a:lnTo>
                    <a:cubicBezTo>
                      <a:pt x="21600" y="12517"/>
                      <a:pt x="21464" y="12613"/>
                      <a:pt x="21198" y="12697"/>
                    </a:cubicBezTo>
                    <a:cubicBezTo>
                      <a:pt x="20932" y="12788"/>
                      <a:pt x="20623" y="12853"/>
                      <a:pt x="20269" y="12909"/>
                    </a:cubicBezTo>
                    <a:cubicBezTo>
                      <a:pt x="19918" y="12963"/>
                      <a:pt x="19575" y="13002"/>
                      <a:pt x="19241" y="13031"/>
                    </a:cubicBezTo>
                    <a:cubicBezTo>
                      <a:pt x="18904" y="13056"/>
                      <a:pt x="18683" y="13079"/>
                      <a:pt x="18575" y="13098"/>
                    </a:cubicBezTo>
                    <a:cubicBezTo>
                      <a:pt x="18448" y="13612"/>
                      <a:pt x="18238" y="14137"/>
                      <a:pt x="17938" y="14680"/>
                    </a:cubicBezTo>
                    <a:cubicBezTo>
                      <a:pt x="18433" y="15417"/>
                      <a:pt x="18983" y="16125"/>
                      <a:pt x="19578" y="16803"/>
                    </a:cubicBezTo>
                    <a:lnTo>
                      <a:pt x="19660" y="17006"/>
                    </a:lnTo>
                    <a:cubicBezTo>
                      <a:pt x="19660" y="17077"/>
                      <a:pt x="19535" y="17252"/>
                      <a:pt x="19286" y="17523"/>
                    </a:cubicBezTo>
                    <a:cubicBezTo>
                      <a:pt x="19037" y="17800"/>
                      <a:pt x="18756" y="18096"/>
                      <a:pt x="18439" y="18412"/>
                    </a:cubicBezTo>
                    <a:cubicBezTo>
                      <a:pt x="18122" y="18726"/>
                      <a:pt x="17822" y="19008"/>
                      <a:pt x="17538" y="19257"/>
                    </a:cubicBezTo>
                    <a:cubicBezTo>
                      <a:pt x="17252" y="19505"/>
                      <a:pt x="17068" y="19626"/>
                      <a:pt x="16989" y="19626"/>
                    </a:cubicBezTo>
                    <a:cubicBezTo>
                      <a:pt x="16969" y="19626"/>
                      <a:pt x="16850" y="19542"/>
                      <a:pt x="16629" y="19378"/>
                    </a:cubicBezTo>
                    <a:cubicBezTo>
                      <a:pt x="16408" y="19211"/>
                      <a:pt x="16165" y="19025"/>
                      <a:pt x="15896" y="18822"/>
                    </a:cubicBezTo>
                    <a:cubicBezTo>
                      <a:pt x="15629" y="18621"/>
                      <a:pt x="15377" y="18426"/>
                      <a:pt x="15136" y="18240"/>
                    </a:cubicBezTo>
                    <a:cubicBezTo>
                      <a:pt x="14898" y="18056"/>
                      <a:pt x="14746" y="17946"/>
                      <a:pt x="14683" y="17910"/>
                    </a:cubicBezTo>
                    <a:cubicBezTo>
                      <a:pt x="14420" y="18054"/>
                      <a:pt x="14156" y="18178"/>
                      <a:pt x="13890" y="18282"/>
                    </a:cubicBezTo>
                    <a:cubicBezTo>
                      <a:pt x="13624" y="18384"/>
                      <a:pt x="13355" y="18472"/>
                      <a:pt x="13083" y="18545"/>
                    </a:cubicBezTo>
                    <a:cubicBezTo>
                      <a:pt x="13066" y="18655"/>
                      <a:pt x="13040" y="18875"/>
                      <a:pt x="13009" y="19214"/>
                    </a:cubicBezTo>
                    <a:cubicBezTo>
                      <a:pt x="12978" y="19553"/>
                      <a:pt x="12933" y="19895"/>
                      <a:pt x="12879" y="20242"/>
                    </a:cubicBezTo>
                    <a:cubicBezTo>
                      <a:pt x="12825" y="20589"/>
                      <a:pt x="12763" y="20903"/>
                      <a:pt x="12692" y="21179"/>
                    </a:cubicBezTo>
                    <a:cubicBezTo>
                      <a:pt x="12618" y="21462"/>
                      <a:pt x="12522" y="21600"/>
                      <a:pt x="12406" y="21600"/>
                    </a:cubicBezTo>
                    <a:lnTo>
                      <a:pt x="9191" y="21600"/>
                    </a:lnTo>
                    <a:cubicBezTo>
                      <a:pt x="9064" y="21600"/>
                      <a:pt x="8979" y="21521"/>
                      <a:pt x="8933" y="21371"/>
                    </a:cubicBezTo>
                    <a:cubicBezTo>
                      <a:pt x="8806" y="20928"/>
                      <a:pt x="8721" y="20462"/>
                      <a:pt x="8679" y="19979"/>
                    </a:cubicBezTo>
                    <a:cubicBezTo>
                      <a:pt x="8630" y="19494"/>
                      <a:pt x="8582" y="19031"/>
                      <a:pt x="8528" y="18585"/>
                    </a:cubicBezTo>
                    <a:cubicBezTo>
                      <a:pt x="7976" y="18424"/>
                      <a:pt x="7446" y="18198"/>
                      <a:pt x="6942" y="17910"/>
                    </a:cubicBezTo>
                    <a:cubicBezTo>
                      <a:pt x="6568" y="18192"/>
                      <a:pt x="6203" y="18460"/>
                      <a:pt x="5843" y="18726"/>
                    </a:cubicBezTo>
                    <a:cubicBezTo>
                      <a:pt x="5481" y="18994"/>
                      <a:pt x="5124" y="19276"/>
                      <a:pt x="4773" y="19573"/>
                    </a:cubicBezTo>
                    <a:lnTo>
                      <a:pt x="4608" y="19626"/>
                    </a:lnTo>
                    <a:cubicBezTo>
                      <a:pt x="4555" y="19626"/>
                      <a:pt x="4387" y="19505"/>
                      <a:pt x="4107" y="19256"/>
                    </a:cubicBezTo>
                    <a:cubicBezTo>
                      <a:pt x="3827" y="19008"/>
                      <a:pt x="3535" y="18726"/>
                      <a:pt x="3232" y="18412"/>
                    </a:cubicBezTo>
                    <a:cubicBezTo>
                      <a:pt x="2929" y="18096"/>
                      <a:pt x="2654" y="17800"/>
                      <a:pt x="2405" y="17523"/>
                    </a:cubicBezTo>
                    <a:cubicBezTo>
                      <a:pt x="2155" y="17252"/>
                      <a:pt x="2031" y="17077"/>
                      <a:pt x="2031" y="17006"/>
                    </a:cubicBezTo>
                    <a:cubicBezTo>
                      <a:pt x="2031" y="16986"/>
                      <a:pt x="2104" y="16868"/>
                      <a:pt x="2249" y="16647"/>
                    </a:cubicBezTo>
                    <a:cubicBezTo>
                      <a:pt x="2393" y="16427"/>
                      <a:pt x="2563" y="16184"/>
                      <a:pt x="2759" y="15925"/>
                    </a:cubicBezTo>
                    <a:cubicBezTo>
                      <a:pt x="2951" y="15662"/>
                      <a:pt x="3141" y="15411"/>
                      <a:pt x="3328" y="15174"/>
                    </a:cubicBezTo>
                    <a:cubicBezTo>
                      <a:pt x="3512" y="14934"/>
                      <a:pt x="3631" y="14778"/>
                      <a:pt x="3688" y="14705"/>
                    </a:cubicBezTo>
                    <a:cubicBezTo>
                      <a:pt x="3388" y="14211"/>
                      <a:pt x="3158" y="13658"/>
                      <a:pt x="2997" y="13045"/>
                    </a:cubicBezTo>
                    <a:cubicBezTo>
                      <a:pt x="2535" y="12951"/>
                      <a:pt x="2062" y="12898"/>
                      <a:pt x="1578" y="12870"/>
                    </a:cubicBezTo>
                    <a:cubicBezTo>
                      <a:pt x="1093" y="12841"/>
                      <a:pt x="640" y="12751"/>
                      <a:pt x="215" y="12599"/>
                    </a:cubicBezTo>
                    <a:cubicBezTo>
                      <a:pt x="71" y="12562"/>
                      <a:pt x="0" y="12480"/>
                      <a:pt x="0" y="12353"/>
                    </a:cubicBezTo>
                    <a:lnTo>
                      <a:pt x="0" y="9162"/>
                    </a:lnTo>
                    <a:cubicBezTo>
                      <a:pt x="0" y="9055"/>
                      <a:pt x="136" y="8959"/>
                      <a:pt x="414" y="8874"/>
                    </a:cubicBezTo>
                    <a:cubicBezTo>
                      <a:pt x="688" y="8790"/>
                      <a:pt x="997" y="8716"/>
                      <a:pt x="1340" y="8666"/>
                    </a:cubicBezTo>
                    <a:cubicBezTo>
                      <a:pt x="1685" y="8612"/>
                      <a:pt x="2020" y="8570"/>
                      <a:pt x="2345" y="8544"/>
                    </a:cubicBezTo>
                    <a:cubicBezTo>
                      <a:pt x="2668" y="8516"/>
                      <a:pt x="2886" y="8493"/>
                      <a:pt x="2997" y="8473"/>
                    </a:cubicBezTo>
                    <a:cubicBezTo>
                      <a:pt x="3158" y="7926"/>
                      <a:pt x="3379" y="7398"/>
                      <a:pt x="3659" y="6895"/>
                    </a:cubicBezTo>
                    <a:cubicBezTo>
                      <a:pt x="3161" y="6155"/>
                      <a:pt x="2620" y="5447"/>
                      <a:pt x="2031" y="4772"/>
                    </a:cubicBezTo>
                    <a:lnTo>
                      <a:pt x="1937" y="4571"/>
                    </a:lnTo>
                    <a:cubicBezTo>
                      <a:pt x="1937" y="4498"/>
                      <a:pt x="2065" y="4323"/>
                      <a:pt x="2317" y="4049"/>
                    </a:cubicBezTo>
                    <a:cubicBezTo>
                      <a:pt x="2569" y="3775"/>
                      <a:pt x="2852" y="3479"/>
                      <a:pt x="3164" y="3162"/>
                    </a:cubicBezTo>
                    <a:cubicBezTo>
                      <a:pt x="3478" y="2849"/>
                      <a:pt x="3778" y="2569"/>
                      <a:pt x="4067" y="2321"/>
                    </a:cubicBezTo>
                    <a:cubicBezTo>
                      <a:pt x="4356" y="2073"/>
                      <a:pt x="4538" y="1945"/>
                      <a:pt x="4608" y="1945"/>
                    </a:cubicBezTo>
                    <a:cubicBezTo>
                      <a:pt x="4625" y="1945"/>
                      <a:pt x="4747" y="2030"/>
                      <a:pt x="4968" y="2197"/>
                    </a:cubicBezTo>
                    <a:cubicBezTo>
                      <a:pt x="5189" y="2363"/>
                      <a:pt x="5435" y="2550"/>
                      <a:pt x="5707" y="2750"/>
                    </a:cubicBezTo>
                    <a:cubicBezTo>
                      <a:pt x="5976" y="2953"/>
                      <a:pt x="6234" y="3148"/>
                      <a:pt x="6472" y="3332"/>
                    </a:cubicBezTo>
                    <a:cubicBezTo>
                      <a:pt x="6713" y="3515"/>
                      <a:pt x="6860" y="3628"/>
                      <a:pt x="6914" y="3662"/>
                    </a:cubicBezTo>
                    <a:cubicBezTo>
                      <a:pt x="7174" y="3518"/>
                      <a:pt x="7441" y="3399"/>
                      <a:pt x="7707" y="3303"/>
                    </a:cubicBezTo>
                    <a:cubicBezTo>
                      <a:pt x="7973" y="3210"/>
                      <a:pt x="8248" y="3120"/>
                      <a:pt x="8528" y="3030"/>
                    </a:cubicBezTo>
                    <a:cubicBezTo>
                      <a:pt x="8528" y="2922"/>
                      <a:pt x="8540" y="2699"/>
                      <a:pt x="8568" y="2363"/>
                    </a:cubicBezTo>
                    <a:cubicBezTo>
                      <a:pt x="8596" y="2033"/>
                      <a:pt x="8636" y="1694"/>
                      <a:pt x="8690" y="1352"/>
                    </a:cubicBezTo>
                    <a:cubicBezTo>
                      <a:pt x="8744" y="1011"/>
                      <a:pt x="8814" y="697"/>
                      <a:pt x="8899" y="418"/>
                    </a:cubicBezTo>
                    <a:cubicBezTo>
                      <a:pt x="8984" y="141"/>
                      <a:pt x="9084" y="0"/>
                      <a:pt x="9191" y="0"/>
                    </a:cubicBezTo>
                    <a:lnTo>
                      <a:pt x="12406" y="0"/>
                    </a:lnTo>
                    <a:cubicBezTo>
                      <a:pt x="12531" y="0"/>
                      <a:pt x="12618" y="68"/>
                      <a:pt x="12664" y="203"/>
                    </a:cubicBezTo>
                    <a:cubicBezTo>
                      <a:pt x="12771" y="644"/>
                      <a:pt x="12848" y="1107"/>
                      <a:pt x="12893" y="1595"/>
                    </a:cubicBezTo>
                    <a:cubicBezTo>
                      <a:pt x="12938" y="2084"/>
                      <a:pt x="13001" y="2561"/>
                      <a:pt x="13083" y="3030"/>
                    </a:cubicBezTo>
                    <a:cubicBezTo>
                      <a:pt x="13363" y="3100"/>
                      <a:pt x="13632" y="3185"/>
                      <a:pt x="13890" y="3284"/>
                    </a:cubicBezTo>
                    <a:cubicBezTo>
                      <a:pt x="14148" y="3385"/>
                      <a:pt x="14403" y="3512"/>
                      <a:pt x="14655" y="3662"/>
                    </a:cubicBezTo>
                    <a:cubicBezTo>
                      <a:pt x="14729" y="3611"/>
                      <a:pt x="14881" y="3490"/>
                      <a:pt x="15117" y="3303"/>
                    </a:cubicBezTo>
                    <a:cubicBezTo>
                      <a:pt x="15352" y="3120"/>
                      <a:pt x="15604" y="2925"/>
                      <a:pt x="15870" y="2722"/>
                    </a:cubicBezTo>
                    <a:cubicBezTo>
                      <a:pt x="16136" y="2521"/>
                      <a:pt x="16377" y="2341"/>
                      <a:pt x="16589" y="2183"/>
                    </a:cubicBezTo>
                    <a:cubicBezTo>
                      <a:pt x="16802" y="2024"/>
                      <a:pt x="16935" y="1945"/>
                      <a:pt x="16989" y="1945"/>
                    </a:cubicBezTo>
                    <a:cubicBezTo>
                      <a:pt x="17043" y="1945"/>
                      <a:pt x="17210" y="2072"/>
                      <a:pt x="17490" y="2321"/>
                    </a:cubicBezTo>
                    <a:cubicBezTo>
                      <a:pt x="17771" y="2569"/>
                      <a:pt x="18065" y="2849"/>
                      <a:pt x="18371" y="3162"/>
                    </a:cubicBezTo>
                    <a:cubicBezTo>
                      <a:pt x="18680" y="3479"/>
                      <a:pt x="18957" y="3775"/>
                      <a:pt x="19207" y="4049"/>
                    </a:cubicBezTo>
                    <a:cubicBezTo>
                      <a:pt x="19453" y="4323"/>
                      <a:pt x="19578" y="4498"/>
                      <a:pt x="19578" y="4571"/>
                    </a:cubicBezTo>
                    <a:cubicBezTo>
                      <a:pt x="19578" y="4605"/>
                      <a:pt x="19498" y="4735"/>
                      <a:pt x="19343" y="4955"/>
                    </a:cubicBezTo>
                    <a:cubicBezTo>
                      <a:pt x="19184" y="5175"/>
                      <a:pt x="19008" y="5416"/>
                      <a:pt x="18813" y="5678"/>
                    </a:cubicBezTo>
                    <a:cubicBezTo>
                      <a:pt x="18617" y="5938"/>
                      <a:pt x="18428" y="6189"/>
                      <a:pt x="18241" y="6429"/>
                    </a:cubicBezTo>
                    <a:cubicBezTo>
                      <a:pt x="18057" y="6667"/>
                      <a:pt x="17946" y="6813"/>
                      <a:pt x="17909" y="6867"/>
                    </a:cubicBezTo>
                    <a:moveTo>
                      <a:pt x="10806" y="14044"/>
                    </a:moveTo>
                    <a:cubicBezTo>
                      <a:pt x="11248" y="14044"/>
                      <a:pt x="11670" y="13957"/>
                      <a:pt x="12066" y="13779"/>
                    </a:cubicBezTo>
                    <a:cubicBezTo>
                      <a:pt x="12463" y="13607"/>
                      <a:pt x="12805" y="13370"/>
                      <a:pt x="13091" y="13070"/>
                    </a:cubicBezTo>
                    <a:cubicBezTo>
                      <a:pt x="13375" y="12774"/>
                      <a:pt x="13604" y="12429"/>
                      <a:pt x="13783" y="12031"/>
                    </a:cubicBezTo>
                    <a:cubicBezTo>
                      <a:pt x="13958" y="11633"/>
                      <a:pt x="14046" y="11215"/>
                      <a:pt x="14046" y="10775"/>
                    </a:cubicBezTo>
                    <a:cubicBezTo>
                      <a:pt x="14046" y="10334"/>
                      <a:pt x="13958" y="9919"/>
                      <a:pt x="13783" y="9530"/>
                    </a:cubicBezTo>
                    <a:cubicBezTo>
                      <a:pt x="13604" y="9143"/>
                      <a:pt x="13375" y="8801"/>
                      <a:pt x="13091" y="8502"/>
                    </a:cubicBezTo>
                    <a:cubicBezTo>
                      <a:pt x="12805" y="8206"/>
                      <a:pt x="12463" y="7974"/>
                      <a:pt x="12066" y="7808"/>
                    </a:cubicBezTo>
                    <a:cubicBezTo>
                      <a:pt x="11670" y="7641"/>
                      <a:pt x="11248" y="7556"/>
                      <a:pt x="10806" y="7556"/>
                    </a:cubicBezTo>
                    <a:cubicBezTo>
                      <a:pt x="10361" y="7556"/>
                      <a:pt x="9939" y="7641"/>
                      <a:pt x="9537" y="7808"/>
                    </a:cubicBezTo>
                    <a:cubicBezTo>
                      <a:pt x="9135" y="7974"/>
                      <a:pt x="8786" y="8206"/>
                      <a:pt x="8494" y="8502"/>
                    </a:cubicBezTo>
                    <a:cubicBezTo>
                      <a:pt x="8200" y="8801"/>
                      <a:pt x="7970" y="9143"/>
                      <a:pt x="7800" y="9530"/>
                    </a:cubicBezTo>
                    <a:cubicBezTo>
                      <a:pt x="7633" y="9919"/>
                      <a:pt x="7551" y="10334"/>
                      <a:pt x="7551" y="10775"/>
                    </a:cubicBezTo>
                    <a:cubicBezTo>
                      <a:pt x="7551" y="11215"/>
                      <a:pt x="7633" y="11633"/>
                      <a:pt x="7800" y="12031"/>
                    </a:cubicBezTo>
                    <a:cubicBezTo>
                      <a:pt x="7970" y="12429"/>
                      <a:pt x="8200" y="12774"/>
                      <a:pt x="8494" y="13070"/>
                    </a:cubicBezTo>
                    <a:cubicBezTo>
                      <a:pt x="8786" y="13370"/>
                      <a:pt x="9135" y="13607"/>
                      <a:pt x="9537" y="13779"/>
                    </a:cubicBezTo>
                    <a:cubicBezTo>
                      <a:pt x="9939" y="13957"/>
                      <a:pt x="10361" y="14044"/>
                      <a:pt x="10806" y="14044"/>
                    </a:cubicBezTo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Shape 1486"/>
              <p:cNvSpPr/>
              <p:nvPr userDrawn="1"/>
            </p:nvSpPr>
            <p:spPr bwMode="auto">
              <a:xfrm>
                <a:off x="721711" y="2626985"/>
                <a:ext cx="308929" cy="353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" y="6464"/>
                    </a:moveTo>
                    <a:cubicBezTo>
                      <a:pt x="386" y="6464"/>
                      <a:pt x="262" y="6412"/>
                      <a:pt x="155" y="6306"/>
                    </a:cubicBezTo>
                    <a:cubicBezTo>
                      <a:pt x="49" y="6202"/>
                      <a:pt x="0" y="6075"/>
                      <a:pt x="0" y="5925"/>
                    </a:cubicBezTo>
                    <a:lnTo>
                      <a:pt x="0" y="538"/>
                    </a:lnTo>
                    <a:cubicBezTo>
                      <a:pt x="0" y="389"/>
                      <a:pt x="49" y="265"/>
                      <a:pt x="155" y="158"/>
                    </a:cubicBezTo>
                    <a:cubicBezTo>
                      <a:pt x="262" y="52"/>
                      <a:pt x="386" y="0"/>
                      <a:pt x="536" y="0"/>
                    </a:cubicBezTo>
                    <a:lnTo>
                      <a:pt x="5925" y="0"/>
                    </a:lnTo>
                    <a:cubicBezTo>
                      <a:pt x="6072" y="0"/>
                      <a:pt x="6202" y="52"/>
                      <a:pt x="6320" y="158"/>
                    </a:cubicBezTo>
                    <a:cubicBezTo>
                      <a:pt x="6432" y="265"/>
                      <a:pt x="6487" y="389"/>
                      <a:pt x="6487" y="538"/>
                    </a:cubicBezTo>
                    <a:lnTo>
                      <a:pt x="6487" y="5925"/>
                    </a:lnTo>
                    <a:cubicBezTo>
                      <a:pt x="6487" y="6075"/>
                      <a:pt x="6432" y="6202"/>
                      <a:pt x="6320" y="6306"/>
                    </a:cubicBezTo>
                    <a:cubicBezTo>
                      <a:pt x="6202" y="6412"/>
                      <a:pt x="6072" y="6464"/>
                      <a:pt x="5925" y="6464"/>
                    </a:cubicBezTo>
                    <a:lnTo>
                      <a:pt x="536" y="6464"/>
                    </a:lnTo>
                    <a:close/>
                    <a:moveTo>
                      <a:pt x="21059" y="8105"/>
                    </a:moveTo>
                    <a:cubicBezTo>
                      <a:pt x="21206" y="8105"/>
                      <a:pt x="21335" y="8157"/>
                      <a:pt x="21439" y="8258"/>
                    </a:cubicBezTo>
                    <a:cubicBezTo>
                      <a:pt x="21542" y="8358"/>
                      <a:pt x="21600" y="8488"/>
                      <a:pt x="21600" y="8643"/>
                    </a:cubicBezTo>
                    <a:lnTo>
                      <a:pt x="21600" y="12614"/>
                    </a:lnTo>
                    <a:cubicBezTo>
                      <a:pt x="21600" y="13855"/>
                      <a:pt x="21315" y="15021"/>
                      <a:pt x="20751" y="16115"/>
                    </a:cubicBezTo>
                    <a:cubicBezTo>
                      <a:pt x="20183" y="17209"/>
                      <a:pt x="19412" y="18159"/>
                      <a:pt x="18433" y="18968"/>
                    </a:cubicBezTo>
                    <a:cubicBezTo>
                      <a:pt x="17454" y="19775"/>
                      <a:pt x="16314" y="20417"/>
                      <a:pt x="15001" y="20892"/>
                    </a:cubicBezTo>
                    <a:cubicBezTo>
                      <a:pt x="13691" y="21364"/>
                      <a:pt x="12291" y="21600"/>
                      <a:pt x="10803" y="21600"/>
                    </a:cubicBezTo>
                    <a:cubicBezTo>
                      <a:pt x="9297" y="21600"/>
                      <a:pt x="7892" y="21364"/>
                      <a:pt x="6588" y="20892"/>
                    </a:cubicBezTo>
                    <a:cubicBezTo>
                      <a:pt x="5283" y="20417"/>
                      <a:pt x="4140" y="19775"/>
                      <a:pt x="3161" y="18968"/>
                    </a:cubicBezTo>
                    <a:cubicBezTo>
                      <a:pt x="2182" y="18159"/>
                      <a:pt x="1411" y="17212"/>
                      <a:pt x="844" y="16121"/>
                    </a:cubicBezTo>
                    <a:cubicBezTo>
                      <a:pt x="279" y="15032"/>
                      <a:pt x="0" y="13866"/>
                      <a:pt x="0" y="12614"/>
                    </a:cubicBezTo>
                    <a:lnTo>
                      <a:pt x="0" y="8643"/>
                    </a:lnTo>
                    <a:cubicBezTo>
                      <a:pt x="0" y="8496"/>
                      <a:pt x="49" y="8370"/>
                      <a:pt x="155" y="8263"/>
                    </a:cubicBezTo>
                    <a:cubicBezTo>
                      <a:pt x="262" y="8160"/>
                      <a:pt x="386" y="8105"/>
                      <a:pt x="536" y="8105"/>
                    </a:cubicBezTo>
                    <a:lnTo>
                      <a:pt x="5925" y="8105"/>
                    </a:lnTo>
                    <a:cubicBezTo>
                      <a:pt x="6072" y="8105"/>
                      <a:pt x="6202" y="8157"/>
                      <a:pt x="6320" y="8257"/>
                    </a:cubicBezTo>
                    <a:cubicBezTo>
                      <a:pt x="6432" y="8358"/>
                      <a:pt x="6487" y="8488"/>
                      <a:pt x="6487" y="8643"/>
                    </a:cubicBezTo>
                    <a:lnTo>
                      <a:pt x="6487" y="12614"/>
                    </a:lnTo>
                    <a:cubicBezTo>
                      <a:pt x="6487" y="12881"/>
                      <a:pt x="6596" y="13155"/>
                      <a:pt x="6801" y="13440"/>
                    </a:cubicBezTo>
                    <a:cubicBezTo>
                      <a:pt x="7005" y="13725"/>
                      <a:pt x="7299" y="13993"/>
                      <a:pt x="7676" y="14246"/>
                    </a:cubicBezTo>
                    <a:cubicBezTo>
                      <a:pt x="8050" y="14500"/>
                      <a:pt x="8505" y="14704"/>
                      <a:pt x="9032" y="14865"/>
                    </a:cubicBezTo>
                    <a:cubicBezTo>
                      <a:pt x="9562" y="15029"/>
                      <a:pt x="10152" y="15107"/>
                      <a:pt x="10803" y="15107"/>
                    </a:cubicBezTo>
                    <a:cubicBezTo>
                      <a:pt x="11448" y="15107"/>
                      <a:pt x="12038" y="15029"/>
                      <a:pt x="12577" y="14865"/>
                    </a:cubicBezTo>
                    <a:cubicBezTo>
                      <a:pt x="13112" y="14704"/>
                      <a:pt x="13567" y="14500"/>
                      <a:pt x="13944" y="14246"/>
                    </a:cubicBezTo>
                    <a:cubicBezTo>
                      <a:pt x="14321" y="13993"/>
                      <a:pt x="14615" y="13722"/>
                      <a:pt x="14822" y="13440"/>
                    </a:cubicBezTo>
                    <a:cubicBezTo>
                      <a:pt x="15030" y="13155"/>
                      <a:pt x="15130" y="12881"/>
                      <a:pt x="15130" y="12614"/>
                    </a:cubicBezTo>
                    <a:lnTo>
                      <a:pt x="15130" y="8643"/>
                    </a:lnTo>
                    <a:cubicBezTo>
                      <a:pt x="15130" y="8286"/>
                      <a:pt x="15312" y="8105"/>
                      <a:pt x="15672" y="8105"/>
                    </a:cubicBezTo>
                    <a:lnTo>
                      <a:pt x="21059" y="8105"/>
                    </a:lnTo>
                    <a:close/>
                    <a:moveTo>
                      <a:pt x="21059" y="3"/>
                    </a:moveTo>
                    <a:cubicBezTo>
                      <a:pt x="21206" y="3"/>
                      <a:pt x="21335" y="55"/>
                      <a:pt x="21439" y="161"/>
                    </a:cubicBezTo>
                    <a:cubicBezTo>
                      <a:pt x="21542" y="268"/>
                      <a:pt x="21600" y="392"/>
                      <a:pt x="21600" y="541"/>
                    </a:cubicBezTo>
                    <a:lnTo>
                      <a:pt x="21600" y="5928"/>
                    </a:lnTo>
                    <a:cubicBezTo>
                      <a:pt x="21600" y="6078"/>
                      <a:pt x="21542" y="6205"/>
                      <a:pt x="21439" y="6308"/>
                    </a:cubicBezTo>
                    <a:cubicBezTo>
                      <a:pt x="21335" y="6415"/>
                      <a:pt x="21206" y="6467"/>
                      <a:pt x="21059" y="6467"/>
                    </a:cubicBezTo>
                    <a:lnTo>
                      <a:pt x="15672" y="6467"/>
                    </a:lnTo>
                    <a:cubicBezTo>
                      <a:pt x="15312" y="6467"/>
                      <a:pt x="15130" y="6288"/>
                      <a:pt x="15130" y="5928"/>
                    </a:cubicBezTo>
                    <a:lnTo>
                      <a:pt x="15130" y="541"/>
                    </a:lnTo>
                    <a:cubicBezTo>
                      <a:pt x="15130" y="392"/>
                      <a:pt x="15182" y="268"/>
                      <a:pt x="15283" y="161"/>
                    </a:cubicBezTo>
                    <a:cubicBezTo>
                      <a:pt x="15384" y="55"/>
                      <a:pt x="15513" y="3"/>
                      <a:pt x="15672" y="3"/>
                    </a:cubicBezTo>
                    <a:lnTo>
                      <a:pt x="21059" y="3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Shape 1492"/>
              <p:cNvSpPr/>
              <p:nvPr userDrawn="1"/>
            </p:nvSpPr>
            <p:spPr bwMode="auto">
              <a:xfrm>
                <a:off x="709702" y="3619143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498" extrusionOk="0">
                    <a:moveTo>
                      <a:pt x="14059" y="6524"/>
                    </a:moveTo>
                    <a:cubicBezTo>
                      <a:pt x="13646" y="6524"/>
                      <a:pt x="13257" y="6670"/>
                      <a:pt x="12887" y="6962"/>
                    </a:cubicBezTo>
                    <a:cubicBezTo>
                      <a:pt x="12520" y="7257"/>
                      <a:pt x="12156" y="7651"/>
                      <a:pt x="11798" y="8139"/>
                    </a:cubicBezTo>
                    <a:cubicBezTo>
                      <a:pt x="11441" y="8626"/>
                      <a:pt x="11081" y="9184"/>
                      <a:pt x="10727" y="9814"/>
                    </a:cubicBezTo>
                    <a:cubicBezTo>
                      <a:pt x="10372" y="10445"/>
                      <a:pt x="10017" y="11093"/>
                      <a:pt x="9665" y="11765"/>
                    </a:cubicBezTo>
                    <a:cubicBezTo>
                      <a:pt x="9234" y="12585"/>
                      <a:pt x="8794" y="13394"/>
                      <a:pt x="8336" y="14196"/>
                    </a:cubicBezTo>
                    <a:cubicBezTo>
                      <a:pt x="7876" y="14996"/>
                      <a:pt x="7384" y="15717"/>
                      <a:pt x="6858" y="16357"/>
                    </a:cubicBezTo>
                    <a:cubicBezTo>
                      <a:pt x="6330" y="16996"/>
                      <a:pt x="5752" y="17510"/>
                      <a:pt x="5119" y="17898"/>
                    </a:cubicBezTo>
                    <a:cubicBezTo>
                      <a:pt x="4485" y="18289"/>
                      <a:pt x="3788" y="18488"/>
                      <a:pt x="3022" y="18488"/>
                    </a:cubicBezTo>
                    <a:lnTo>
                      <a:pt x="458" y="18488"/>
                    </a:lnTo>
                    <a:cubicBezTo>
                      <a:pt x="333" y="18488"/>
                      <a:pt x="225" y="18432"/>
                      <a:pt x="135" y="18324"/>
                    </a:cubicBezTo>
                    <a:cubicBezTo>
                      <a:pt x="44" y="18219"/>
                      <a:pt x="0" y="18091"/>
                      <a:pt x="0" y="17942"/>
                    </a:cubicBezTo>
                    <a:lnTo>
                      <a:pt x="0" y="15790"/>
                    </a:lnTo>
                    <a:cubicBezTo>
                      <a:pt x="0" y="15638"/>
                      <a:pt x="44" y="15513"/>
                      <a:pt x="135" y="15411"/>
                    </a:cubicBezTo>
                    <a:cubicBezTo>
                      <a:pt x="225" y="15311"/>
                      <a:pt x="333" y="15256"/>
                      <a:pt x="458" y="15256"/>
                    </a:cubicBezTo>
                    <a:lnTo>
                      <a:pt x="3022" y="15256"/>
                    </a:lnTo>
                    <a:cubicBezTo>
                      <a:pt x="3421" y="15256"/>
                      <a:pt x="3810" y="15113"/>
                      <a:pt x="4189" y="14824"/>
                    </a:cubicBezTo>
                    <a:cubicBezTo>
                      <a:pt x="4568" y="14538"/>
                      <a:pt x="4933" y="14150"/>
                      <a:pt x="5285" y="13665"/>
                    </a:cubicBezTo>
                    <a:cubicBezTo>
                      <a:pt x="5637" y="13180"/>
                      <a:pt x="5985" y="12623"/>
                      <a:pt x="6340" y="11995"/>
                    </a:cubicBezTo>
                    <a:cubicBezTo>
                      <a:pt x="6692" y="11367"/>
                      <a:pt x="7042" y="10716"/>
                      <a:pt x="7394" y="10045"/>
                    </a:cubicBezTo>
                    <a:cubicBezTo>
                      <a:pt x="7822" y="9225"/>
                      <a:pt x="8270" y="8407"/>
                      <a:pt x="8735" y="7599"/>
                    </a:cubicBezTo>
                    <a:cubicBezTo>
                      <a:pt x="9200" y="6790"/>
                      <a:pt x="9696" y="6063"/>
                      <a:pt x="10223" y="5421"/>
                    </a:cubicBezTo>
                    <a:cubicBezTo>
                      <a:pt x="10749" y="4776"/>
                      <a:pt x="11324" y="4262"/>
                      <a:pt x="11950" y="3876"/>
                    </a:cubicBezTo>
                    <a:cubicBezTo>
                      <a:pt x="12574" y="3488"/>
                      <a:pt x="13276" y="3293"/>
                      <a:pt x="14057" y="3293"/>
                    </a:cubicBezTo>
                    <a:lnTo>
                      <a:pt x="16435" y="3293"/>
                    </a:lnTo>
                    <a:lnTo>
                      <a:pt x="16435" y="712"/>
                    </a:lnTo>
                    <a:cubicBezTo>
                      <a:pt x="16435" y="329"/>
                      <a:pt x="16530" y="102"/>
                      <a:pt x="16721" y="23"/>
                    </a:cubicBezTo>
                    <a:cubicBezTo>
                      <a:pt x="16914" y="-50"/>
                      <a:pt x="17147" y="49"/>
                      <a:pt x="17418" y="318"/>
                    </a:cubicBezTo>
                    <a:lnTo>
                      <a:pt x="21331" y="4203"/>
                    </a:lnTo>
                    <a:cubicBezTo>
                      <a:pt x="21512" y="4373"/>
                      <a:pt x="21598" y="4583"/>
                      <a:pt x="21588" y="4834"/>
                    </a:cubicBezTo>
                    <a:cubicBezTo>
                      <a:pt x="21588" y="5103"/>
                      <a:pt x="21502" y="5322"/>
                      <a:pt x="21331" y="5488"/>
                    </a:cubicBezTo>
                    <a:lnTo>
                      <a:pt x="17418" y="9362"/>
                    </a:lnTo>
                    <a:cubicBezTo>
                      <a:pt x="17147" y="9630"/>
                      <a:pt x="16914" y="9727"/>
                      <a:pt x="16721" y="9645"/>
                    </a:cubicBezTo>
                    <a:cubicBezTo>
                      <a:pt x="16530" y="9569"/>
                      <a:pt x="16435" y="9338"/>
                      <a:pt x="16435" y="8956"/>
                    </a:cubicBezTo>
                    <a:lnTo>
                      <a:pt x="16435" y="6524"/>
                    </a:lnTo>
                    <a:lnTo>
                      <a:pt x="14059" y="6524"/>
                    </a:lnTo>
                    <a:close/>
                    <a:moveTo>
                      <a:pt x="462" y="6495"/>
                    </a:moveTo>
                    <a:cubicBezTo>
                      <a:pt x="338" y="6495"/>
                      <a:pt x="230" y="6449"/>
                      <a:pt x="139" y="6349"/>
                    </a:cubicBezTo>
                    <a:cubicBezTo>
                      <a:pt x="49" y="6250"/>
                      <a:pt x="5" y="6127"/>
                      <a:pt x="5" y="5978"/>
                    </a:cubicBezTo>
                    <a:lnTo>
                      <a:pt x="5" y="3824"/>
                    </a:lnTo>
                    <a:cubicBezTo>
                      <a:pt x="5" y="3462"/>
                      <a:pt x="157" y="3287"/>
                      <a:pt x="462" y="3293"/>
                    </a:cubicBezTo>
                    <a:lnTo>
                      <a:pt x="3027" y="3293"/>
                    </a:lnTo>
                    <a:cubicBezTo>
                      <a:pt x="3560" y="3293"/>
                      <a:pt x="4054" y="3389"/>
                      <a:pt x="4514" y="3573"/>
                    </a:cubicBezTo>
                    <a:cubicBezTo>
                      <a:pt x="4974" y="3763"/>
                      <a:pt x="5410" y="4022"/>
                      <a:pt x="5821" y="4358"/>
                    </a:cubicBezTo>
                    <a:cubicBezTo>
                      <a:pt x="6229" y="4691"/>
                      <a:pt x="6609" y="5085"/>
                      <a:pt x="6963" y="5532"/>
                    </a:cubicBezTo>
                    <a:cubicBezTo>
                      <a:pt x="7318" y="5979"/>
                      <a:pt x="7656" y="6463"/>
                      <a:pt x="7994" y="6983"/>
                    </a:cubicBezTo>
                    <a:cubicBezTo>
                      <a:pt x="7519" y="7824"/>
                      <a:pt x="7059" y="8653"/>
                      <a:pt x="6621" y="9473"/>
                    </a:cubicBezTo>
                    <a:cubicBezTo>
                      <a:pt x="6589" y="9549"/>
                      <a:pt x="6557" y="9610"/>
                      <a:pt x="6516" y="9668"/>
                    </a:cubicBezTo>
                    <a:cubicBezTo>
                      <a:pt x="6477" y="9727"/>
                      <a:pt x="6442" y="9794"/>
                      <a:pt x="6410" y="9876"/>
                    </a:cubicBezTo>
                    <a:cubicBezTo>
                      <a:pt x="5862" y="8927"/>
                      <a:pt x="5319" y="8127"/>
                      <a:pt x="4776" y="7473"/>
                    </a:cubicBezTo>
                    <a:cubicBezTo>
                      <a:pt x="4233" y="6822"/>
                      <a:pt x="3651" y="6495"/>
                      <a:pt x="3024" y="6495"/>
                    </a:cubicBezTo>
                    <a:lnTo>
                      <a:pt x="462" y="6495"/>
                    </a:lnTo>
                    <a:close/>
                    <a:moveTo>
                      <a:pt x="21333" y="15997"/>
                    </a:moveTo>
                    <a:cubicBezTo>
                      <a:pt x="21514" y="16167"/>
                      <a:pt x="21600" y="16386"/>
                      <a:pt x="21590" y="16657"/>
                    </a:cubicBezTo>
                    <a:cubicBezTo>
                      <a:pt x="21590" y="16908"/>
                      <a:pt x="21505" y="17116"/>
                      <a:pt x="21333" y="17285"/>
                    </a:cubicBezTo>
                    <a:lnTo>
                      <a:pt x="17421" y="21182"/>
                    </a:lnTo>
                    <a:cubicBezTo>
                      <a:pt x="17149" y="21454"/>
                      <a:pt x="16917" y="21550"/>
                      <a:pt x="16724" y="21471"/>
                    </a:cubicBezTo>
                    <a:cubicBezTo>
                      <a:pt x="16533" y="21392"/>
                      <a:pt x="16437" y="21162"/>
                      <a:pt x="16437" y="20779"/>
                    </a:cubicBezTo>
                    <a:lnTo>
                      <a:pt x="16437" y="18432"/>
                    </a:lnTo>
                    <a:lnTo>
                      <a:pt x="14059" y="18432"/>
                    </a:lnTo>
                    <a:cubicBezTo>
                      <a:pt x="13528" y="18432"/>
                      <a:pt x="13031" y="18336"/>
                      <a:pt x="12574" y="18143"/>
                    </a:cubicBezTo>
                    <a:cubicBezTo>
                      <a:pt x="12114" y="17953"/>
                      <a:pt x="11681" y="17691"/>
                      <a:pt x="11280" y="17355"/>
                    </a:cubicBezTo>
                    <a:cubicBezTo>
                      <a:pt x="10878" y="17019"/>
                      <a:pt x="10497" y="16628"/>
                      <a:pt x="10137" y="16181"/>
                    </a:cubicBezTo>
                    <a:cubicBezTo>
                      <a:pt x="9780" y="15732"/>
                      <a:pt x="9440" y="15253"/>
                      <a:pt x="9119" y="14739"/>
                    </a:cubicBezTo>
                    <a:cubicBezTo>
                      <a:pt x="9344" y="14360"/>
                      <a:pt x="9567" y="13963"/>
                      <a:pt x="9780" y="13551"/>
                    </a:cubicBezTo>
                    <a:cubicBezTo>
                      <a:pt x="9995" y="13142"/>
                      <a:pt x="10218" y="12740"/>
                      <a:pt x="10443" y="12337"/>
                    </a:cubicBezTo>
                    <a:cubicBezTo>
                      <a:pt x="10475" y="12246"/>
                      <a:pt x="10514" y="12165"/>
                      <a:pt x="10560" y="12091"/>
                    </a:cubicBezTo>
                    <a:cubicBezTo>
                      <a:pt x="10609" y="12024"/>
                      <a:pt x="10646" y="11940"/>
                      <a:pt x="10680" y="11846"/>
                    </a:cubicBezTo>
                    <a:cubicBezTo>
                      <a:pt x="11226" y="12798"/>
                      <a:pt x="11769" y="13592"/>
                      <a:pt x="12315" y="14231"/>
                    </a:cubicBezTo>
                    <a:cubicBezTo>
                      <a:pt x="12855" y="14868"/>
                      <a:pt x="13440" y="15189"/>
                      <a:pt x="14064" y="15189"/>
                    </a:cubicBezTo>
                    <a:lnTo>
                      <a:pt x="16442" y="15189"/>
                    </a:lnTo>
                    <a:lnTo>
                      <a:pt x="16442" y="12532"/>
                    </a:lnTo>
                    <a:cubicBezTo>
                      <a:pt x="16442" y="12153"/>
                      <a:pt x="16538" y="11922"/>
                      <a:pt x="16728" y="11846"/>
                    </a:cubicBezTo>
                    <a:cubicBezTo>
                      <a:pt x="16922" y="11773"/>
                      <a:pt x="17154" y="11867"/>
                      <a:pt x="17426" y="12126"/>
                    </a:cubicBezTo>
                    <a:lnTo>
                      <a:pt x="21333" y="1599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Прямоугольник 88"/>
              <p:cNvSpPr/>
              <p:nvPr userDrawn="1"/>
            </p:nvSpPr>
            <p:spPr>
              <a:xfrm>
                <a:off x="3134718" y="2252223"/>
                <a:ext cx="4141504" cy="86117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ANKARA ÜNİVERSİTESİ 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ENFORMATİK BÖLÜMÜ TEZSİZ YÜKSEK LİSANS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125" y="1504950"/>
              <a:ext cx="847725" cy="833755"/>
            </a:xfrm>
            <a:prstGeom prst="rect">
              <a:avLst/>
            </a:prstGeom>
          </p:spPr>
        </p:pic>
        <p:sp>
          <p:nvSpPr>
            <p:cNvPr id="10" name="Metin Kutusu 31"/>
            <p:cNvSpPr txBox="1"/>
            <p:nvPr userDrawn="1"/>
          </p:nvSpPr>
          <p:spPr>
            <a:xfrm>
              <a:off x="137130" y="343652"/>
              <a:ext cx="540000" cy="684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sz="3600" b="1" dirty="0">
                  <a:ln w="9525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tr-TR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2638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0DE84-F59F-4E94-8927-2553509AC5DA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0" y="6413554"/>
            <a:ext cx="3006671" cy="444446"/>
          </a:xfrm>
        </p:spPr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53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2ED1FC-AE31-4BD4-A04E-566252861AA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85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722FA-1C10-4FC5-BE90-B8AF285E6818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999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F4311-9887-47A9-8C0B-70E2B8690B1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8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F4311-9887-47A9-8C0B-70E2B8690B1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600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7E951B-DF7E-402A-A30A-709E616C762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94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2890C-CBCE-4229-A069-0ACEF17807B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150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F1F8F3-F42C-4DF1-B273-A7F8CFFDD9A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289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2183-4A45-4122-BCC4-B3BA7FDA2EFF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015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37FE4-256D-40E7-90FC-D1765659DE5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903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B4AE66-5BBA-4EE4-A8EC-E5040E722C14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087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345412" y="3530043"/>
            <a:ext cx="9144000" cy="1539903"/>
          </a:xfrm>
        </p:spPr>
        <p:txBody>
          <a:bodyPr anchor="b"/>
          <a:lstStyle>
            <a:lvl1pPr algn="ctr"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6C87B8-F90C-45B3-81D6-E21A7E1D81A7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01481" y="156040"/>
            <a:ext cx="11521594" cy="4143954"/>
            <a:chOff x="0" y="343652"/>
            <a:chExt cx="8082167" cy="3131068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408617"/>
              <a:ext cx="8082167" cy="3066103"/>
              <a:chOff x="0" y="856378"/>
              <a:chExt cx="8470941" cy="3285993"/>
            </a:xfrm>
          </p:grpSpPr>
          <p:sp>
            <p:nvSpPr>
              <p:cNvPr id="11" name="Rectangle 12"/>
              <p:cNvSpPr>
                <a:spLocks noChangeArrowheads="1"/>
              </p:cNvSpPr>
              <p:nvPr userDrawn="1"/>
            </p:nvSpPr>
            <p:spPr bwMode="auto">
              <a:xfrm rot="16200000">
                <a:off x="8441714" y="1339324"/>
                <a:ext cx="6153" cy="52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Прямоугольник 1"/>
              <p:cNvSpPr/>
              <p:nvPr userDrawn="1"/>
            </p:nvSpPr>
            <p:spPr>
              <a:xfrm>
                <a:off x="1404487" y="1785042"/>
                <a:ext cx="6963028" cy="1484714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3"/>
              <p:cNvSpPr/>
              <p:nvPr userDrawn="1"/>
            </p:nvSpPr>
            <p:spPr>
              <a:xfrm rot="2700000">
                <a:off x="1034369" y="2941441"/>
                <a:ext cx="695885" cy="695885"/>
              </a:xfrm>
              <a:prstGeom prst="rect">
                <a:avLst/>
              </a:prstGeom>
              <a:solidFill>
                <a:srgbClr val="F8A90C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75"/>
              <p:cNvSpPr/>
              <p:nvPr userDrawn="1"/>
            </p:nvSpPr>
            <p:spPr>
              <a:xfrm rot="2700000">
                <a:off x="522132" y="2429204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76"/>
              <p:cNvSpPr/>
              <p:nvPr userDrawn="1"/>
            </p:nvSpPr>
            <p:spPr>
              <a:xfrm rot="2700000">
                <a:off x="10086" y="1908996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77"/>
              <p:cNvSpPr/>
              <p:nvPr userDrawn="1"/>
            </p:nvSpPr>
            <p:spPr>
              <a:xfrm rot="2700000">
                <a:off x="655832" y="1048438"/>
                <a:ext cx="1451816" cy="1416004"/>
              </a:xfrm>
              <a:prstGeom prst="rect">
                <a:avLst/>
              </a:prstGeom>
              <a:solidFill>
                <a:srgbClr val="AAAAA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78"/>
              <p:cNvSpPr/>
              <p:nvPr userDrawn="1"/>
            </p:nvSpPr>
            <p:spPr>
              <a:xfrm rot="2700000">
                <a:off x="0" y="856378"/>
                <a:ext cx="695885" cy="695885"/>
              </a:xfrm>
              <a:prstGeom prst="rect">
                <a:avLst/>
              </a:prstGeom>
              <a:solidFill>
                <a:srgbClr val="C80D1F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79"/>
              <p:cNvSpPr/>
              <p:nvPr userDrawn="1"/>
            </p:nvSpPr>
            <p:spPr>
              <a:xfrm rot="2700000">
                <a:off x="532218" y="3446486"/>
                <a:ext cx="695885" cy="695885"/>
              </a:xfrm>
              <a:prstGeom prst="rect">
                <a:avLst/>
              </a:prstGeom>
              <a:solidFill>
                <a:srgbClr val="EA506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Shape 1420"/>
              <p:cNvSpPr/>
              <p:nvPr userDrawn="1"/>
            </p:nvSpPr>
            <p:spPr bwMode="auto">
              <a:xfrm>
                <a:off x="1231147" y="1596434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77" y="7976"/>
                    </a:moveTo>
                    <a:cubicBezTo>
                      <a:pt x="3988" y="7976"/>
                      <a:pt x="3706" y="8031"/>
                      <a:pt x="3435" y="8149"/>
                    </a:cubicBezTo>
                    <a:cubicBezTo>
                      <a:pt x="3161" y="8266"/>
                      <a:pt x="2904" y="8428"/>
                      <a:pt x="2666" y="8628"/>
                    </a:cubicBezTo>
                    <a:cubicBezTo>
                      <a:pt x="2429" y="8830"/>
                      <a:pt x="2220" y="9071"/>
                      <a:pt x="2044" y="9344"/>
                    </a:cubicBezTo>
                    <a:cubicBezTo>
                      <a:pt x="1868" y="9621"/>
                      <a:pt x="1731" y="9926"/>
                      <a:pt x="1628" y="10252"/>
                    </a:cubicBezTo>
                    <a:lnTo>
                      <a:pt x="0" y="16271"/>
                    </a:lnTo>
                    <a:lnTo>
                      <a:pt x="0" y="1619"/>
                    </a:lnTo>
                    <a:cubicBezTo>
                      <a:pt x="0" y="1178"/>
                      <a:pt x="132" y="796"/>
                      <a:pt x="399" y="479"/>
                    </a:cubicBezTo>
                    <a:cubicBezTo>
                      <a:pt x="663" y="162"/>
                      <a:pt x="982" y="0"/>
                      <a:pt x="1349" y="0"/>
                    </a:cubicBezTo>
                    <a:lnTo>
                      <a:pt x="9460" y="0"/>
                    </a:lnTo>
                    <a:cubicBezTo>
                      <a:pt x="9824" y="0"/>
                      <a:pt x="10140" y="162"/>
                      <a:pt x="10407" y="479"/>
                    </a:cubicBezTo>
                    <a:cubicBezTo>
                      <a:pt x="10674" y="796"/>
                      <a:pt x="10806" y="1178"/>
                      <a:pt x="10806" y="1619"/>
                    </a:cubicBezTo>
                    <a:cubicBezTo>
                      <a:pt x="10806" y="2059"/>
                      <a:pt x="10938" y="2438"/>
                      <a:pt x="11198" y="2750"/>
                    </a:cubicBezTo>
                    <a:cubicBezTo>
                      <a:pt x="11460" y="3064"/>
                      <a:pt x="11773" y="3223"/>
                      <a:pt x="12143" y="3223"/>
                    </a:cubicBezTo>
                    <a:lnTo>
                      <a:pt x="17333" y="3223"/>
                    </a:lnTo>
                    <a:cubicBezTo>
                      <a:pt x="17700" y="3223"/>
                      <a:pt x="18016" y="3384"/>
                      <a:pt x="18278" y="3713"/>
                    </a:cubicBezTo>
                    <a:cubicBezTo>
                      <a:pt x="18540" y="4042"/>
                      <a:pt x="18670" y="4427"/>
                      <a:pt x="18670" y="4868"/>
                    </a:cubicBezTo>
                    <a:lnTo>
                      <a:pt x="18670" y="7976"/>
                    </a:lnTo>
                    <a:lnTo>
                      <a:pt x="4277" y="7976"/>
                    </a:lnTo>
                    <a:close/>
                    <a:moveTo>
                      <a:pt x="21600" y="10141"/>
                    </a:moveTo>
                    <a:lnTo>
                      <a:pt x="18552" y="20801"/>
                    </a:lnTo>
                    <a:cubicBezTo>
                      <a:pt x="18506" y="21015"/>
                      <a:pt x="18386" y="21203"/>
                      <a:pt x="18195" y="21362"/>
                    </a:cubicBezTo>
                    <a:cubicBezTo>
                      <a:pt x="18004" y="21521"/>
                      <a:pt x="17818" y="21600"/>
                      <a:pt x="17639" y="21600"/>
                    </a:cubicBezTo>
                    <a:lnTo>
                      <a:pt x="504" y="21600"/>
                    </a:lnTo>
                    <a:lnTo>
                      <a:pt x="3388" y="10913"/>
                    </a:lnTo>
                    <a:cubicBezTo>
                      <a:pt x="3435" y="10699"/>
                      <a:pt x="3552" y="10517"/>
                      <a:pt x="3746" y="10364"/>
                    </a:cubicBezTo>
                    <a:cubicBezTo>
                      <a:pt x="3937" y="10214"/>
                      <a:pt x="4120" y="10141"/>
                      <a:pt x="4301" y="10141"/>
                    </a:cubicBezTo>
                    <a:lnTo>
                      <a:pt x="21600" y="1014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Shape 1458"/>
              <p:cNvSpPr/>
              <p:nvPr userDrawn="1"/>
            </p:nvSpPr>
            <p:spPr bwMode="auto">
              <a:xfrm>
                <a:off x="175278" y="2073390"/>
                <a:ext cx="365500" cy="357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09" y="6867"/>
                    </a:moveTo>
                    <a:cubicBezTo>
                      <a:pt x="18210" y="7364"/>
                      <a:pt x="18439" y="7917"/>
                      <a:pt x="18600" y="8530"/>
                    </a:cubicBezTo>
                    <a:cubicBezTo>
                      <a:pt x="19045" y="8620"/>
                      <a:pt x="19513" y="8680"/>
                      <a:pt x="20005" y="8705"/>
                    </a:cubicBezTo>
                    <a:cubicBezTo>
                      <a:pt x="20498" y="8733"/>
                      <a:pt x="20957" y="8821"/>
                      <a:pt x="21382" y="8976"/>
                    </a:cubicBezTo>
                    <a:cubicBezTo>
                      <a:pt x="21526" y="9013"/>
                      <a:pt x="21600" y="9092"/>
                      <a:pt x="21600" y="9219"/>
                    </a:cubicBezTo>
                    <a:lnTo>
                      <a:pt x="21600" y="12410"/>
                    </a:lnTo>
                    <a:cubicBezTo>
                      <a:pt x="21600" y="12517"/>
                      <a:pt x="21464" y="12613"/>
                      <a:pt x="21198" y="12697"/>
                    </a:cubicBezTo>
                    <a:cubicBezTo>
                      <a:pt x="20932" y="12788"/>
                      <a:pt x="20623" y="12853"/>
                      <a:pt x="20269" y="12909"/>
                    </a:cubicBezTo>
                    <a:cubicBezTo>
                      <a:pt x="19918" y="12963"/>
                      <a:pt x="19575" y="13002"/>
                      <a:pt x="19241" y="13031"/>
                    </a:cubicBezTo>
                    <a:cubicBezTo>
                      <a:pt x="18904" y="13056"/>
                      <a:pt x="18683" y="13079"/>
                      <a:pt x="18575" y="13098"/>
                    </a:cubicBezTo>
                    <a:cubicBezTo>
                      <a:pt x="18448" y="13612"/>
                      <a:pt x="18238" y="14137"/>
                      <a:pt x="17938" y="14680"/>
                    </a:cubicBezTo>
                    <a:cubicBezTo>
                      <a:pt x="18433" y="15417"/>
                      <a:pt x="18983" y="16125"/>
                      <a:pt x="19578" y="16803"/>
                    </a:cubicBezTo>
                    <a:lnTo>
                      <a:pt x="19660" y="17006"/>
                    </a:lnTo>
                    <a:cubicBezTo>
                      <a:pt x="19660" y="17077"/>
                      <a:pt x="19535" y="17252"/>
                      <a:pt x="19286" y="17523"/>
                    </a:cubicBezTo>
                    <a:cubicBezTo>
                      <a:pt x="19037" y="17800"/>
                      <a:pt x="18756" y="18096"/>
                      <a:pt x="18439" y="18412"/>
                    </a:cubicBezTo>
                    <a:cubicBezTo>
                      <a:pt x="18122" y="18726"/>
                      <a:pt x="17822" y="19008"/>
                      <a:pt x="17538" y="19257"/>
                    </a:cubicBezTo>
                    <a:cubicBezTo>
                      <a:pt x="17252" y="19505"/>
                      <a:pt x="17068" y="19626"/>
                      <a:pt x="16989" y="19626"/>
                    </a:cubicBezTo>
                    <a:cubicBezTo>
                      <a:pt x="16969" y="19626"/>
                      <a:pt x="16850" y="19542"/>
                      <a:pt x="16629" y="19378"/>
                    </a:cubicBezTo>
                    <a:cubicBezTo>
                      <a:pt x="16408" y="19211"/>
                      <a:pt x="16165" y="19025"/>
                      <a:pt x="15896" y="18822"/>
                    </a:cubicBezTo>
                    <a:cubicBezTo>
                      <a:pt x="15629" y="18621"/>
                      <a:pt x="15377" y="18426"/>
                      <a:pt x="15136" y="18240"/>
                    </a:cubicBezTo>
                    <a:cubicBezTo>
                      <a:pt x="14898" y="18056"/>
                      <a:pt x="14746" y="17946"/>
                      <a:pt x="14683" y="17910"/>
                    </a:cubicBezTo>
                    <a:cubicBezTo>
                      <a:pt x="14420" y="18054"/>
                      <a:pt x="14156" y="18178"/>
                      <a:pt x="13890" y="18282"/>
                    </a:cubicBezTo>
                    <a:cubicBezTo>
                      <a:pt x="13624" y="18384"/>
                      <a:pt x="13355" y="18472"/>
                      <a:pt x="13083" y="18545"/>
                    </a:cubicBezTo>
                    <a:cubicBezTo>
                      <a:pt x="13066" y="18655"/>
                      <a:pt x="13040" y="18875"/>
                      <a:pt x="13009" y="19214"/>
                    </a:cubicBezTo>
                    <a:cubicBezTo>
                      <a:pt x="12978" y="19553"/>
                      <a:pt x="12933" y="19895"/>
                      <a:pt x="12879" y="20242"/>
                    </a:cubicBezTo>
                    <a:cubicBezTo>
                      <a:pt x="12825" y="20589"/>
                      <a:pt x="12763" y="20903"/>
                      <a:pt x="12692" y="21179"/>
                    </a:cubicBezTo>
                    <a:cubicBezTo>
                      <a:pt x="12618" y="21462"/>
                      <a:pt x="12522" y="21600"/>
                      <a:pt x="12406" y="21600"/>
                    </a:cubicBezTo>
                    <a:lnTo>
                      <a:pt x="9191" y="21600"/>
                    </a:lnTo>
                    <a:cubicBezTo>
                      <a:pt x="9064" y="21600"/>
                      <a:pt x="8979" y="21521"/>
                      <a:pt x="8933" y="21371"/>
                    </a:cubicBezTo>
                    <a:cubicBezTo>
                      <a:pt x="8806" y="20928"/>
                      <a:pt x="8721" y="20462"/>
                      <a:pt x="8679" y="19979"/>
                    </a:cubicBezTo>
                    <a:cubicBezTo>
                      <a:pt x="8630" y="19494"/>
                      <a:pt x="8582" y="19031"/>
                      <a:pt x="8528" y="18585"/>
                    </a:cubicBezTo>
                    <a:cubicBezTo>
                      <a:pt x="7976" y="18424"/>
                      <a:pt x="7446" y="18198"/>
                      <a:pt x="6942" y="17910"/>
                    </a:cubicBezTo>
                    <a:cubicBezTo>
                      <a:pt x="6568" y="18192"/>
                      <a:pt x="6203" y="18460"/>
                      <a:pt x="5843" y="18726"/>
                    </a:cubicBezTo>
                    <a:cubicBezTo>
                      <a:pt x="5481" y="18994"/>
                      <a:pt x="5124" y="19276"/>
                      <a:pt x="4773" y="19573"/>
                    </a:cubicBezTo>
                    <a:lnTo>
                      <a:pt x="4608" y="19626"/>
                    </a:lnTo>
                    <a:cubicBezTo>
                      <a:pt x="4555" y="19626"/>
                      <a:pt x="4387" y="19505"/>
                      <a:pt x="4107" y="19256"/>
                    </a:cubicBezTo>
                    <a:cubicBezTo>
                      <a:pt x="3827" y="19008"/>
                      <a:pt x="3535" y="18726"/>
                      <a:pt x="3232" y="18412"/>
                    </a:cubicBezTo>
                    <a:cubicBezTo>
                      <a:pt x="2929" y="18096"/>
                      <a:pt x="2654" y="17800"/>
                      <a:pt x="2405" y="17523"/>
                    </a:cubicBezTo>
                    <a:cubicBezTo>
                      <a:pt x="2155" y="17252"/>
                      <a:pt x="2031" y="17077"/>
                      <a:pt x="2031" y="17006"/>
                    </a:cubicBezTo>
                    <a:cubicBezTo>
                      <a:pt x="2031" y="16986"/>
                      <a:pt x="2104" y="16868"/>
                      <a:pt x="2249" y="16647"/>
                    </a:cubicBezTo>
                    <a:cubicBezTo>
                      <a:pt x="2393" y="16427"/>
                      <a:pt x="2563" y="16184"/>
                      <a:pt x="2759" y="15925"/>
                    </a:cubicBezTo>
                    <a:cubicBezTo>
                      <a:pt x="2951" y="15662"/>
                      <a:pt x="3141" y="15411"/>
                      <a:pt x="3328" y="15174"/>
                    </a:cubicBezTo>
                    <a:cubicBezTo>
                      <a:pt x="3512" y="14934"/>
                      <a:pt x="3631" y="14778"/>
                      <a:pt x="3688" y="14705"/>
                    </a:cubicBezTo>
                    <a:cubicBezTo>
                      <a:pt x="3388" y="14211"/>
                      <a:pt x="3158" y="13658"/>
                      <a:pt x="2997" y="13045"/>
                    </a:cubicBezTo>
                    <a:cubicBezTo>
                      <a:pt x="2535" y="12951"/>
                      <a:pt x="2062" y="12898"/>
                      <a:pt x="1578" y="12870"/>
                    </a:cubicBezTo>
                    <a:cubicBezTo>
                      <a:pt x="1093" y="12841"/>
                      <a:pt x="640" y="12751"/>
                      <a:pt x="215" y="12599"/>
                    </a:cubicBezTo>
                    <a:cubicBezTo>
                      <a:pt x="71" y="12562"/>
                      <a:pt x="0" y="12480"/>
                      <a:pt x="0" y="12353"/>
                    </a:cubicBezTo>
                    <a:lnTo>
                      <a:pt x="0" y="9162"/>
                    </a:lnTo>
                    <a:cubicBezTo>
                      <a:pt x="0" y="9055"/>
                      <a:pt x="136" y="8959"/>
                      <a:pt x="414" y="8874"/>
                    </a:cubicBezTo>
                    <a:cubicBezTo>
                      <a:pt x="688" y="8790"/>
                      <a:pt x="997" y="8716"/>
                      <a:pt x="1340" y="8666"/>
                    </a:cubicBezTo>
                    <a:cubicBezTo>
                      <a:pt x="1685" y="8612"/>
                      <a:pt x="2020" y="8570"/>
                      <a:pt x="2345" y="8544"/>
                    </a:cubicBezTo>
                    <a:cubicBezTo>
                      <a:pt x="2668" y="8516"/>
                      <a:pt x="2886" y="8493"/>
                      <a:pt x="2997" y="8473"/>
                    </a:cubicBezTo>
                    <a:cubicBezTo>
                      <a:pt x="3158" y="7926"/>
                      <a:pt x="3379" y="7398"/>
                      <a:pt x="3659" y="6895"/>
                    </a:cubicBezTo>
                    <a:cubicBezTo>
                      <a:pt x="3161" y="6155"/>
                      <a:pt x="2620" y="5447"/>
                      <a:pt x="2031" y="4772"/>
                    </a:cubicBezTo>
                    <a:lnTo>
                      <a:pt x="1937" y="4571"/>
                    </a:lnTo>
                    <a:cubicBezTo>
                      <a:pt x="1937" y="4498"/>
                      <a:pt x="2065" y="4323"/>
                      <a:pt x="2317" y="4049"/>
                    </a:cubicBezTo>
                    <a:cubicBezTo>
                      <a:pt x="2569" y="3775"/>
                      <a:pt x="2852" y="3479"/>
                      <a:pt x="3164" y="3162"/>
                    </a:cubicBezTo>
                    <a:cubicBezTo>
                      <a:pt x="3478" y="2849"/>
                      <a:pt x="3778" y="2569"/>
                      <a:pt x="4067" y="2321"/>
                    </a:cubicBezTo>
                    <a:cubicBezTo>
                      <a:pt x="4356" y="2073"/>
                      <a:pt x="4538" y="1945"/>
                      <a:pt x="4608" y="1945"/>
                    </a:cubicBezTo>
                    <a:cubicBezTo>
                      <a:pt x="4625" y="1945"/>
                      <a:pt x="4747" y="2030"/>
                      <a:pt x="4968" y="2197"/>
                    </a:cubicBezTo>
                    <a:cubicBezTo>
                      <a:pt x="5189" y="2363"/>
                      <a:pt x="5435" y="2550"/>
                      <a:pt x="5707" y="2750"/>
                    </a:cubicBezTo>
                    <a:cubicBezTo>
                      <a:pt x="5976" y="2953"/>
                      <a:pt x="6234" y="3148"/>
                      <a:pt x="6472" y="3332"/>
                    </a:cubicBezTo>
                    <a:cubicBezTo>
                      <a:pt x="6713" y="3515"/>
                      <a:pt x="6860" y="3628"/>
                      <a:pt x="6914" y="3662"/>
                    </a:cubicBezTo>
                    <a:cubicBezTo>
                      <a:pt x="7174" y="3518"/>
                      <a:pt x="7441" y="3399"/>
                      <a:pt x="7707" y="3303"/>
                    </a:cubicBezTo>
                    <a:cubicBezTo>
                      <a:pt x="7973" y="3210"/>
                      <a:pt x="8248" y="3120"/>
                      <a:pt x="8528" y="3030"/>
                    </a:cubicBezTo>
                    <a:cubicBezTo>
                      <a:pt x="8528" y="2922"/>
                      <a:pt x="8540" y="2699"/>
                      <a:pt x="8568" y="2363"/>
                    </a:cubicBezTo>
                    <a:cubicBezTo>
                      <a:pt x="8596" y="2033"/>
                      <a:pt x="8636" y="1694"/>
                      <a:pt x="8690" y="1352"/>
                    </a:cubicBezTo>
                    <a:cubicBezTo>
                      <a:pt x="8744" y="1011"/>
                      <a:pt x="8814" y="697"/>
                      <a:pt x="8899" y="418"/>
                    </a:cubicBezTo>
                    <a:cubicBezTo>
                      <a:pt x="8984" y="141"/>
                      <a:pt x="9084" y="0"/>
                      <a:pt x="9191" y="0"/>
                    </a:cubicBezTo>
                    <a:lnTo>
                      <a:pt x="12406" y="0"/>
                    </a:lnTo>
                    <a:cubicBezTo>
                      <a:pt x="12531" y="0"/>
                      <a:pt x="12618" y="68"/>
                      <a:pt x="12664" y="203"/>
                    </a:cubicBezTo>
                    <a:cubicBezTo>
                      <a:pt x="12771" y="644"/>
                      <a:pt x="12848" y="1107"/>
                      <a:pt x="12893" y="1595"/>
                    </a:cubicBezTo>
                    <a:cubicBezTo>
                      <a:pt x="12938" y="2084"/>
                      <a:pt x="13001" y="2561"/>
                      <a:pt x="13083" y="3030"/>
                    </a:cubicBezTo>
                    <a:cubicBezTo>
                      <a:pt x="13363" y="3100"/>
                      <a:pt x="13632" y="3185"/>
                      <a:pt x="13890" y="3284"/>
                    </a:cubicBezTo>
                    <a:cubicBezTo>
                      <a:pt x="14148" y="3385"/>
                      <a:pt x="14403" y="3512"/>
                      <a:pt x="14655" y="3662"/>
                    </a:cubicBezTo>
                    <a:cubicBezTo>
                      <a:pt x="14729" y="3611"/>
                      <a:pt x="14881" y="3490"/>
                      <a:pt x="15117" y="3303"/>
                    </a:cubicBezTo>
                    <a:cubicBezTo>
                      <a:pt x="15352" y="3120"/>
                      <a:pt x="15604" y="2925"/>
                      <a:pt x="15870" y="2722"/>
                    </a:cubicBezTo>
                    <a:cubicBezTo>
                      <a:pt x="16136" y="2521"/>
                      <a:pt x="16377" y="2341"/>
                      <a:pt x="16589" y="2183"/>
                    </a:cubicBezTo>
                    <a:cubicBezTo>
                      <a:pt x="16802" y="2024"/>
                      <a:pt x="16935" y="1945"/>
                      <a:pt x="16989" y="1945"/>
                    </a:cubicBezTo>
                    <a:cubicBezTo>
                      <a:pt x="17043" y="1945"/>
                      <a:pt x="17210" y="2072"/>
                      <a:pt x="17490" y="2321"/>
                    </a:cubicBezTo>
                    <a:cubicBezTo>
                      <a:pt x="17771" y="2569"/>
                      <a:pt x="18065" y="2849"/>
                      <a:pt x="18371" y="3162"/>
                    </a:cubicBezTo>
                    <a:cubicBezTo>
                      <a:pt x="18680" y="3479"/>
                      <a:pt x="18957" y="3775"/>
                      <a:pt x="19207" y="4049"/>
                    </a:cubicBezTo>
                    <a:cubicBezTo>
                      <a:pt x="19453" y="4323"/>
                      <a:pt x="19578" y="4498"/>
                      <a:pt x="19578" y="4571"/>
                    </a:cubicBezTo>
                    <a:cubicBezTo>
                      <a:pt x="19578" y="4605"/>
                      <a:pt x="19498" y="4735"/>
                      <a:pt x="19343" y="4955"/>
                    </a:cubicBezTo>
                    <a:cubicBezTo>
                      <a:pt x="19184" y="5175"/>
                      <a:pt x="19008" y="5416"/>
                      <a:pt x="18813" y="5678"/>
                    </a:cubicBezTo>
                    <a:cubicBezTo>
                      <a:pt x="18617" y="5938"/>
                      <a:pt x="18428" y="6189"/>
                      <a:pt x="18241" y="6429"/>
                    </a:cubicBezTo>
                    <a:cubicBezTo>
                      <a:pt x="18057" y="6667"/>
                      <a:pt x="17946" y="6813"/>
                      <a:pt x="17909" y="6867"/>
                    </a:cubicBezTo>
                    <a:moveTo>
                      <a:pt x="10806" y="14044"/>
                    </a:moveTo>
                    <a:cubicBezTo>
                      <a:pt x="11248" y="14044"/>
                      <a:pt x="11670" y="13957"/>
                      <a:pt x="12066" y="13779"/>
                    </a:cubicBezTo>
                    <a:cubicBezTo>
                      <a:pt x="12463" y="13607"/>
                      <a:pt x="12805" y="13370"/>
                      <a:pt x="13091" y="13070"/>
                    </a:cubicBezTo>
                    <a:cubicBezTo>
                      <a:pt x="13375" y="12774"/>
                      <a:pt x="13604" y="12429"/>
                      <a:pt x="13783" y="12031"/>
                    </a:cubicBezTo>
                    <a:cubicBezTo>
                      <a:pt x="13958" y="11633"/>
                      <a:pt x="14046" y="11215"/>
                      <a:pt x="14046" y="10775"/>
                    </a:cubicBezTo>
                    <a:cubicBezTo>
                      <a:pt x="14046" y="10334"/>
                      <a:pt x="13958" y="9919"/>
                      <a:pt x="13783" y="9530"/>
                    </a:cubicBezTo>
                    <a:cubicBezTo>
                      <a:pt x="13604" y="9143"/>
                      <a:pt x="13375" y="8801"/>
                      <a:pt x="13091" y="8502"/>
                    </a:cubicBezTo>
                    <a:cubicBezTo>
                      <a:pt x="12805" y="8206"/>
                      <a:pt x="12463" y="7974"/>
                      <a:pt x="12066" y="7808"/>
                    </a:cubicBezTo>
                    <a:cubicBezTo>
                      <a:pt x="11670" y="7641"/>
                      <a:pt x="11248" y="7556"/>
                      <a:pt x="10806" y="7556"/>
                    </a:cubicBezTo>
                    <a:cubicBezTo>
                      <a:pt x="10361" y="7556"/>
                      <a:pt x="9939" y="7641"/>
                      <a:pt x="9537" y="7808"/>
                    </a:cubicBezTo>
                    <a:cubicBezTo>
                      <a:pt x="9135" y="7974"/>
                      <a:pt x="8786" y="8206"/>
                      <a:pt x="8494" y="8502"/>
                    </a:cubicBezTo>
                    <a:cubicBezTo>
                      <a:pt x="8200" y="8801"/>
                      <a:pt x="7970" y="9143"/>
                      <a:pt x="7800" y="9530"/>
                    </a:cubicBezTo>
                    <a:cubicBezTo>
                      <a:pt x="7633" y="9919"/>
                      <a:pt x="7551" y="10334"/>
                      <a:pt x="7551" y="10775"/>
                    </a:cubicBezTo>
                    <a:cubicBezTo>
                      <a:pt x="7551" y="11215"/>
                      <a:pt x="7633" y="11633"/>
                      <a:pt x="7800" y="12031"/>
                    </a:cubicBezTo>
                    <a:cubicBezTo>
                      <a:pt x="7970" y="12429"/>
                      <a:pt x="8200" y="12774"/>
                      <a:pt x="8494" y="13070"/>
                    </a:cubicBezTo>
                    <a:cubicBezTo>
                      <a:pt x="8786" y="13370"/>
                      <a:pt x="9135" y="13607"/>
                      <a:pt x="9537" y="13779"/>
                    </a:cubicBezTo>
                    <a:cubicBezTo>
                      <a:pt x="9939" y="13957"/>
                      <a:pt x="10361" y="14044"/>
                      <a:pt x="10806" y="14044"/>
                    </a:cubicBezTo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Shape 1486"/>
              <p:cNvSpPr/>
              <p:nvPr userDrawn="1"/>
            </p:nvSpPr>
            <p:spPr bwMode="auto">
              <a:xfrm>
                <a:off x="721711" y="2626985"/>
                <a:ext cx="308929" cy="353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" y="6464"/>
                    </a:moveTo>
                    <a:cubicBezTo>
                      <a:pt x="386" y="6464"/>
                      <a:pt x="262" y="6412"/>
                      <a:pt x="155" y="6306"/>
                    </a:cubicBezTo>
                    <a:cubicBezTo>
                      <a:pt x="49" y="6202"/>
                      <a:pt x="0" y="6075"/>
                      <a:pt x="0" y="5925"/>
                    </a:cubicBezTo>
                    <a:lnTo>
                      <a:pt x="0" y="538"/>
                    </a:lnTo>
                    <a:cubicBezTo>
                      <a:pt x="0" y="389"/>
                      <a:pt x="49" y="265"/>
                      <a:pt x="155" y="158"/>
                    </a:cubicBezTo>
                    <a:cubicBezTo>
                      <a:pt x="262" y="52"/>
                      <a:pt x="386" y="0"/>
                      <a:pt x="536" y="0"/>
                    </a:cubicBezTo>
                    <a:lnTo>
                      <a:pt x="5925" y="0"/>
                    </a:lnTo>
                    <a:cubicBezTo>
                      <a:pt x="6072" y="0"/>
                      <a:pt x="6202" y="52"/>
                      <a:pt x="6320" y="158"/>
                    </a:cubicBezTo>
                    <a:cubicBezTo>
                      <a:pt x="6432" y="265"/>
                      <a:pt x="6487" y="389"/>
                      <a:pt x="6487" y="538"/>
                    </a:cubicBezTo>
                    <a:lnTo>
                      <a:pt x="6487" y="5925"/>
                    </a:lnTo>
                    <a:cubicBezTo>
                      <a:pt x="6487" y="6075"/>
                      <a:pt x="6432" y="6202"/>
                      <a:pt x="6320" y="6306"/>
                    </a:cubicBezTo>
                    <a:cubicBezTo>
                      <a:pt x="6202" y="6412"/>
                      <a:pt x="6072" y="6464"/>
                      <a:pt x="5925" y="6464"/>
                    </a:cubicBezTo>
                    <a:lnTo>
                      <a:pt x="536" y="6464"/>
                    </a:lnTo>
                    <a:close/>
                    <a:moveTo>
                      <a:pt x="21059" y="8105"/>
                    </a:moveTo>
                    <a:cubicBezTo>
                      <a:pt x="21206" y="8105"/>
                      <a:pt x="21335" y="8157"/>
                      <a:pt x="21439" y="8258"/>
                    </a:cubicBezTo>
                    <a:cubicBezTo>
                      <a:pt x="21542" y="8358"/>
                      <a:pt x="21600" y="8488"/>
                      <a:pt x="21600" y="8643"/>
                    </a:cubicBezTo>
                    <a:lnTo>
                      <a:pt x="21600" y="12614"/>
                    </a:lnTo>
                    <a:cubicBezTo>
                      <a:pt x="21600" y="13855"/>
                      <a:pt x="21315" y="15021"/>
                      <a:pt x="20751" y="16115"/>
                    </a:cubicBezTo>
                    <a:cubicBezTo>
                      <a:pt x="20183" y="17209"/>
                      <a:pt x="19412" y="18159"/>
                      <a:pt x="18433" y="18968"/>
                    </a:cubicBezTo>
                    <a:cubicBezTo>
                      <a:pt x="17454" y="19775"/>
                      <a:pt x="16314" y="20417"/>
                      <a:pt x="15001" y="20892"/>
                    </a:cubicBezTo>
                    <a:cubicBezTo>
                      <a:pt x="13691" y="21364"/>
                      <a:pt x="12291" y="21600"/>
                      <a:pt x="10803" y="21600"/>
                    </a:cubicBezTo>
                    <a:cubicBezTo>
                      <a:pt x="9297" y="21600"/>
                      <a:pt x="7892" y="21364"/>
                      <a:pt x="6588" y="20892"/>
                    </a:cubicBezTo>
                    <a:cubicBezTo>
                      <a:pt x="5283" y="20417"/>
                      <a:pt x="4140" y="19775"/>
                      <a:pt x="3161" y="18968"/>
                    </a:cubicBezTo>
                    <a:cubicBezTo>
                      <a:pt x="2182" y="18159"/>
                      <a:pt x="1411" y="17212"/>
                      <a:pt x="844" y="16121"/>
                    </a:cubicBezTo>
                    <a:cubicBezTo>
                      <a:pt x="279" y="15032"/>
                      <a:pt x="0" y="13866"/>
                      <a:pt x="0" y="12614"/>
                    </a:cubicBezTo>
                    <a:lnTo>
                      <a:pt x="0" y="8643"/>
                    </a:lnTo>
                    <a:cubicBezTo>
                      <a:pt x="0" y="8496"/>
                      <a:pt x="49" y="8370"/>
                      <a:pt x="155" y="8263"/>
                    </a:cubicBezTo>
                    <a:cubicBezTo>
                      <a:pt x="262" y="8160"/>
                      <a:pt x="386" y="8105"/>
                      <a:pt x="536" y="8105"/>
                    </a:cubicBezTo>
                    <a:lnTo>
                      <a:pt x="5925" y="8105"/>
                    </a:lnTo>
                    <a:cubicBezTo>
                      <a:pt x="6072" y="8105"/>
                      <a:pt x="6202" y="8157"/>
                      <a:pt x="6320" y="8257"/>
                    </a:cubicBezTo>
                    <a:cubicBezTo>
                      <a:pt x="6432" y="8358"/>
                      <a:pt x="6487" y="8488"/>
                      <a:pt x="6487" y="8643"/>
                    </a:cubicBezTo>
                    <a:lnTo>
                      <a:pt x="6487" y="12614"/>
                    </a:lnTo>
                    <a:cubicBezTo>
                      <a:pt x="6487" y="12881"/>
                      <a:pt x="6596" y="13155"/>
                      <a:pt x="6801" y="13440"/>
                    </a:cubicBezTo>
                    <a:cubicBezTo>
                      <a:pt x="7005" y="13725"/>
                      <a:pt x="7299" y="13993"/>
                      <a:pt x="7676" y="14246"/>
                    </a:cubicBezTo>
                    <a:cubicBezTo>
                      <a:pt x="8050" y="14500"/>
                      <a:pt x="8505" y="14704"/>
                      <a:pt x="9032" y="14865"/>
                    </a:cubicBezTo>
                    <a:cubicBezTo>
                      <a:pt x="9562" y="15029"/>
                      <a:pt x="10152" y="15107"/>
                      <a:pt x="10803" y="15107"/>
                    </a:cubicBezTo>
                    <a:cubicBezTo>
                      <a:pt x="11448" y="15107"/>
                      <a:pt x="12038" y="15029"/>
                      <a:pt x="12577" y="14865"/>
                    </a:cubicBezTo>
                    <a:cubicBezTo>
                      <a:pt x="13112" y="14704"/>
                      <a:pt x="13567" y="14500"/>
                      <a:pt x="13944" y="14246"/>
                    </a:cubicBezTo>
                    <a:cubicBezTo>
                      <a:pt x="14321" y="13993"/>
                      <a:pt x="14615" y="13722"/>
                      <a:pt x="14822" y="13440"/>
                    </a:cubicBezTo>
                    <a:cubicBezTo>
                      <a:pt x="15030" y="13155"/>
                      <a:pt x="15130" y="12881"/>
                      <a:pt x="15130" y="12614"/>
                    </a:cubicBezTo>
                    <a:lnTo>
                      <a:pt x="15130" y="8643"/>
                    </a:lnTo>
                    <a:cubicBezTo>
                      <a:pt x="15130" y="8286"/>
                      <a:pt x="15312" y="8105"/>
                      <a:pt x="15672" y="8105"/>
                    </a:cubicBezTo>
                    <a:lnTo>
                      <a:pt x="21059" y="8105"/>
                    </a:lnTo>
                    <a:close/>
                    <a:moveTo>
                      <a:pt x="21059" y="3"/>
                    </a:moveTo>
                    <a:cubicBezTo>
                      <a:pt x="21206" y="3"/>
                      <a:pt x="21335" y="55"/>
                      <a:pt x="21439" y="161"/>
                    </a:cubicBezTo>
                    <a:cubicBezTo>
                      <a:pt x="21542" y="268"/>
                      <a:pt x="21600" y="392"/>
                      <a:pt x="21600" y="541"/>
                    </a:cubicBezTo>
                    <a:lnTo>
                      <a:pt x="21600" y="5928"/>
                    </a:lnTo>
                    <a:cubicBezTo>
                      <a:pt x="21600" y="6078"/>
                      <a:pt x="21542" y="6205"/>
                      <a:pt x="21439" y="6308"/>
                    </a:cubicBezTo>
                    <a:cubicBezTo>
                      <a:pt x="21335" y="6415"/>
                      <a:pt x="21206" y="6467"/>
                      <a:pt x="21059" y="6467"/>
                    </a:cubicBezTo>
                    <a:lnTo>
                      <a:pt x="15672" y="6467"/>
                    </a:lnTo>
                    <a:cubicBezTo>
                      <a:pt x="15312" y="6467"/>
                      <a:pt x="15130" y="6288"/>
                      <a:pt x="15130" y="5928"/>
                    </a:cubicBezTo>
                    <a:lnTo>
                      <a:pt x="15130" y="541"/>
                    </a:lnTo>
                    <a:cubicBezTo>
                      <a:pt x="15130" y="392"/>
                      <a:pt x="15182" y="268"/>
                      <a:pt x="15283" y="161"/>
                    </a:cubicBezTo>
                    <a:cubicBezTo>
                      <a:pt x="15384" y="55"/>
                      <a:pt x="15513" y="3"/>
                      <a:pt x="15672" y="3"/>
                    </a:cubicBezTo>
                    <a:lnTo>
                      <a:pt x="21059" y="3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Shape 1492"/>
              <p:cNvSpPr/>
              <p:nvPr userDrawn="1"/>
            </p:nvSpPr>
            <p:spPr bwMode="auto">
              <a:xfrm>
                <a:off x="709702" y="3619143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498" extrusionOk="0">
                    <a:moveTo>
                      <a:pt x="14059" y="6524"/>
                    </a:moveTo>
                    <a:cubicBezTo>
                      <a:pt x="13646" y="6524"/>
                      <a:pt x="13257" y="6670"/>
                      <a:pt x="12887" y="6962"/>
                    </a:cubicBezTo>
                    <a:cubicBezTo>
                      <a:pt x="12520" y="7257"/>
                      <a:pt x="12156" y="7651"/>
                      <a:pt x="11798" y="8139"/>
                    </a:cubicBezTo>
                    <a:cubicBezTo>
                      <a:pt x="11441" y="8626"/>
                      <a:pt x="11081" y="9184"/>
                      <a:pt x="10727" y="9814"/>
                    </a:cubicBezTo>
                    <a:cubicBezTo>
                      <a:pt x="10372" y="10445"/>
                      <a:pt x="10017" y="11093"/>
                      <a:pt x="9665" y="11765"/>
                    </a:cubicBezTo>
                    <a:cubicBezTo>
                      <a:pt x="9234" y="12585"/>
                      <a:pt x="8794" y="13394"/>
                      <a:pt x="8336" y="14196"/>
                    </a:cubicBezTo>
                    <a:cubicBezTo>
                      <a:pt x="7876" y="14996"/>
                      <a:pt x="7384" y="15717"/>
                      <a:pt x="6858" y="16357"/>
                    </a:cubicBezTo>
                    <a:cubicBezTo>
                      <a:pt x="6330" y="16996"/>
                      <a:pt x="5752" y="17510"/>
                      <a:pt x="5119" y="17898"/>
                    </a:cubicBezTo>
                    <a:cubicBezTo>
                      <a:pt x="4485" y="18289"/>
                      <a:pt x="3788" y="18488"/>
                      <a:pt x="3022" y="18488"/>
                    </a:cubicBezTo>
                    <a:lnTo>
                      <a:pt x="458" y="18488"/>
                    </a:lnTo>
                    <a:cubicBezTo>
                      <a:pt x="333" y="18488"/>
                      <a:pt x="225" y="18432"/>
                      <a:pt x="135" y="18324"/>
                    </a:cubicBezTo>
                    <a:cubicBezTo>
                      <a:pt x="44" y="18219"/>
                      <a:pt x="0" y="18091"/>
                      <a:pt x="0" y="17942"/>
                    </a:cubicBezTo>
                    <a:lnTo>
                      <a:pt x="0" y="15790"/>
                    </a:lnTo>
                    <a:cubicBezTo>
                      <a:pt x="0" y="15638"/>
                      <a:pt x="44" y="15513"/>
                      <a:pt x="135" y="15411"/>
                    </a:cubicBezTo>
                    <a:cubicBezTo>
                      <a:pt x="225" y="15311"/>
                      <a:pt x="333" y="15256"/>
                      <a:pt x="458" y="15256"/>
                    </a:cubicBezTo>
                    <a:lnTo>
                      <a:pt x="3022" y="15256"/>
                    </a:lnTo>
                    <a:cubicBezTo>
                      <a:pt x="3421" y="15256"/>
                      <a:pt x="3810" y="15113"/>
                      <a:pt x="4189" y="14824"/>
                    </a:cubicBezTo>
                    <a:cubicBezTo>
                      <a:pt x="4568" y="14538"/>
                      <a:pt x="4933" y="14150"/>
                      <a:pt x="5285" y="13665"/>
                    </a:cubicBezTo>
                    <a:cubicBezTo>
                      <a:pt x="5637" y="13180"/>
                      <a:pt x="5985" y="12623"/>
                      <a:pt x="6340" y="11995"/>
                    </a:cubicBezTo>
                    <a:cubicBezTo>
                      <a:pt x="6692" y="11367"/>
                      <a:pt x="7042" y="10716"/>
                      <a:pt x="7394" y="10045"/>
                    </a:cubicBezTo>
                    <a:cubicBezTo>
                      <a:pt x="7822" y="9225"/>
                      <a:pt x="8270" y="8407"/>
                      <a:pt x="8735" y="7599"/>
                    </a:cubicBezTo>
                    <a:cubicBezTo>
                      <a:pt x="9200" y="6790"/>
                      <a:pt x="9696" y="6063"/>
                      <a:pt x="10223" y="5421"/>
                    </a:cubicBezTo>
                    <a:cubicBezTo>
                      <a:pt x="10749" y="4776"/>
                      <a:pt x="11324" y="4262"/>
                      <a:pt x="11950" y="3876"/>
                    </a:cubicBezTo>
                    <a:cubicBezTo>
                      <a:pt x="12574" y="3488"/>
                      <a:pt x="13276" y="3293"/>
                      <a:pt x="14057" y="3293"/>
                    </a:cubicBezTo>
                    <a:lnTo>
                      <a:pt x="16435" y="3293"/>
                    </a:lnTo>
                    <a:lnTo>
                      <a:pt x="16435" y="712"/>
                    </a:lnTo>
                    <a:cubicBezTo>
                      <a:pt x="16435" y="329"/>
                      <a:pt x="16530" y="102"/>
                      <a:pt x="16721" y="23"/>
                    </a:cubicBezTo>
                    <a:cubicBezTo>
                      <a:pt x="16914" y="-50"/>
                      <a:pt x="17147" y="49"/>
                      <a:pt x="17418" y="318"/>
                    </a:cubicBezTo>
                    <a:lnTo>
                      <a:pt x="21331" y="4203"/>
                    </a:lnTo>
                    <a:cubicBezTo>
                      <a:pt x="21512" y="4373"/>
                      <a:pt x="21598" y="4583"/>
                      <a:pt x="21588" y="4834"/>
                    </a:cubicBezTo>
                    <a:cubicBezTo>
                      <a:pt x="21588" y="5103"/>
                      <a:pt x="21502" y="5322"/>
                      <a:pt x="21331" y="5488"/>
                    </a:cubicBezTo>
                    <a:lnTo>
                      <a:pt x="17418" y="9362"/>
                    </a:lnTo>
                    <a:cubicBezTo>
                      <a:pt x="17147" y="9630"/>
                      <a:pt x="16914" y="9727"/>
                      <a:pt x="16721" y="9645"/>
                    </a:cubicBezTo>
                    <a:cubicBezTo>
                      <a:pt x="16530" y="9569"/>
                      <a:pt x="16435" y="9338"/>
                      <a:pt x="16435" y="8956"/>
                    </a:cubicBezTo>
                    <a:lnTo>
                      <a:pt x="16435" y="6524"/>
                    </a:lnTo>
                    <a:lnTo>
                      <a:pt x="14059" y="6524"/>
                    </a:lnTo>
                    <a:close/>
                    <a:moveTo>
                      <a:pt x="462" y="6495"/>
                    </a:moveTo>
                    <a:cubicBezTo>
                      <a:pt x="338" y="6495"/>
                      <a:pt x="230" y="6449"/>
                      <a:pt x="139" y="6349"/>
                    </a:cubicBezTo>
                    <a:cubicBezTo>
                      <a:pt x="49" y="6250"/>
                      <a:pt x="5" y="6127"/>
                      <a:pt x="5" y="5978"/>
                    </a:cubicBezTo>
                    <a:lnTo>
                      <a:pt x="5" y="3824"/>
                    </a:lnTo>
                    <a:cubicBezTo>
                      <a:pt x="5" y="3462"/>
                      <a:pt x="157" y="3287"/>
                      <a:pt x="462" y="3293"/>
                    </a:cubicBezTo>
                    <a:lnTo>
                      <a:pt x="3027" y="3293"/>
                    </a:lnTo>
                    <a:cubicBezTo>
                      <a:pt x="3560" y="3293"/>
                      <a:pt x="4054" y="3389"/>
                      <a:pt x="4514" y="3573"/>
                    </a:cubicBezTo>
                    <a:cubicBezTo>
                      <a:pt x="4974" y="3763"/>
                      <a:pt x="5410" y="4022"/>
                      <a:pt x="5821" y="4358"/>
                    </a:cubicBezTo>
                    <a:cubicBezTo>
                      <a:pt x="6229" y="4691"/>
                      <a:pt x="6609" y="5085"/>
                      <a:pt x="6963" y="5532"/>
                    </a:cubicBezTo>
                    <a:cubicBezTo>
                      <a:pt x="7318" y="5979"/>
                      <a:pt x="7656" y="6463"/>
                      <a:pt x="7994" y="6983"/>
                    </a:cubicBezTo>
                    <a:cubicBezTo>
                      <a:pt x="7519" y="7824"/>
                      <a:pt x="7059" y="8653"/>
                      <a:pt x="6621" y="9473"/>
                    </a:cubicBezTo>
                    <a:cubicBezTo>
                      <a:pt x="6589" y="9549"/>
                      <a:pt x="6557" y="9610"/>
                      <a:pt x="6516" y="9668"/>
                    </a:cubicBezTo>
                    <a:cubicBezTo>
                      <a:pt x="6477" y="9727"/>
                      <a:pt x="6442" y="9794"/>
                      <a:pt x="6410" y="9876"/>
                    </a:cubicBezTo>
                    <a:cubicBezTo>
                      <a:pt x="5862" y="8927"/>
                      <a:pt x="5319" y="8127"/>
                      <a:pt x="4776" y="7473"/>
                    </a:cubicBezTo>
                    <a:cubicBezTo>
                      <a:pt x="4233" y="6822"/>
                      <a:pt x="3651" y="6495"/>
                      <a:pt x="3024" y="6495"/>
                    </a:cubicBezTo>
                    <a:lnTo>
                      <a:pt x="462" y="6495"/>
                    </a:lnTo>
                    <a:close/>
                    <a:moveTo>
                      <a:pt x="21333" y="15997"/>
                    </a:moveTo>
                    <a:cubicBezTo>
                      <a:pt x="21514" y="16167"/>
                      <a:pt x="21600" y="16386"/>
                      <a:pt x="21590" y="16657"/>
                    </a:cubicBezTo>
                    <a:cubicBezTo>
                      <a:pt x="21590" y="16908"/>
                      <a:pt x="21505" y="17116"/>
                      <a:pt x="21333" y="17285"/>
                    </a:cubicBezTo>
                    <a:lnTo>
                      <a:pt x="17421" y="21182"/>
                    </a:lnTo>
                    <a:cubicBezTo>
                      <a:pt x="17149" y="21454"/>
                      <a:pt x="16917" y="21550"/>
                      <a:pt x="16724" y="21471"/>
                    </a:cubicBezTo>
                    <a:cubicBezTo>
                      <a:pt x="16533" y="21392"/>
                      <a:pt x="16437" y="21162"/>
                      <a:pt x="16437" y="20779"/>
                    </a:cubicBezTo>
                    <a:lnTo>
                      <a:pt x="16437" y="18432"/>
                    </a:lnTo>
                    <a:lnTo>
                      <a:pt x="14059" y="18432"/>
                    </a:lnTo>
                    <a:cubicBezTo>
                      <a:pt x="13528" y="18432"/>
                      <a:pt x="13031" y="18336"/>
                      <a:pt x="12574" y="18143"/>
                    </a:cubicBezTo>
                    <a:cubicBezTo>
                      <a:pt x="12114" y="17953"/>
                      <a:pt x="11681" y="17691"/>
                      <a:pt x="11280" y="17355"/>
                    </a:cubicBezTo>
                    <a:cubicBezTo>
                      <a:pt x="10878" y="17019"/>
                      <a:pt x="10497" y="16628"/>
                      <a:pt x="10137" y="16181"/>
                    </a:cubicBezTo>
                    <a:cubicBezTo>
                      <a:pt x="9780" y="15732"/>
                      <a:pt x="9440" y="15253"/>
                      <a:pt x="9119" y="14739"/>
                    </a:cubicBezTo>
                    <a:cubicBezTo>
                      <a:pt x="9344" y="14360"/>
                      <a:pt x="9567" y="13963"/>
                      <a:pt x="9780" y="13551"/>
                    </a:cubicBezTo>
                    <a:cubicBezTo>
                      <a:pt x="9995" y="13142"/>
                      <a:pt x="10218" y="12740"/>
                      <a:pt x="10443" y="12337"/>
                    </a:cubicBezTo>
                    <a:cubicBezTo>
                      <a:pt x="10475" y="12246"/>
                      <a:pt x="10514" y="12165"/>
                      <a:pt x="10560" y="12091"/>
                    </a:cubicBezTo>
                    <a:cubicBezTo>
                      <a:pt x="10609" y="12024"/>
                      <a:pt x="10646" y="11940"/>
                      <a:pt x="10680" y="11846"/>
                    </a:cubicBezTo>
                    <a:cubicBezTo>
                      <a:pt x="11226" y="12798"/>
                      <a:pt x="11769" y="13592"/>
                      <a:pt x="12315" y="14231"/>
                    </a:cubicBezTo>
                    <a:cubicBezTo>
                      <a:pt x="12855" y="14868"/>
                      <a:pt x="13440" y="15189"/>
                      <a:pt x="14064" y="15189"/>
                    </a:cubicBezTo>
                    <a:lnTo>
                      <a:pt x="16442" y="15189"/>
                    </a:lnTo>
                    <a:lnTo>
                      <a:pt x="16442" y="12532"/>
                    </a:lnTo>
                    <a:cubicBezTo>
                      <a:pt x="16442" y="12153"/>
                      <a:pt x="16538" y="11922"/>
                      <a:pt x="16728" y="11846"/>
                    </a:cubicBezTo>
                    <a:cubicBezTo>
                      <a:pt x="16922" y="11773"/>
                      <a:pt x="17154" y="11867"/>
                      <a:pt x="17426" y="12126"/>
                    </a:cubicBezTo>
                    <a:lnTo>
                      <a:pt x="21333" y="1599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Прямоугольник 88"/>
              <p:cNvSpPr/>
              <p:nvPr userDrawn="1"/>
            </p:nvSpPr>
            <p:spPr>
              <a:xfrm>
                <a:off x="3134718" y="2252223"/>
                <a:ext cx="4141504" cy="86117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ANKARA ÜNİVERSİTESİ 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ENFORMATİK BÖLÜMÜ TEZSİZ YÜKSEK LİSANS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125" y="1504950"/>
              <a:ext cx="847725" cy="833755"/>
            </a:xfrm>
            <a:prstGeom prst="rect">
              <a:avLst/>
            </a:prstGeom>
          </p:spPr>
        </p:pic>
        <p:sp>
          <p:nvSpPr>
            <p:cNvPr id="10" name="Metin Kutusu 31"/>
            <p:cNvSpPr txBox="1"/>
            <p:nvPr userDrawn="1"/>
          </p:nvSpPr>
          <p:spPr>
            <a:xfrm>
              <a:off x="137130" y="343652"/>
              <a:ext cx="540000" cy="684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sz="3600" b="1" dirty="0">
                  <a:ln w="9525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tr-TR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9584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0DE84-F59F-4E94-8927-2553509AC5DA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0" y="6413554"/>
            <a:ext cx="3006671" cy="444446"/>
          </a:xfrm>
        </p:spPr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420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2ED1FC-AE31-4BD4-A04E-566252861AA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061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722FA-1C10-4FC5-BE90-B8AF285E6818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7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7E951B-DF7E-402A-A30A-709E616C762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310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F4311-9887-47A9-8C0B-70E2B8690B1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163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7E951B-DF7E-402A-A30A-709E616C762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768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2890C-CBCE-4229-A069-0ACEF17807B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342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F1F8F3-F42C-4DF1-B273-A7F8CFFDD9A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987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2183-4A45-4122-BCC4-B3BA7FDA2EFF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40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37FE4-256D-40E7-90FC-D1765659DE5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06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B4AE66-5BBA-4EE4-A8EC-E5040E722C14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43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345412" y="3530043"/>
            <a:ext cx="9144000" cy="1539903"/>
          </a:xfrm>
        </p:spPr>
        <p:txBody>
          <a:bodyPr anchor="b"/>
          <a:lstStyle>
            <a:lvl1pPr algn="ctr"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6C87B8-F90C-45B3-81D6-E21A7E1D81A7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01481" y="156040"/>
            <a:ext cx="11521594" cy="4143954"/>
            <a:chOff x="0" y="343652"/>
            <a:chExt cx="8082167" cy="3131068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408617"/>
              <a:ext cx="8082167" cy="3066103"/>
              <a:chOff x="0" y="856378"/>
              <a:chExt cx="8470941" cy="3285993"/>
            </a:xfrm>
          </p:grpSpPr>
          <p:sp>
            <p:nvSpPr>
              <p:cNvPr id="11" name="Rectangle 12"/>
              <p:cNvSpPr>
                <a:spLocks noChangeArrowheads="1"/>
              </p:cNvSpPr>
              <p:nvPr userDrawn="1"/>
            </p:nvSpPr>
            <p:spPr bwMode="auto">
              <a:xfrm rot="16200000">
                <a:off x="8441714" y="1339324"/>
                <a:ext cx="6153" cy="52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Прямоугольник 1"/>
              <p:cNvSpPr/>
              <p:nvPr userDrawn="1"/>
            </p:nvSpPr>
            <p:spPr>
              <a:xfrm>
                <a:off x="1404487" y="1785042"/>
                <a:ext cx="6963028" cy="1484714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3"/>
              <p:cNvSpPr/>
              <p:nvPr userDrawn="1"/>
            </p:nvSpPr>
            <p:spPr>
              <a:xfrm rot="2700000">
                <a:off x="1034369" y="2941441"/>
                <a:ext cx="695885" cy="695885"/>
              </a:xfrm>
              <a:prstGeom prst="rect">
                <a:avLst/>
              </a:prstGeom>
              <a:solidFill>
                <a:srgbClr val="F8A90C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75"/>
              <p:cNvSpPr/>
              <p:nvPr userDrawn="1"/>
            </p:nvSpPr>
            <p:spPr>
              <a:xfrm rot="2700000">
                <a:off x="522132" y="2429204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76"/>
              <p:cNvSpPr/>
              <p:nvPr userDrawn="1"/>
            </p:nvSpPr>
            <p:spPr>
              <a:xfrm rot="2700000">
                <a:off x="10086" y="1908996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77"/>
              <p:cNvSpPr/>
              <p:nvPr userDrawn="1"/>
            </p:nvSpPr>
            <p:spPr>
              <a:xfrm rot="2700000">
                <a:off x="655832" y="1048438"/>
                <a:ext cx="1451816" cy="1416004"/>
              </a:xfrm>
              <a:prstGeom prst="rect">
                <a:avLst/>
              </a:prstGeom>
              <a:solidFill>
                <a:srgbClr val="AAAAA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78"/>
              <p:cNvSpPr/>
              <p:nvPr userDrawn="1"/>
            </p:nvSpPr>
            <p:spPr>
              <a:xfrm rot="2700000">
                <a:off x="0" y="856378"/>
                <a:ext cx="695885" cy="695885"/>
              </a:xfrm>
              <a:prstGeom prst="rect">
                <a:avLst/>
              </a:prstGeom>
              <a:solidFill>
                <a:srgbClr val="C80D1F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79"/>
              <p:cNvSpPr/>
              <p:nvPr userDrawn="1"/>
            </p:nvSpPr>
            <p:spPr>
              <a:xfrm rot="2700000">
                <a:off x="532218" y="3446486"/>
                <a:ext cx="695885" cy="695885"/>
              </a:xfrm>
              <a:prstGeom prst="rect">
                <a:avLst/>
              </a:prstGeom>
              <a:solidFill>
                <a:srgbClr val="EA506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Shape 1420"/>
              <p:cNvSpPr/>
              <p:nvPr userDrawn="1"/>
            </p:nvSpPr>
            <p:spPr bwMode="auto">
              <a:xfrm>
                <a:off x="1231147" y="1596434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77" y="7976"/>
                    </a:moveTo>
                    <a:cubicBezTo>
                      <a:pt x="3988" y="7976"/>
                      <a:pt x="3706" y="8031"/>
                      <a:pt x="3435" y="8149"/>
                    </a:cubicBezTo>
                    <a:cubicBezTo>
                      <a:pt x="3161" y="8266"/>
                      <a:pt x="2904" y="8428"/>
                      <a:pt x="2666" y="8628"/>
                    </a:cubicBezTo>
                    <a:cubicBezTo>
                      <a:pt x="2429" y="8830"/>
                      <a:pt x="2220" y="9071"/>
                      <a:pt x="2044" y="9344"/>
                    </a:cubicBezTo>
                    <a:cubicBezTo>
                      <a:pt x="1868" y="9621"/>
                      <a:pt x="1731" y="9926"/>
                      <a:pt x="1628" y="10252"/>
                    </a:cubicBezTo>
                    <a:lnTo>
                      <a:pt x="0" y="16271"/>
                    </a:lnTo>
                    <a:lnTo>
                      <a:pt x="0" y="1619"/>
                    </a:lnTo>
                    <a:cubicBezTo>
                      <a:pt x="0" y="1178"/>
                      <a:pt x="132" y="796"/>
                      <a:pt x="399" y="479"/>
                    </a:cubicBezTo>
                    <a:cubicBezTo>
                      <a:pt x="663" y="162"/>
                      <a:pt x="982" y="0"/>
                      <a:pt x="1349" y="0"/>
                    </a:cubicBezTo>
                    <a:lnTo>
                      <a:pt x="9460" y="0"/>
                    </a:lnTo>
                    <a:cubicBezTo>
                      <a:pt x="9824" y="0"/>
                      <a:pt x="10140" y="162"/>
                      <a:pt x="10407" y="479"/>
                    </a:cubicBezTo>
                    <a:cubicBezTo>
                      <a:pt x="10674" y="796"/>
                      <a:pt x="10806" y="1178"/>
                      <a:pt x="10806" y="1619"/>
                    </a:cubicBezTo>
                    <a:cubicBezTo>
                      <a:pt x="10806" y="2059"/>
                      <a:pt x="10938" y="2438"/>
                      <a:pt x="11198" y="2750"/>
                    </a:cubicBezTo>
                    <a:cubicBezTo>
                      <a:pt x="11460" y="3064"/>
                      <a:pt x="11773" y="3223"/>
                      <a:pt x="12143" y="3223"/>
                    </a:cubicBezTo>
                    <a:lnTo>
                      <a:pt x="17333" y="3223"/>
                    </a:lnTo>
                    <a:cubicBezTo>
                      <a:pt x="17700" y="3223"/>
                      <a:pt x="18016" y="3384"/>
                      <a:pt x="18278" y="3713"/>
                    </a:cubicBezTo>
                    <a:cubicBezTo>
                      <a:pt x="18540" y="4042"/>
                      <a:pt x="18670" y="4427"/>
                      <a:pt x="18670" y="4868"/>
                    </a:cubicBezTo>
                    <a:lnTo>
                      <a:pt x="18670" y="7976"/>
                    </a:lnTo>
                    <a:lnTo>
                      <a:pt x="4277" y="7976"/>
                    </a:lnTo>
                    <a:close/>
                    <a:moveTo>
                      <a:pt x="21600" y="10141"/>
                    </a:moveTo>
                    <a:lnTo>
                      <a:pt x="18552" y="20801"/>
                    </a:lnTo>
                    <a:cubicBezTo>
                      <a:pt x="18506" y="21015"/>
                      <a:pt x="18386" y="21203"/>
                      <a:pt x="18195" y="21362"/>
                    </a:cubicBezTo>
                    <a:cubicBezTo>
                      <a:pt x="18004" y="21521"/>
                      <a:pt x="17818" y="21600"/>
                      <a:pt x="17639" y="21600"/>
                    </a:cubicBezTo>
                    <a:lnTo>
                      <a:pt x="504" y="21600"/>
                    </a:lnTo>
                    <a:lnTo>
                      <a:pt x="3388" y="10913"/>
                    </a:lnTo>
                    <a:cubicBezTo>
                      <a:pt x="3435" y="10699"/>
                      <a:pt x="3552" y="10517"/>
                      <a:pt x="3746" y="10364"/>
                    </a:cubicBezTo>
                    <a:cubicBezTo>
                      <a:pt x="3937" y="10214"/>
                      <a:pt x="4120" y="10141"/>
                      <a:pt x="4301" y="10141"/>
                    </a:cubicBezTo>
                    <a:lnTo>
                      <a:pt x="21600" y="1014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Shape 1458"/>
              <p:cNvSpPr/>
              <p:nvPr userDrawn="1"/>
            </p:nvSpPr>
            <p:spPr bwMode="auto">
              <a:xfrm>
                <a:off x="175278" y="2073390"/>
                <a:ext cx="365500" cy="357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09" y="6867"/>
                    </a:moveTo>
                    <a:cubicBezTo>
                      <a:pt x="18210" y="7364"/>
                      <a:pt x="18439" y="7917"/>
                      <a:pt x="18600" y="8530"/>
                    </a:cubicBezTo>
                    <a:cubicBezTo>
                      <a:pt x="19045" y="8620"/>
                      <a:pt x="19513" y="8680"/>
                      <a:pt x="20005" y="8705"/>
                    </a:cubicBezTo>
                    <a:cubicBezTo>
                      <a:pt x="20498" y="8733"/>
                      <a:pt x="20957" y="8821"/>
                      <a:pt x="21382" y="8976"/>
                    </a:cubicBezTo>
                    <a:cubicBezTo>
                      <a:pt x="21526" y="9013"/>
                      <a:pt x="21600" y="9092"/>
                      <a:pt x="21600" y="9219"/>
                    </a:cubicBezTo>
                    <a:lnTo>
                      <a:pt x="21600" y="12410"/>
                    </a:lnTo>
                    <a:cubicBezTo>
                      <a:pt x="21600" y="12517"/>
                      <a:pt x="21464" y="12613"/>
                      <a:pt x="21198" y="12697"/>
                    </a:cubicBezTo>
                    <a:cubicBezTo>
                      <a:pt x="20932" y="12788"/>
                      <a:pt x="20623" y="12853"/>
                      <a:pt x="20269" y="12909"/>
                    </a:cubicBezTo>
                    <a:cubicBezTo>
                      <a:pt x="19918" y="12963"/>
                      <a:pt x="19575" y="13002"/>
                      <a:pt x="19241" y="13031"/>
                    </a:cubicBezTo>
                    <a:cubicBezTo>
                      <a:pt x="18904" y="13056"/>
                      <a:pt x="18683" y="13079"/>
                      <a:pt x="18575" y="13098"/>
                    </a:cubicBezTo>
                    <a:cubicBezTo>
                      <a:pt x="18448" y="13612"/>
                      <a:pt x="18238" y="14137"/>
                      <a:pt x="17938" y="14680"/>
                    </a:cubicBezTo>
                    <a:cubicBezTo>
                      <a:pt x="18433" y="15417"/>
                      <a:pt x="18983" y="16125"/>
                      <a:pt x="19578" y="16803"/>
                    </a:cubicBezTo>
                    <a:lnTo>
                      <a:pt x="19660" y="17006"/>
                    </a:lnTo>
                    <a:cubicBezTo>
                      <a:pt x="19660" y="17077"/>
                      <a:pt x="19535" y="17252"/>
                      <a:pt x="19286" y="17523"/>
                    </a:cubicBezTo>
                    <a:cubicBezTo>
                      <a:pt x="19037" y="17800"/>
                      <a:pt x="18756" y="18096"/>
                      <a:pt x="18439" y="18412"/>
                    </a:cubicBezTo>
                    <a:cubicBezTo>
                      <a:pt x="18122" y="18726"/>
                      <a:pt x="17822" y="19008"/>
                      <a:pt x="17538" y="19257"/>
                    </a:cubicBezTo>
                    <a:cubicBezTo>
                      <a:pt x="17252" y="19505"/>
                      <a:pt x="17068" y="19626"/>
                      <a:pt x="16989" y="19626"/>
                    </a:cubicBezTo>
                    <a:cubicBezTo>
                      <a:pt x="16969" y="19626"/>
                      <a:pt x="16850" y="19542"/>
                      <a:pt x="16629" y="19378"/>
                    </a:cubicBezTo>
                    <a:cubicBezTo>
                      <a:pt x="16408" y="19211"/>
                      <a:pt x="16165" y="19025"/>
                      <a:pt x="15896" y="18822"/>
                    </a:cubicBezTo>
                    <a:cubicBezTo>
                      <a:pt x="15629" y="18621"/>
                      <a:pt x="15377" y="18426"/>
                      <a:pt x="15136" y="18240"/>
                    </a:cubicBezTo>
                    <a:cubicBezTo>
                      <a:pt x="14898" y="18056"/>
                      <a:pt x="14746" y="17946"/>
                      <a:pt x="14683" y="17910"/>
                    </a:cubicBezTo>
                    <a:cubicBezTo>
                      <a:pt x="14420" y="18054"/>
                      <a:pt x="14156" y="18178"/>
                      <a:pt x="13890" y="18282"/>
                    </a:cubicBezTo>
                    <a:cubicBezTo>
                      <a:pt x="13624" y="18384"/>
                      <a:pt x="13355" y="18472"/>
                      <a:pt x="13083" y="18545"/>
                    </a:cubicBezTo>
                    <a:cubicBezTo>
                      <a:pt x="13066" y="18655"/>
                      <a:pt x="13040" y="18875"/>
                      <a:pt x="13009" y="19214"/>
                    </a:cubicBezTo>
                    <a:cubicBezTo>
                      <a:pt x="12978" y="19553"/>
                      <a:pt x="12933" y="19895"/>
                      <a:pt x="12879" y="20242"/>
                    </a:cubicBezTo>
                    <a:cubicBezTo>
                      <a:pt x="12825" y="20589"/>
                      <a:pt x="12763" y="20903"/>
                      <a:pt x="12692" y="21179"/>
                    </a:cubicBezTo>
                    <a:cubicBezTo>
                      <a:pt x="12618" y="21462"/>
                      <a:pt x="12522" y="21600"/>
                      <a:pt x="12406" y="21600"/>
                    </a:cubicBezTo>
                    <a:lnTo>
                      <a:pt x="9191" y="21600"/>
                    </a:lnTo>
                    <a:cubicBezTo>
                      <a:pt x="9064" y="21600"/>
                      <a:pt x="8979" y="21521"/>
                      <a:pt x="8933" y="21371"/>
                    </a:cubicBezTo>
                    <a:cubicBezTo>
                      <a:pt x="8806" y="20928"/>
                      <a:pt x="8721" y="20462"/>
                      <a:pt x="8679" y="19979"/>
                    </a:cubicBezTo>
                    <a:cubicBezTo>
                      <a:pt x="8630" y="19494"/>
                      <a:pt x="8582" y="19031"/>
                      <a:pt x="8528" y="18585"/>
                    </a:cubicBezTo>
                    <a:cubicBezTo>
                      <a:pt x="7976" y="18424"/>
                      <a:pt x="7446" y="18198"/>
                      <a:pt x="6942" y="17910"/>
                    </a:cubicBezTo>
                    <a:cubicBezTo>
                      <a:pt x="6568" y="18192"/>
                      <a:pt x="6203" y="18460"/>
                      <a:pt x="5843" y="18726"/>
                    </a:cubicBezTo>
                    <a:cubicBezTo>
                      <a:pt x="5481" y="18994"/>
                      <a:pt x="5124" y="19276"/>
                      <a:pt x="4773" y="19573"/>
                    </a:cubicBezTo>
                    <a:lnTo>
                      <a:pt x="4608" y="19626"/>
                    </a:lnTo>
                    <a:cubicBezTo>
                      <a:pt x="4555" y="19626"/>
                      <a:pt x="4387" y="19505"/>
                      <a:pt x="4107" y="19256"/>
                    </a:cubicBezTo>
                    <a:cubicBezTo>
                      <a:pt x="3827" y="19008"/>
                      <a:pt x="3535" y="18726"/>
                      <a:pt x="3232" y="18412"/>
                    </a:cubicBezTo>
                    <a:cubicBezTo>
                      <a:pt x="2929" y="18096"/>
                      <a:pt x="2654" y="17800"/>
                      <a:pt x="2405" y="17523"/>
                    </a:cubicBezTo>
                    <a:cubicBezTo>
                      <a:pt x="2155" y="17252"/>
                      <a:pt x="2031" y="17077"/>
                      <a:pt x="2031" y="17006"/>
                    </a:cubicBezTo>
                    <a:cubicBezTo>
                      <a:pt x="2031" y="16986"/>
                      <a:pt x="2104" y="16868"/>
                      <a:pt x="2249" y="16647"/>
                    </a:cubicBezTo>
                    <a:cubicBezTo>
                      <a:pt x="2393" y="16427"/>
                      <a:pt x="2563" y="16184"/>
                      <a:pt x="2759" y="15925"/>
                    </a:cubicBezTo>
                    <a:cubicBezTo>
                      <a:pt x="2951" y="15662"/>
                      <a:pt x="3141" y="15411"/>
                      <a:pt x="3328" y="15174"/>
                    </a:cubicBezTo>
                    <a:cubicBezTo>
                      <a:pt x="3512" y="14934"/>
                      <a:pt x="3631" y="14778"/>
                      <a:pt x="3688" y="14705"/>
                    </a:cubicBezTo>
                    <a:cubicBezTo>
                      <a:pt x="3388" y="14211"/>
                      <a:pt x="3158" y="13658"/>
                      <a:pt x="2997" y="13045"/>
                    </a:cubicBezTo>
                    <a:cubicBezTo>
                      <a:pt x="2535" y="12951"/>
                      <a:pt x="2062" y="12898"/>
                      <a:pt x="1578" y="12870"/>
                    </a:cubicBezTo>
                    <a:cubicBezTo>
                      <a:pt x="1093" y="12841"/>
                      <a:pt x="640" y="12751"/>
                      <a:pt x="215" y="12599"/>
                    </a:cubicBezTo>
                    <a:cubicBezTo>
                      <a:pt x="71" y="12562"/>
                      <a:pt x="0" y="12480"/>
                      <a:pt x="0" y="12353"/>
                    </a:cubicBezTo>
                    <a:lnTo>
                      <a:pt x="0" y="9162"/>
                    </a:lnTo>
                    <a:cubicBezTo>
                      <a:pt x="0" y="9055"/>
                      <a:pt x="136" y="8959"/>
                      <a:pt x="414" y="8874"/>
                    </a:cubicBezTo>
                    <a:cubicBezTo>
                      <a:pt x="688" y="8790"/>
                      <a:pt x="997" y="8716"/>
                      <a:pt x="1340" y="8666"/>
                    </a:cubicBezTo>
                    <a:cubicBezTo>
                      <a:pt x="1685" y="8612"/>
                      <a:pt x="2020" y="8570"/>
                      <a:pt x="2345" y="8544"/>
                    </a:cubicBezTo>
                    <a:cubicBezTo>
                      <a:pt x="2668" y="8516"/>
                      <a:pt x="2886" y="8493"/>
                      <a:pt x="2997" y="8473"/>
                    </a:cubicBezTo>
                    <a:cubicBezTo>
                      <a:pt x="3158" y="7926"/>
                      <a:pt x="3379" y="7398"/>
                      <a:pt x="3659" y="6895"/>
                    </a:cubicBezTo>
                    <a:cubicBezTo>
                      <a:pt x="3161" y="6155"/>
                      <a:pt x="2620" y="5447"/>
                      <a:pt x="2031" y="4772"/>
                    </a:cubicBezTo>
                    <a:lnTo>
                      <a:pt x="1937" y="4571"/>
                    </a:lnTo>
                    <a:cubicBezTo>
                      <a:pt x="1937" y="4498"/>
                      <a:pt x="2065" y="4323"/>
                      <a:pt x="2317" y="4049"/>
                    </a:cubicBezTo>
                    <a:cubicBezTo>
                      <a:pt x="2569" y="3775"/>
                      <a:pt x="2852" y="3479"/>
                      <a:pt x="3164" y="3162"/>
                    </a:cubicBezTo>
                    <a:cubicBezTo>
                      <a:pt x="3478" y="2849"/>
                      <a:pt x="3778" y="2569"/>
                      <a:pt x="4067" y="2321"/>
                    </a:cubicBezTo>
                    <a:cubicBezTo>
                      <a:pt x="4356" y="2073"/>
                      <a:pt x="4538" y="1945"/>
                      <a:pt x="4608" y="1945"/>
                    </a:cubicBezTo>
                    <a:cubicBezTo>
                      <a:pt x="4625" y="1945"/>
                      <a:pt x="4747" y="2030"/>
                      <a:pt x="4968" y="2197"/>
                    </a:cubicBezTo>
                    <a:cubicBezTo>
                      <a:pt x="5189" y="2363"/>
                      <a:pt x="5435" y="2550"/>
                      <a:pt x="5707" y="2750"/>
                    </a:cubicBezTo>
                    <a:cubicBezTo>
                      <a:pt x="5976" y="2953"/>
                      <a:pt x="6234" y="3148"/>
                      <a:pt x="6472" y="3332"/>
                    </a:cubicBezTo>
                    <a:cubicBezTo>
                      <a:pt x="6713" y="3515"/>
                      <a:pt x="6860" y="3628"/>
                      <a:pt x="6914" y="3662"/>
                    </a:cubicBezTo>
                    <a:cubicBezTo>
                      <a:pt x="7174" y="3518"/>
                      <a:pt x="7441" y="3399"/>
                      <a:pt x="7707" y="3303"/>
                    </a:cubicBezTo>
                    <a:cubicBezTo>
                      <a:pt x="7973" y="3210"/>
                      <a:pt x="8248" y="3120"/>
                      <a:pt x="8528" y="3030"/>
                    </a:cubicBezTo>
                    <a:cubicBezTo>
                      <a:pt x="8528" y="2922"/>
                      <a:pt x="8540" y="2699"/>
                      <a:pt x="8568" y="2363"/>
                    </a:cubicBezTo>
                    <a:cubicBezTo>
                      <a:pt x="8596" y="2033"/>
                      <a:pt x="8636" y="1694"/>
                      <a:pt x="8690" y="1352"/>
                    </a:cubicBezTo>
                    <a:cubicBezTo>
                      <a:pt x="8744" y="1011"/>
                      <a:pt x="8814" y="697"/>
                      <a:pt x="8899" y="418"/>
                    </a:cubicBezTo>
                    <a:cubicBezTo>
                      <a:pt x="8984" y="141"/>
                      <a:pt x="9084" y="0"/>
                      <a:pt x="9191" y="0"/>
                    </a:cubicBezTo>
                    <a:lnTo>
                      <a:pt x="12406" y="0"/>
                    </a:lnTo>
                    <a:cubicBezTo>
                      <a:pt x="12531" y="0"/>
                      <a:pt x="12618" y="68"/>
                      <a:pt x="12664" y="203"/>
                    </a:cubicBezTo>
                    <a:cubicBezTo>
                      <a:pt x="12771" y="644"/>
                      <a:pt x="12848" y="1107"/>
                      <a:pt x="12893" y="1595"/>
                    </a:cubicBezTo>
                    <a:cubicBezTo>
                      <a:pt x="12938" y="2084"/>
                      <a:pt x="13001" y="2561"/>
                      <a:pt x="13083" y="3030"/>
                    </a:cubicBezTo>
                    <a:cubicBezTo>
                      <a:pt x="13363" y="3100"/>
                      <a:pt x="13632" y="3185"/>
                      <a:pt x="13890" y="3284"/>
                    </a:cubicBezTo>
                    <a:cubicBezTo>
                      <a:pt x="14148" y="3385"/>
                      <a:pt x="14403" y="3512"/>
                      <a:pt x="14655" y="3662"/>
                    </a:cubicBezTo>
                    <a:cubicBezTo>
                      <a:pt x="14729" y="3611"/>
                      <a:pt x="14881" y="3490"/>
                      <a:pt x="15117" y="3303"/>
                    </a:cubicBezTo>
                    <a:cubicBezTo>
                      <a:pt x="15352" y="3120"/>
                      <a:pt x="15604" y="2925"/>
                      <a:pt x="15870" y="2722"/>
                    </a:cubicBezTo>
                    <a:cubicBezTo>
                      <a:pt x="16136" y="2521"/>
                      <a:pt x="16377" y="2341"/>
                      <a:pt x="16589" y="2183"/>
                    </a:cubicBezTo>
                    <a:cubicBezTo>
                      <a:pt x="16802" y="2024"/>
                      <a:pt x="16935" y="1945"/>
                      <a:pt x="16989" y="1945"/>
                    </a:cubicBezTo>
                    <a:cubicBezTo>
                      <a:pt x="17043" y="1945"/>
                      <a:pt x="17210" y="2072"/>
                      <a:pt x="17490" y="2321"/>
                    </a:cubicBezTo>
                    <a:cubicBezTo>
                      <a:pt x="17771" y="2569"/>
                      <a:pt x="18065" y="2849"/>
                      <a:pt x="18371" y="3162"/>
                    </a:cubicBezTo>
                    <a:cubicBezTo>
                      <a:pt x="18680" y="3479"/>
                      <a:pt x="18957" y="3775"/>
                      <a:pt x="19207" y="4049"/>
                    </a:cubicBezTo>
                    <a:cubicBezTo>
                      <a:pt x="19453" y="4323"/>
                      <a:pt x="19578" y="4498"/>
                      <a:pt x="19578" y="4571"/>
                    </a:cubicBezTo>
                    <a:cubicBezTo>
                      <a:pt x="19578" y="4605"/>
                      <a:pt x="19498" y="4735"/>
                      <a:pt x="19343" y="4955"/>
                    </a:cubicBezTo>
                    <a:cubicBezTo>
                      <a:pt x="19184" y="5175"/>
                      <a:pt x="19008" y="5416"/>
                      <a:pt x="18813" y="5678"/>
                    </a:cubicBezTo>
                    <a:cubicBezTo>
                      <a:pt x="18617" y="5938"/>
                      <a:pt x="18428" y="6189"/>
                      <a:pt x="18241" y="6429"/>
                    </a:cubicBezTo>
                    <a:cubicBezTo>
                      <a:pt x="18057" y="6667"/>
                      <a:pt x="17946" y="6813"/>
                      <a:pt x="17909" y="6867"/>
                    </a:cubicBezTo>
                    <a:moveTo>
                      <a:pt x="10806" y="14044"/>
                    </a:moveTo>
                    <a:cubicBezTo>
                      <a:pt x="11248" y="14044"/>
                      <a:pt x="11670" y="13957"/>
                      <a:pt x="12066" y="13779"/>
                    </a:cubicBezTo>
                    <a:cubicBezTo>
                      <a:pt x="12463" y="13607"/>
                      <a:pt x="12805" y="13370"/>
                      <a:pt x="13091" y="13070"/>
                    </a:cubicBezTo>
                    <a:cubicBezTo>
                      <a:pt x="13375" y="12774"/>
                      <a:pt x="13604" y="12429"/>
                      <a:pt x="13783" y="12031"/>
                    </a:cubicBezTo>
                    <a:cubicBezTo>
                      <a:pt x="13958" y="11633"/>
                      <a:pt x="14046" y="11215"/>
                      <a:pt x="14046" y="10775"/>
                    </a:cubicBezTo>
                    <a:cubicBezTo>
                      <a:pt x="14046" y="10334"/>
                      <a:pt x="13958" y="9919"/>
                      <a:pt x="13783" y="9530"/>
                    </a:cubicBezTo>
                    <a:cubicBezTo>
                      <a:pt x="13604" y="9143"/>
                      <a:pt x="13375" y="8801"/>
                      <a:pt x="13091" y="8502"/>
                    </a:cubicBezTo>
                    <a:cubicBezTo>
                      <a:pt x="12805" y="8206"/>
                      <a:pt x="12463" y="7974"/>
                      <a:pt x="12066" y="7808"/>
                    </a:cubicBezTo>
                    <a:cubicBezTo>
                      <a:pt x="11670" y="7641"/>
                      <a:pt x="11248" y="7556"/>
                      <a:pt x="10806" y="7556"/>
                    </a:cubicBezTo>
                    <a:cubicBezTo>
                      <a:pt x="10361" y="7556"/>
                      <a:pt x="9939" y="7641"/>
                      <a:pt x="9537" y="7808"/>
                    </a:cubicBezTo>
                    <a:cubicBezTo>
                      <a:pt x="9135" y="7974"/>
                      <a:pt x="8786" y="8206"/>
                      <a:pt x="8494" y="8502"/>
                    </a:cubicBezTo>
                    <a:cubicBezTo>
                      <a:pt x="8200" y="8801"/>
                      <a:pt x="7970" y="9143"/>
                      <a:pt x="7800" y="9530"/>
                    </a:cubicBezTo>
                    <a:cubicBezTo>
                      <a:pt x="7633" y="9919"/>
                      <a:pt x="7551" y="10334"/>
                      <a:pt x="7551" y="10775"/>
                    </a:cubicBezTo>
                    <a:cubicBezTo>
                      <a:pt x="7551" y="11215"/>
                      <a:pt x="7633" y="11633"/>
                      <a:pt x="7800" y="12031"/>
                    </a:cubicBezTo>
                    <a:cubicBezTo>
                      <a:pt x="7970" y="12429"/>
                      <a:pt x="8200" y="12774"/>
                      <a:pt x="8494" y="13070"/>
                    </a:cubicBezTo>
                    <a:cubicBezTo>
                      <a:pt x="8786" y="13370"/>
                      <a:pt x="9135" y="13607"/>
                      <a:pt x="9537" y="13779"/>
                    </a:cubicBezTo>
                    <a:cubicBezTo>
                      <a:pt x="9939" y="13957"/>
                      <a:pt x="10361" y="14044"/>
                      <a:pt x="10806" y="14044"/>
                    </a:cubicBezTo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Shape 1486"/>
              <p:cNvSpPr/>
              <p:nvPr userDrawn="1"/>
            </p:nvSpPr>
            <p:spPr bwMode="auto">
              <a:xfrm>
                <a:off x="721711" y="2626985"/>
                <a:ext cx="308929" cy="353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" y="6464"/>
                    </a:moveTo>
                    <a:cubicBezTo>
                      <a:pt x="386" y="6464"/>
                      <a:pt x="262" y="6412"/>
                      <a:pt x="155" y="6306"/>
                    </a:cubicBezTo>
                    <a:cubicBezTo>
                      <a:pt x="49" y="6202"/>
                      <a:pt x="0" y="6075"/>
                      <a:pt x="0" y="5925"/>
                    </a:cubicBezTo>
                    <a:lnTo>
                      <a:pt x="0" y="538"/>
                    </a:lnTo>
                    <a:cubicBezTo>
                      <a:pt x="0" y="389"/>
                      <a:pt x="49" y="265"/>
                      <a:pt x="155" y="158"/>
                    </a:cubicBezTo>
                    <a:cubicBezTo>
                      <a:pt x="262" y="52"/>
                      <a:pt x="386" y="0"/>
                      <a:pt x="536" y="0"/>
                    </a:cubicBezTo>
                    <a:lnTo>
                      <a:pt x="5925" y="0"/>
                    </a:lnTo>
                    <a:cubicBezTo>
                      <a:pt x="6072" y="0"/>
                      <a:pt x="6202" y="52"/>
                      <a:pt x="6320" y="158"/>
                    </a:cubicBezTo>
                    <a:cubicBezTo>
                      <a:pt x="6432" y="265"/>
                      <a:pt x="6487" y="389"/>
                      <a:pt x="6487" y="538"/>
                    </a:cubicBezTo>
                    <a:lnTo>
                      <a:pt x="6487" y="5925"/>
                    </a:lnTo>
                    <a:cubicBezTo>
                      <a:pt x="6487" y="6075"/>
                      <a:pt x="6432" y="6202"/>
                      <a:pt x="6320" y="6306"/>
                    </a:cubicBezTo>
                    <a:cubicBezTo>
                      <a:pt x="6202" y="6412"/>
                      <a:pt x="6072" y="6464"/>
                      <a:pt x="5925" y="6464"/>
                    </a:cubicBezTo>
                    <a:lnTo>
                      <a:pt x="536" y="6464"/>
                    </a:lnTo>
                    <a:close/>
                    <a:moveTo>
                      <a:pt x="21059" y="8105"/>
                    </a:moveTo>
                    <a:cubicBezTo>
                      <a:pt x="21206" y="8105"/>
                      <a:pt x="21335" y="8157"/>
                      <a:pt x="21439" y="8258"/>
                    </a:cubicBezTo>
                    <a:cubicBezTo>
                      <a:pt x="21542" y="8358"/>
                      <a:pt x="21600" y="8488"/>
                      <a:pt x="21600" y="8643"/>
                    </a:cubicBezTo>
                    <a:lnTo>
                      <a:pt x="21600" y="12614"/>
                    </a:lnTo>
                    <a:cubicBezTo>
                      <a:pt x="21600" y="13855"/>
                      <a:pt x="21315" y="15021"/>
                      <a:pt x="20751" y="16115"/>
                    </a:cubicBezTo>
                    <a:cubicBezTo>
                      <a:pt x="20183" y="17209"/>
                      <a:pt x="19412" y="18159"/>
                      <a:pt x="18433" y="18968"/>
                    </a:cubicBezTo>
                    <a:cubicBezTo>
                      <a:pt x="17454" y="19775"/>
                      <a:pt x="16314" y="20417"/>
                      <a:pt x="15001" y="20892"/>
                    </a:cubicBezTo>
                    <a:cubicBezTo>
                      <a:pt x="13691" y="21364"/>
                      <a:pt x="12291" y="21600"/>
                      <a:pt x="10803" y="21600"/>
                    </a:cubicBezTo>
                    <a:cubicBezTo>
                      <a:pt x="9297" y="21600"/>
                      <a:pt x="7892" y="21364"/>
                      <a:pt x="6588" y="20892"/>
                    </a:cubicBezTo>
                    <a:cubicBezTo>
                      <a:pt x="5283" y="20417"/>
                      <a:pt x="4140" y="19775"/>
                      <a:pt x="3161" y="18968"/>
                    </a:cubicBezTo>
                    <a:cubicBezTo>
                      <a:pt x="2182" y="18159"/>
                      <a:pt x="1411" y="17212"/>
                      <a:pt x="844" y="16121"/>
                    </a:cubicBezTo>
                    <a:cubicBezTo>
                      <a:pt x="279" y="15032"/>
                      <a:pt x="0" y="13866"/>
                      <a:pt x="0" y="12614"/>
                    </a:cubicBezTo>
                    <a:lnTo>
                      <a:pt x="0" y="8643"/>
                    </a:lnTo>
                    <a:cubicBezTo>
                      <a:pt x="0" y="8496"/>
                      <a:pt x="49" y="8370"/>
                      <a:pt x="155" y="8263"/>
                    </a:cubicBezTo>
                    <a:cubicBezTo>
                      <a:pt x="262" y="8160"/>
                      <a:pt x="386" y="8105"/>
                      <a:pt x="536" y="8105"/>
                    </a:cubicBezTo>
                    <a:lnTo>
                      <a:pt x="5925" y="8105"/>
                    </a:lnTo>
                    <a:cubicBezTo>
                      <a:pt x="6072" y="8105"/>
                      <a:pt x="6202" y="8157"/>
                      <a:pt x="6320" y="8257"/>
                    </a:cubicBezTo>
                    <a:cubicBezTo>
                      <a:pt x="6432" y="8358"/>
                      <a:pt x="6487" y="8488"/>
                      <a:pt x="6487" y="8643"/>
                    </a:cubicBezTo>
                    <a:lnTo>
                      <a:pt x="6487" y="12614"/>
                    </a:lnTo>
                    <a:cubicBezTo>
                      <a:pt x="6487" y="12881"/>
                      <a:pt x="6596" y="13155"/>
                      <a:pt x="6801" y="13440"/>
                    </a:cubicBezTo>
                    <a:cubicBezTo>
                      <a:pt x="7005" y="13725"/>
                      <a:pt x="7299" y="13993"/>
                      <a:pt x="7676" y="14246"/>
                    </a:cubicBezTo>
                    <a:cubicBezTo>
                      <a:pt x="8050" y="14500"/>
                      <a:pt x="8505" y="14704"/>
                      <a:pt x="9032" y="14865"/>
                    </a:cubicBezTo>
                    <a:cubicBezTo>
                      <a:pt x="9562" y="15029"/>
                      <a:pt x="10152" y="15107"/>
                      <a:pt x="10803" y="15107"/>
                    </a:cubicBezTo>
                    <a:cubicBezTo>
                      <a:pt x="11448" y="15107"/>
                      <a:pt x="12038" y="15029"/>
                      <a:pt x="12577" y="14865"/>
                    </a:cubicBezTo>
                    <a:cubicBezTo>
                      <a:pt x="13112" y="14704"/>
                      <a:pt x="13567" y="14500"/>
                      <a:pt x="13944" y="14246"/>
                    </a:cubicBezTo>
                    <a:cubicBezTo>
                      <a:pt x="14321" y="13993"/>
                      <a:pt x="14615" y="13722"/>
                      <a:pt x="14822" y="13440"/>
                    </a:cubicBezTo>
                    <a:cubicBezTo>
                      <a:pt x="15030" y="13155"/>
                      <a:pt x="15130" y="12881"/>
                      <a:pt x="15130" y="12614"/>
                    </a:cubicBezTo>
                    <a:lnTo>
                      <a:pt x="15130" y="8643"/>
                    </a:lnTo>
                    <a:cubicBezTo>
                      <a:pt x="15130" y="8286"/>
                      <a:pt x="15312" y="8105"/>
                      <a:pt x="15672" y="8105"/>
                    </a:cubicBezTo>
                    <a:lnTo>
                      <a:pt x="21059" y="8105"/>
                    </a:lnTo>
                    <a:close/>
                    <a:moveTo>
                      <a:pt x="21059" y="3"/>
                    </a:moveTo>
                    <a:cubicBezTo>
                      <a:pt x="21206" y="3"/>
                      <a:pt x="21335" y="55"/>
                      <a:pt x="21439" y="161"/>
                    </a:cubicBezTo>
                    <a:cubicBezTo>
                      <a:pt x="21542" y="268"/>
                      <a:pt x="21600" y="392"/>
                      <a:pt x="21600" y="541"/>
                    </a:cubicBezTo>
                    <a:lnTo>
                      <a:pt x="21600" y="5928"/>
                    </a:lnTo>
                    <a:cubicBezTo>
                      <a:pt x="21600" y="6078"/>
                      <a:pt x="21542" y="6205"/>
                      <a:pt x="21439" y="6308"/>
                    </a:cubicBezTo>
                    <a:cubicBezTo>
                      <a:pt x="21335" y="6415"/>
                      <a:pt x="21206" y="6467"/>
                      <a:pt x="21059" y="6467"/>
                    </a:cubicBezTo>
                    <a:lnTo>
                      <a:pt x="15672" y="6467"/>
                    </a:lnTo>
                    <a:cubicBezTo>
                      <a:pt x="15312" y="6467"/>
                      <a:pt x="15130" y="6288"/>
                      <a:pt x="15130" y="5928"/>
                    </a:cubicBezTo>
                    <a:lnTo>
                      <a:pt x="15130" y="541"/>
                    </a:lnTo>
                    <a:cubicBezTo>
                      <a:pt x="15130" y="392"/>
                      <a:pt x="15182" y="268"/>
                      <a:pt x="15283" y="161"/>
                    </a:cubicBezTo>
                    <a:cubicBezTo>
                      <a:pt x="15384" y="55"/>
                      <a:pt x="15513" y="3"/>
                      <a:pt x="15672" y="3"/>
                    </a:cubicBezTo>
                    <a:lnTo>
                      <a:pt x="21059" y="3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Shape 1492"/>
              <p:cNvSpPr/>
              <p:nvPr userDrawn="1"/>
            </p:nvSpPr>
            <p:spPr bwMode="auto">
              <a:xfrm>
                <a:off x="709702" y="3619143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498" extrusionOk="0">
                    <a:moveTo>
                      <a:pt x="14059" y="6524"/>
                    </a:moveTo>
                    <a:cubicBezTo>
                      <a:pt x="13646" y="6524"/>
                      <a:pt x="13257" y="6670"/>
                      <a:pt x="12887" y="6962"/>
                    </a:cubicBezTo>
                    <a:cubicBezTo>
                      <a:pt x="12520" y="7257"/>
                      <a:pt x="12156" y="7651"/>
                      <a:pt x="11798" y="8139"/>
                    </a:cubicBezTo>
                    <a:cubicBezTo>
                      <a:pt x="11441" y="8626"/>
                      <a:pt x="11081" y="9184"/>
                      <a:pt x="10727" y="9814"/>
                    </a:cubicBezTo>
                    <a:cubicBezTo>
                      <a:pt x="10372" y="10445"/>
                      <a:pt x="10017" y="11093"/>
                      <a:pt x="9665" y="11765"/>
                    </a:cubicBezTo>
                    <a:cubicBezTo>
                      <a:pt x="9234" y="12585"/>
                      <a:pt x="8794" y="13394"/>
                      <a:pt x="8336" y="14196"/>
                    </a:cubicBezTo>
                    <a:cubicBezTo>
                      <a:pt x="7876" y="14996"/>
                      <a:pt x="7384" y="15717"/>
                      <a:pt x="6858" y="16357"/>
                    </a:cubicBezTo>
                    <a:cubicBezTo>
                      <a:pt x="6330" y="16996"/>
                      <a:pt x="5752" y="17510"/>
                      <a:pt x="5119" y="17898"/>
                    </a:cubicBezTo>
                    <a:cubicBezTo>
                      <a:pt x="4485" y="18289"/>
                      <a:pt x="3788" y="18488"/>
                      <a:pt x="3022" y="18488"/>
                    </a:cubicBezTo>
                    <a:lnTo>
                      <a:pt x="458" y="18488"/>
                    </a:lnTo>
                    <a:cubicBezTo>
                      <a:pt x="333" y="18488"/>
                      <a:pt x="225" y="18432"/>
                      <a:pt x="135" y="18324"/>
                    </a:cubicBezTo>
                    <a:cubicBezTo>
                      <a:pt x="44" y="18219"/>
                      <a:pt x="0" y="18091"/>
                      <a:pt x="0" y="17942"/>
                    </a:cubicBezTo>
                    <a:lnTo>
                      <a:pt x="0" y="15790"/>
                    </a:lnTo>
                    <a:cubicBezTo>
                      <a:pt x="0" y="15638"/>
                      <a:pt x="44" y="15513"/>
                      <a:pt x="135" y="15411"/>
                    </a:cubicBezTo>
                    <a:cubicBezTo>
                      <a:pt x="225" y="15311"/>
                      <a:pt x="333" y="15256"/>
                      <a:pt x="458" y="15256"/>
                    </a:cubicBezTo>
                    <a:lnTo>
                      <a:pt x="3022" y="15256"/>
                    </a:lnTo>
                    <a:cubicBezTo>
                      <a:pt x="3421" y="15256"/>
                      <a:pt x="3810" y="15113"/>
                      <a:pt x="4189" y="14824"/>
                    </a:cubicBezTo>
                    <a:cubicBezTo>
                      <a:pt x="4568" y="14538"/>
                      <a:pt x="4933" y="14150"/>
                      <a:pt x="5285" y="13665"/>
                    </a:cubicBezTo>
                    <a:cubicBezTo>
                      <a:pt x="5637" y="13180"/>
                      <a:pt x="5985" y="12623"/>
                      <a:pt x="6340" y="11995"/>
                    </a:cubicBezTo>
                    <a:cubicBezTo>
                      <a:pt x="6692" y="11367"/>
                      <a:pt x="7042" y="10716"/>
                      <a:pt x="7394" y="10045"/>
                    </a:cubicBezTo>
                    <a:cubicBezTo>
                      <a:pt x="7822" y="9225"/>
                      <a:pt x="8270" y="8407"/>
                      <a:pt x="8735" y="7599"/>
                    </a:cubicBezTo>
                    <a:cubicBezTo>
                      <a:pt x="9200" y="6790"/>
                      <a:pt x="9696" y="6063"/>
                      <a:pt x="10223" y="5421"/>
                    </a:cubicBezTo>
                    <a:cubicBezTo>
                      <a:pt x="10749" y="4776"/>
                      <a:pt x="11324" y="4262"/>
                      <a:pt x="11950" y="3876"/>
                    </a:cubicBezTo>
                    <a:cubicBezTo>
                      <a:pt x="12574" y="3488"/>
                      <a:pt x="13276" y="3293"/>
                      <a:pt x="14057" y="3293"/>
                    </a:cubicBezTo>
                    <a:lnTo>
                      <a:pt x="16435" y="3293"/>
                    </a:lnTo>
                    <a:lnTo>
                      <a:pt x="16435" y="712"/>
                    </a:lnTo>
                    <a:cubicBezTo>
                      <a:pt x="16435" y="329"/>
                      <a:pt x="16530" y="102"/>
                      <a:pt x="16721" y="23"/>
                    </a:cubicBezTo>
                    <a:cubicBezTo>
                      <a:pt x="16914" y="-50"/>
                      <a:pt x="17147" y="49"/>
                      <a:pt x="17418" y="318"/>
                    </a:cubicBezTo>
                    <a:lnTo>
                      <a:pt x="21331" y="4203"/>
                    </a:lnTo>
                    <a:cubicBezTo>
                      <a:pt x="21512" y="4373"/>
                      <a:pt x="21598" y="4583"/>
                      <a:pt x="21588" y="4834"/>
                    </a:cubicBezTo>
                    <a:cubicBezTo>
                      <a:pt x="21588" y="5103"/>
                      <a:pt x="21502" y="5322"/>
                      <a:pt x="21331" y="5488"/>
                    </a:cubicBezTo>
                    <a:lnTo>
                      <a:pt x="17418" y="9362"/>
                    </a:lnTo>
                    <a:cubicBezTo>
                      <a:pt x="17147" y="9630"/>
                      <a:pt x="16914" y="9727"/>
                      <a:pt x="16721" y="9645"/>
                    </a:cubicBezTo>
                    <a:cubicBezTo>
                      <a:pt x="16530" y="9569"/>
                      <a:pt x="16435" y="9338"/>
                      <a:pt x="16435" y="8956"/>
                    </a:cubicBezTo>
                    <a:lnTo>
                      <a:pt x="16435" y="6524"/>
                    </a:lnTo>
                    <a:lnTo>
                      <a:pt x="14059" y="6524"/>
                    </a:lnTo>
                    <a:close/>
                    <a:moveTo>
                      <a:pt x="462" y="6495"/>
                    </a:moveTo>
                    <a:cubicBezTo>
                      <a:pt x="338" y="6495"/>
                      <a:pt x="230" y="6449"/>
                      <a:pt x="139" y="6349"/>
                    </a:cubicBezTo>
                    <a:cubicBezTo>
                      <a:pt x="49" y="6250"/>
                      <a:pt x="5" y="6127"/>
                      <a:pt x="5" y="5978"/>
                    </a:cubicBezTo>
                    <a:lnTo>
                      <a:pt x="5" y="3824"/>
                    </a:lnTo>
                    <a:cubicBezTo>
                      <a:pt x="5" y="3462"/>
                      <a:pt x="157" y="3287"/>
                      <a:pt x="462" y="3293"/>
                    </a:cubicBezTo>
                    <a:lnTo>
                      <a:pt x="3027" y="3293"/>
                    </a:lnTo>
                    <a:cubicBezTo>
                      <a:pt x="3560" y="3293"/>
                      <a:pt x="4054" y="3389"/>
                      <a:pt x="4514" y="3573"/>
                    </a:cubicBezTo>
                    <a:cubicBezTo>
                      <a:pt x="4974" y="3763"/>
                      <a:pt x="5410" y="4022"/>
                      <a:pt x="5821" y="4358"/>
                    </a:cubicBezTo>
                    <a:cubicBezTo>
                      <a:pt x="6229" y="4691"/>
                      <a:pt x="6609" y="5085"/>
                      <a:pt x="6963" y="5532"/>
                    </a:cubicBezTo>
                    <a:cubicBezTo>
                      <a:pt x="7318" y="5979"/>
                      <a:pt x="7656" y="6463"/>
                      <a:pt x="7994" y="6983"/>
                    </a:cubicBezTo>
                    <a:cubicBezTo>
                      <a:pt x="7519" y="7824"/>
                      <a:pt x="7059" y="8653"/>
                      <a:pt x="6621" y="9473"/>
                    </a:cubicBezTo>
                    <a:cubicBezTo>
                      <a:pt x="6589" y="9549"/>
                      <a:pt x="6557" y="9610"/>
                      <a:pt x="6516" y="9668"/>
                    </a:cubicBezTo>
                    <a:cubicBezTo>
                      <a:pt x="6477" y="9727"/>
                      <a:pt x="6442" y="9794"/>
                      <a:pt x="6410" y="9876"/>
                    </a:cubicBezTo>
                    <a:cubicBezTo>
                      <a:pt x="5862" y="8927"/>
                      <a:pt x="5319" y="8127"/>
                      <a:pt x="4776" y="7473"/>
                    </a:cubicBezTo>
                    <a:cubicBezTo>
                      <a:pt x="4233" y="6822"/>
                      <a:pt x="3651" y="6495"/>
                      <a:pt x="3024" y="6495"/>
                    </a:cubicBezTo>
                    <a:lnTo>
                      <a:pt x="462" y="6495"/>
                    </a:lnTo>
                    <a:close/>
                    <a:moveTo>
                      <a:pt x="21333" y="15997"/>
                    </a:moveTo>
                    <a:cubicBezTo>
                      <a:pt x="21514" y="16167"/>
                      <a:pt x="21600" y="16386"/>
                      <a:pt x="21590" y="16657"/>
                    </a:cubicBezTo>
                    <a:cubicBezTo>
                      <a:pt x="21590" y="16908"/>
                      <a:pt x="21505" y="17116"/>
                      <a:pt x="21333" y="17285"/>
                    </a:cubicBezTo>
                    <a:lnTo>
                      <a:pt x="17421" y="21182"/>
                    </a:lnTo>
                    <a:cubicBezTo>
                      <a:pt x="17149" y="21454"/>
                      <a:pt x="16917" y="21550"/>
                      <a:pt x="16724" y="21471"/>
                    </a:cubicBezTo>
                    <a:cubicBezTo>
                      <a:pt x="16533" y="21392"/>
                      <a:pt x="16437" y="21162"/>
                      <a:pt x="16437" y="20779"/>
                    </a:cubicBezTo>
                    <a:lnTo>
                      <a:pt x="16437" y="18432"/>
                    </a:lnTo>
                    <a:lnTo>
                      <a:pt x="14059" y="18432"/>
                    </a:lnTo>
                    <a:cubicBezTo>
                      <a:pt x="13528" y="18432"/>
                      <a:pt x="13031" y="18336"/>
                      <a:pt x="12574" y="18143"/>
                    </a:cubicBezTo>
                    <a:cubicBezTo>
                      <a:pt x="12114" y="17953"/>
                      <a:pt x="11681" y="17691"/>
                      <a:pt x="11280" y="17355"/>
                    </a:cubicBezTo>
                    <a:cubicBezTo>
                      <a:pt x="10878" y="17019"/>
                      <a:pt x="10497" y="16628"/>
                      <a:pt x="10137" y="16181"/>
                    </a:cubicBezTo>
                    <a:cubicBezTo>
                      <a:pt x="9780" y="15732"/>
                      <a:pt x="9440" y="15253"/>
                      <a:pt x="9119" y="14739"/>
                    </a:cubicBezTo>
                    <a:cubicBezTo>
                      <a:pt x="9344" y="14360"/>
                      <a:pt x="9567" y="13963"/>
                      <a:pt x="9780" y="13551"/>
                    </a:cubicBezTo>
                    <a:cubicBezTo>
                      <a:pt x="9995" y="13142"/>
                      <a:pt x="10218" y="12740"/>
                      <a:pt x="10443" y="12337"/>
                    </a:cubicBezTo>
                    <a:cubicBezTo>
                      <a:pt x="10475" y="12246"/>
                      <a:pt x="10514" y="12165"/>
                      <a:pt x="10560" y="12091"/>
                    </a:cubicBezTo>
                    <a:cubicBezTo>
                      <a:pt x="10609" y="12024"/>
                      <a:pt x="10646" y="11940"/>
                      <a:pt x="10680" y="11846"/>
                    </a:cubicBezTo>
                    <a:cubicBezTo>
                      <a:pt x="11226" y="12798"/>
                      <a:pt x="11769" y="13592"/>
                      <a:pt x="12315" y="14231"/>
                    </a:cubicBezTo>
                    <a:cubicBezTo>
                      <a:pt x="12855" y="14868"/>
                      <a:pt x="13440" y="15189"/>
                      <a:pt x="14064" y="15189"/>
                    </a:cubicBezTo>
                    <a:lnTo>
                      <a:pt x="16442" y="15189"/>
                    </a:lnTo>
                    <a:lnTo>
                      <a:pt x="16442" y="12532"/>
                    </a:lnTo>
                    <a:cubicBezTo>
                      <a:pt x="16442" y="12153"/>
                      <a:pt x="16538" y="11922"/>
                      <a:pt x="16728" y="11846"/>
                    </a:cubicBezTo>
                    <a:cubicBezTo>
                      <a:pt x="16922" y="11773"/>
                      <a:pt x="17154" y="11867"/>
                      <a:pt x="17426" y="12126"/>
                    </a:cubicBezTo>
                    <a:lnTo>
                      <a:pt x="21333" y="1599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Прямоугольник 88"/>
              <p:cNvSpPr/>
              <p:nvPr userDrawn="1"/>
            </p:nvSpPr>
            <p:spPr>
              <a:xfrm>
                <a:off x="3134718" y="2252223"/>
                <a:ext cx="4141504" cy="86117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ANKARA ÜNİVERSİTESİ 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ENFORMATİK BÖLÜMÜ TEZSİZ YÜKSEK LİSANS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125" y="1504950"/>
              <a:ext cx="847725" cy="833755"/>
            </a:xfrm>
            <a:prstGeom prst="rect">
              <a:avLst/>
            </a:prstGeom>
          </p:spPr>
        </p:pic>
        <p:sp>
          <p:nvSpPr>
            <p:cNvPr id="10" name="Metin Kutusu 31"/>
            <p:cNvSpPr txBox="1"/>
            <p:nvPr userDrawn="1"/>
          </p:nvSpPr>
          <p:spPr>
            <a:xfrm>
              <a:off x="137130" y="343652"/>
              <a:ext cx="540000" cy="684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sz="3600" b="1" dirty="0">
                  <a:ln w="9525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tr-TR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7636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0DE84-F59F-4E94-8927-2553509AC5DA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0" y="6413554"/>
            <a:ext cx="3006671" cy="444446"/>
          </a:xfrm>
        </p:spPr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836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2ED1FC-AE31-4BD4-A04E-566252861AA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4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2890C-CBCE-4229-A069-0ACEF17807B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040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722FA-1C10-4FC5-BE90-B8AF285E6818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760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F4311-9887-47A9-8C0B-70E2B8690B1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264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7E951B-DF7E-402A-A30A-709E616C762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310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2890C-CBCE-4229-A069-0ACEF17807B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994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F1F8F3-F42C-4DF1-B273-A7F8CFFDD9A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393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2183-4A45-4122-BCC4-B3BA7FDA2EFF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464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37FE4-256D-40E7-90FC-D1765659DE5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82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B4AE66-5BBA-4EE4-A8EC-E5040E722C14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376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345412" y="3530043"/>
            <a:ext cx="9144000" cy="1539903"/>
          </a:xfrm>
        </p:spPr>
        <p:txBody>
          <a:bodyPr anchor="b"/>
          <a:lstStyle>
            <a:lvl1pPr algn="ctr"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6C87B8-F90C-45B3-81D6-E21A7E1D81A7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01481" y="156040"/>
            <a:ext cx="11521594" cy="4143954"/>
            <a:chOff x="0" y="343652"/>
            <a:chExt cx="8082167" cy="3131068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408617"/>
              <a:ext cx="8082167" cy="3066103"/>
              <a:chOff x="0" y="856378"/>
              <a:chExt cx="8470941" cy="3285993"/>
            </a:xfrm>
          </p:grpSpPr>
          <p:sp>
            <p:nvSpPr>
              <p:cNvPr id="11" name="Rectangle 12"/>
              <p:cNvSpPr>
                <a:spLocks noChangeArrowheads="1"/>
              </p:cNvSpPr>
              <p:nvPr userDrawn="1"/>
            </p:nvSpPr>
            <p:spPr bwMode="auto">
              <a:xfrm rot="16200000">
                <a:off x="8441714" y="1339324"/>
                <a:ext cx="6153" cy="52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Прямоугольник 1"/>
              <p:cNvSpPr/>
              <p:nvPr userDrawn="1"/>
            </p:nvSpPr>
            <p:spPr>
              <a:xfrm>
                <a:off x="1404487" y="1785042"/>
                <a:ext cx="6963028" cy="1484714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3"/>
              <p:cNvSpPr/>
              <p:nvPr userDrawn="1"/>
            </p:nvSpPr>
            <p:spPr>
              <a:xfrm rot="2700000">
                <a:off x="1034369" y="2941441"/>
                <a:ext cx="695885" cy="695885"/>
              </a:xfrm>
              <a:prstGeom prst="rect">
                <a:avLst/>
              </a:prstGeom>
              <a:solidFill>
                <a:srgbClr val="F8A90C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75"/>
              <p:cNvSpPr/>
              <p:nvPr userDrawn="1"/>
            </p:nvSpPr>
            <p:spPr>
              <a:xfrm rot="2700000">
                <a:off x="522132" y="2429204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76"/>
              <p:cNvSpPr/>
              <p:nvPr userDrawn="1"/>
            </p:nvSpPr>
            <p:spPr>
              <a:xfrm rot="2700000">
                <a:off x="10086" y="1908996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77"/>
              <p:cNvSpPr/>
              <p:nvPr userDrawn="1"/>
            </p:nvSpPr>
            <p:spPr>
              <a:xfrm rot="2700000">
                <a:off x="655832" y="1048438"/>
                <a:ext cx="1451816" cy="1416004"/>
              </a:xfrm>
              <a:prstGeom prst="rect">
                <a:avLst/>
              </a:prstGeom>
              <a:solidFill>
                <a:srgbClr val="AAAAA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78"/>
              <p:cNvSpPr/>
              <p:nvPr userDrawn="1"/>
            </p:nvSpPr>
            <p:spPr>
              <a:xfrm rot="2700000">
                <a:off x="0" y="856378"/>
                <a:ext cx="695885" cy="695885"/>
              </a:xfrm>
              <a:prstGeom prst="rect">
                <a:avLst/>
              </a:prstGeom>
              <a:solidFill>
                <a:srgbClr val="C80D1F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79"/>
              <p:cNvSpPr/>
              <p:nvPr userDrawn="1"/>
            </p:nvSpPr>
            <p:spPr>
              <a:xfrm rot="2700000">
                <a:off x="532218" y="3446486"/>
                <a:ext cx="695885" cy="695885"/>
              </a:xfrm>
              <a:prstGeom prst="rect">
                <a:avLst/>
              </a:prstGeom>
              <a:solidFill>
                <a:srgbClr val="EA506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Shape 1420"/>
              <p:cNvSpPr/>
              <p:nvPr userDrawn="1"/>
            </p:nvSpPr>
            <p:spPr bwMode="auto">
              <a:xfrm>
                <a:off x="1231147" y="1596434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77" y="7976"/>
                    </a:moveTo>
                    <a:cubicBezTo>
                      <a:pt x="3988" y="7976"/>
                      <a:pt x="3706" y="8031"/>
                      <a:pt x="3435" y="8149"/>
                    </a:cubicBezTo>
                    <a:cubicBezTo>
                      <a:pt x="3161" y="8266"/>
                      <a:pt x="2904" y="8428"/>
                      <a:pt x="2666" y="8628"/>
                    </a:cubicBezTo>
                    <a:cubicBezTo>
                      <a:pt x="2429" y="8830"/>
                      <a:pt x="2220" y="9071"/>
                      <a:pt x="2044" y="9344"/>
                    </a:cubicBezTo>
                    <a:cubicBezTo>
                      <a:pt x="1868" y="9621"/>
                      <a:pt x="1731" y="9926"/>
                      <a:pt x="1628" y="10252"/>
                    </a:cubicBezTo>
                    <a:lnTo>
                      <a:pt x="0" y="16271"/>
                    </a:lnTo>
                    <a:lnTo>
                      <a:pt x="0" y="1619"/>
                    </a:lnTo>
                    <a:cubicBezTo>
                      <a:pt x="0" y="1178"/>
                      <a:pt x="132" y="796"/>
                      <a:pt x="399" y="479"/>
                    </a:cubicBezTo>
                    <a:cubicBezTo>
                      <a:pt x="663" y="162"/>
                      <a:pt x="982" y="0"/>
                      <a:pt x="1349" y="0"/>
                    </a:cubicBezTo>
                    <a:lnTo>
                      <a:pt x="9460" y="0"/>
                    </a:lnTo>
                    <a:cubicBezTo>
                      <a:pt x="9824" y="0"/>
                      <a:pt x="10140" y="162"/>
                      <a:pt x="10407" y="479"/>
                    </a:cubicBezTo>
                    <a:cubicBezTo>
                      <a:pt x="10674" y="796"/>
                      <a:pt x="10806" y="1178"/>
                      <a:pt x="10806" y="1619"/>
                    </a:cubicBezTo>
                    <a:cubicBezTo>
                      <a:pt x="10806" y="2059"/>
                      <a:pt x="10938" y="2438"/>
                      <a:pt x="11198" y="2750"/>
                    </a:cubicBezTo>
                    <a:cubicBezTo>
                      <a:pt x="11460" y="3064"/>
                      <a:pt x="11773" y="3223"/>
                      <a:pt x="12143" y="3223"/>
                    </a:cubicBezTo>
                    <a:lnTo>
                      <a:pt x="17333" y="3223"/>
                    </a:lnTo>
                    <a:cubicBezTo>
                      <a:pt x="17700" y="3223"/>
                      <a:pt x="18016" y="3384"/>
                      <a:pt x="18278" y="3713"/>
                    </a:cubicBezTo>
                    <a:cubicBezTo>
                      <a:pt x="18540" y="4042"/>
                      <a:pt x="18670" y="4427"/>
                      <a:pt x="18670" y="4868"/>
                    </a:cubicBezTo>
                    <a:lnTo>
                      <a:pt x="18670" y="7976"/>
                    </a:lnTo>
                    <a:lnTo>
                      <a:pt x="4277" y="7976"/>
                    </a:lnTo>
                    <a:close/>
                    <a:moveTo>
                      <a:pt x="21600" y="10141"/>
                    </a:moveTo>
                    <a:lnTo>
                      <a:pt x="18552" y="20801"/>
                    </a:lnTo>
                    <a:cubicBezTo>
                      <a:pt x="18506" y="21015"/>
                      <a:pt x="18386" y="21203"/>
                      <a:pt x="18195" y="21362"/>
                    </a:cubicBezTo>
                    <a:cubicBezTo>
                      <a:pt x="18004" y="21521"/>
                      <a:pt x="17818" y="21600"/>
                      <a:pt x="17639" y="21600"/>
                    </a:cubicBezTo>
                    <a:lnTo>
                      <a:pt x="504" y="21600"/>
                    </a:lnTo>
                    <a:lnTo>
                      <a:pt x="3388" y="10913"/>
                    </a:lnTo>
                    <a:cubicBezTo>
                      <a:pt x="3435" y="10699"/>
                      <a:pt x="3552" y="10517"/>
                      <a:pt x="3746" y="10364"/>
                    </a:cubicBezTo>
                    <a:cubicBezTo>
                      <a:pt x="3937" y="10214"/>
                      <a:pt x="4120" y="10141"/>
                      <a:pt x="4301" y="10141"/>
                    </a:cubicBezTo>
                    <a:lnTo>
                      <a:pt x="21600" y="1014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Shape 1458"/>
              <p:cNvSpPr/>
              <p:nvPr userDrawn="1"/>
            </p:nvSpPr>
            <p:spPr bwMode="auto">
              <a:xfrm>
                <a:off x="175278" y="2073390"/>
                <a:ext cx="365500" cy="357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09" y="6867"/>
                    </a:moveTo>
                    <a:cubicBezTo>
                      <a:pt x="18210" y="7364"/>
                      <a:pt x="18439" y="7917"/>
                      <a:pt x="18600" y="8530"/>
                    </a:cubicBezTo>
                    <a:cubicBezTo>
                      <a:pt x="19045" y="8620"/>
                      <a:pt x="19513" y="8680"/>
                      <a:pt x="20005" y="8705"/>
                    </a:cubicBezTo>
                    <a:cubicBezTo>
                      <a:pt x="20498" y="8733"/>
                      <a:pt x="20957" y="8821"/>
                      <a:pt x="21382" y="8976"/>
                    </a:cubicBezTo>
                    <a:cubicBezTo>
                      <a:pt x="21526" y="9013"/>
                      <a:pt x="21600" y="9092"/>
                      <a:pt x="21600" y="9219"/>
                    </a:cubicBezTo>
                    <a:lnTo>
                      <a:pt x="21600" y="12410"/>
                    </a:lnTo>
                    <a:cubicBezTo>
                      <a:pt x="21600" y="12517"/>
                      <a:pt x="21464" y="12613"/>
                      <a:pt x="21198" y="12697"/>
                    </a:cubicBezTo>
                    <a:cubicBezTo>
                      <a:pt x="20932" y="12788"/>
                      <a:pt x="20623" y="12853"/>
                      <a:pt x="20269" y="12909"/>
                    </a:cubicBezTo>
                    <a:cubicBezTo>
                      <a:pt x="19918" y="12963"/>
                      <a:pt x="19575" y="13002"/>
                      <a:pt x="19241" y="13031"/>
                    </a:cubicBezTo>
                    <a:cubicBezTo>
                      <a:pt x="18904" y="13056"/>
                      <a:pt x="18683" y="13079"/>
                      <a:pt x="18575" y="13098"/>
                    </a:cubicBezTo>
                    <a:cubicBezTo>
                      <a:pt x="18448" y="13612"/>
                      <a:pt x="18238" y="14137"/>
                      <a:pt x="17938" y="14680"/>
                    </a:cubicBezTo>
                    <a:cubicBezTo>
                      <a:pt x="18433" y="15417"/>
                      <a:pt x="18983" y="16125"/>
                      <a:pt x="19578" y="16803"/>
                    </a:cubicBezTo>
                    <a:lnTo>
                      <a:pt x="19660" y="17006"/>
                    </a:lnTo>
                    <a:cubicBezTo>
                      <a:pt x="19660" y="17077"/>
                      <a:pt x="19535" y="17252"/>
                      <a:pt x="19286" y="17523"/>
                    </a:cubicBezTo>
                    <a:cubicBezTo>
                      <a:pt x="19037" y="17800"/>
                      <a:pt x="18756" y="18096"/>
                      <a:pt x="18439" y="18412"/>
                    </a:cubicBezTo>
                    <a:cubicBezTo>
                      <a:pt x="18122" y="18726"/>
                      <a:pt x="17822" y="19008"/>
                      <a:pt x="17538" y="19257"/>
                    </a:cubicBezTo>
                    <a:cubicBezTo>
                      <a:pt x="17252" y="19505"/>
                      <a:pt x="17068" y="19626"/>
                      <a:pt x="16989" y="19626"/>
                    </a:cubicBezTo>
                    <a:cubicBezTo>
                      <a:pt x="16969" y="19626"/>
                      <a:pt x="16850" y="19542"/>
                      <a:pt x="16629" y="19378"/>
                    </a:cubicBezTo>
                    <a:cubicBezTo>
                      <a:pt x="16408" y="19211"/>
                      <a:pt x="16165" y="19025"/>
                      <a:pt x="15896" y="18822"/>
                    </a:cubicBezTo>
                    <a:cubicBezTo>
                      <a:pt x="15629" y="18621"/>
                      <a:pt x="15377" y="18426"/>
                      <a:pt x="15136" y="18240"/>
                    </a:cubicBezTo>
                    <a:cubicBezTo>
                      <a:pt x="14898" y="18056"/>
                      <a:pt x="14746" y="17946"/>
                      <a:pt x="14683" y="17910"/>
                    </a:cubicBezTo>
                    <a:cubicBezTo>
                      <a:pt x="14420" y="18054"/>
                      <a:pt x="14156" y="18178"/>
                      <a:pt x="13890" y="18282"/>
                    </a:cubicBezTo>
                    <a:cubicBezTo>
                      <a:pt x="13624" y="18384"/>
                      <a:pt x="13355" y="18472"/>
                      <a:pt x="13083" y="18545"/>
                    </a:cubicBezTo>
                    <a:cubicBezTo>
                      <a:pt x="13066" y="18655"/>
                      <a:pt x="13040" y="18875"/>
                      <a:pt x="13009" y="19214"/>
                    </a:cubicBezTo>
                    <a:cubicBezTo>
                      <a:pt x="12978" y="19553"/>
                      <a:pt x="12933" y="19895"/>
                      <a:pt x="12879" y="20242"/>
                    </a:cubicBezTo>
                    <a:cubicBezTo>
                      <a:pt x="12825" y="20589"/>
                      <a:pt x="12763" y="20903"/>
                      <a:pt x="12692" y="21179"/>
                    </a:cubicBezTo>
                    <a:cubicBezTo>
                      <a:pt x="12618" y="21462"/>
                      <a:pt x="12522" y="21600"/>
                      <a:pt x="12406" y="21600"/>
                    </a:cubicBezTo>
                    <a:lnTo>
                      <a:pt x="9191" y="21600"/>
                    </a:lnTo>
                    <a:cubicBezTo>
                      <a:pt x="9064" y="21600"/>
                      <a:pt x="8979" y="21521"/>
                      <a:pt x="8933" y="21371"/>
                    </a:cubicBezTo>
                    <a:cubicBezTo>
                      <a:pt x="8806" y="20928"/>
                      <a:pt x="8721" y="20462"/>
                      <a:pt x="8679" y="19979"/>
                    </a:cubicBezTo>
                    <a:cubicBezTo>
                      <a:pt x="8630" y="19494"/>
                      <a:pt x="8582" y="19031"/>
                      <a:pt x="8528" y="18585"/>
                    </a:cubicBezTo>
                    <a:cubicBezTo>
                      <a:pt x="7976" y="18424"/>
                      <a:pt x="7446" y="18198"/>
                      <a:pt x="6942" y="17910"/>
                    </a:cubicBezTo>
                    <a:cubicBezTo>
                      <a:pt x="6568" y="18192"/>
                      <a:pt x="6203" y="18460"/>
                      <a:pt x="5843" y="18726"/>
                    </a:cubicBezTo>
                    <a:cubicBezTo>
                      <a:pt x="5481" y="18994"/>
                      <a:pt x="5124" y="19276"/>
                      <a:pt x="4773" y="19573"/>
                    </a:cubicBezTo>
                    <a:lnTo>
                      <a:pt x="4608" y="19626"/>
                    </a:lnTo>
                    <a:cubicBezTo>
                      <a:pt x="4555" y="19626"/>
                      <a:pt x="4387" y="19505"/>
                      <a:pt x="4107" y="19256"/>
                    </a:cubicBezTo>
                    <a:cubicBezTo>
                      <a:pt x="3827" y="19008"/>
                      <a:pt x="3535" y="18726"/>
                      <a:pt x="3232" y="18412"/>
                    </a:cubicBezTo>
                    <a:cubicBezTo>
                      <a:pt x="2929" y="18096"/>
                      <a:pt x="2654" y="17800"/>
                      <a:pt x="2405" y="17523"/>
                    </a:cubicBezTo>
                    <a:cubicBezTo>
                      <a:pt x="2155" y="17252"/>
                      <a:pt x="2031" y="17077"/>
                      <a:pt x="2031" y="17006"/>
                    </a:cubicBezTo>
                    <a:cubicBezTo>
                      <a:pt x="2031" y="16986"/>
                      <a:pt x="2104" y="16868"/>
                      <a:pt x="2249" y="16647"/>
                    </a:cubicBezTo>
                    <a:cubicBezTo>
                      <a:pt x="2393" y="16427"/>
                      <a:pt x="2563" y="16184"/>
                      <a:pt x="2759" y="15925"/>
                    </a:cubicBezTo>
                    <a:cubicBezTo>
                      <a:pt x="2951" y="15662"/>
                      <a:pt x="3141" y="15411"/>
                      <a:pt x="3328" y="15174"/>
                    </a:cubicBezTo>
                    <a:cubicBezTo>
                      <a:pt x="3512" y="14934"/>
                      <a:pt x="3631" y="14778"/>
                      <a:pt x="3688" y="14705"/>
                    </a:cubicBezTo>
                    <a:cubicBezTo>
                      <a:pt x="3388" y="14211"/>
                      <a:pt x="3158" y="13658"/>
                      <a:pt x="2997" y="13045"/>
                    </a:cubicBezTo>
                    <a:cubicBezTo>
                      <a:pt x="2535" y="12951"/>
                      <a:pt x="2062" y="12898"/>
                      <a:pt x="1578" y="12870"/>
                    </a:cubicBezTo>
                    <a:cubicBezTo>
                      <a:pt x="1093" y="12841"/>
                      <a:pt x="640" y="12751"/>
                      <a:pt x="215" y="12599"/>
                    </a:cubicBezTo>
                    <a:cubicBezTo>
                      <a:pt x="71" y="12562"/>
                      <a:pt x="0" y="12480"/>
                      <a:pt x="0" y="12353"/>
                    </a:cubicBezTo>
                    <a:lnTo>
                      <a:pt x="0" y="9162"/>
                    </a:lnTo>
                    <a:cubicBezTo>
                      <a:pt x="0" y="9055"/>
                      <a:pt x="136" y="8959"/>
                      <a:pt x="414" y="8874"/>
                    </a:cubicBezTo>
                    <a:cubicBezTo>
                      <a:pt x="688" y="8790"/>
                      <a:pt x="997" y="8716"/>
                      <a:pt x="1340" y="8666"/>
                    </a:cubicBezTo>
                    <a:cubicBezTo>
                      <a:pt x="1685" y="8612"/>
                      <a:pt x="2020" y="8570"/>
                      <a:pt x="2345" y="8544"/>
                    </a:cubicBezTo>
                    <a:cubicBezTo>
                      <a:pt x="2668" y="8516"/>
                      <a:pt x="2886" y="8493"/>
                      <a:pt x="2997" y="8473"/>
                    </a:cubicBezTo>
                    <a:cubicBezTo>
                      <a:pt x="3158" y="7926"/>
                      <a:pt x="3379" y="7398"/>
                      <a:pt x="3659" y="6895"/>
                    </a:cubicBezTo>
                    <a:cubicBezTo>
                      <a:pt x="3161" y="6155"/>
                      <a:pt x="2620" y="5447"/>
                      <a:pt x="2031" y="4772"/>
                    </a:cubicBezTo>
                    <a:lnTo>
                      <a:pt x="1937" y="4571"/>
                    </a:lnTo>
                    <a:cubicBezTo>
                      <a:pt x="1937" y="4498"/>
                      <a:pt x="2065" y="4323"/>
                      <a:pt x="2317" y="4049"/>
                    </a:cubicBezTo>
                    <a:cubicBezTo>
                      <a:pt x="2569" y="3775"/>
                      <a:pt x="2852" y="3479"/>
                      <a:pt x="3164" y="3162"/>
                    </a:cubicBezTo>
                    <a:cubicBezTo>
                      <a:pt x="3478" y="2849"/>
                      <a:pt x="3778" y="2569"/>
                      <a:pt x="4067" y="2321"/>
                    </a:cubicBezTo>
                    <a:cubicBezTo>
                      <a:pt x="4356" y="2073"/>
                      <a:pt x="4538" y="1945"/>
                      <a:pt x="4608" y="1945"/>
                    </a:cubicBezTo>
                    <a:cubicBezTo>
                      <a:pt x="4625" y="1945"/>
                      <a:pt x="4747" y="2030"/>
                      <a:pt x="4968" y="2197"/>
                    </a:cubicBezTo>
                    <a:cubicBezTo>
                      <a:pt x="5189" y="2363"/>
                      <a:pt x="5435" y="2550"/>
                      <a:pt x="5707" y="2750"/>
                    </a:cubicBezTo>
                    <a:cubicBezTo>
                      <a:pt x="5976" y="2953"/>
                      <a:pt x="6234" y="3148"/>
                      <a:pt x="6472" y="3332"/>
                    </a:cubicBezTo>
                    <a:cubicBezTo>
                      <a:pt x="6713" y="3515"/>
                      <a:pt x="6860" y="3628"/>
                      <a:pt x="6914" y="3662"/>
                    </a:cubicBezTo>
                    <a:cubicBezTo>
                      <a:pt x="7174" y="3518"/>
                      <a:pt x="7441" y="3399"/>
                      <a:pt x="7707" y="3303"/>
                    </a:cubicBezTo>
                    <a:cubicBezTo>
                      <a:pt x="7973" y="3210"/>
                      <a:pt x="8248" y="3120"/>
                      <a:pt x="8528" y="3030"/>
                    </a:cubicBezTo>
                    <a:cubicBezTo>
                      <a:pt x="8528" y="2922"/>
                      <a:pt x="8540" y="2699"/>
                      <a:pt x="8568" y="2363"/>
                    </a:cubicBezTo>
                    <a:cubicBezTo>
                      <a:pt x="8596" y="2033"/>
                      <a:pt x="8636" y="1694"/>
                      <a:pt x="8690" y="1352"/>
                    </a:cubicBezTo>
                    <a:cubicBezTo>
                      <a:pt x="8744" y="1011"/>
                      <a:pt x="8814" y="697"/>
                      <a:pt x="8899" y="418"/>
                    </a:cubicBezTo>
                    <a:cubicBezTo>
                      <a:pt x="8984" y="141"/>
                      <a:pt x="9084" y="0"/>
                      <a:pt x="9191" y="0"/>
                    </a:cubicBezTo>
                    <a:lnTo>
                      <a:pt x="12406" y="0"/>
                    </a:lnTo>
                    <a:cubicBezTo>
                      <a:pt x="12531" y="0"/>
                      <a:pt x="12618" y="68"/>
                      <a:pt x="12664" y="203"/>
                    </a:cubicBezTo>
                    <a:cubicBezTo>
                      <a:pt x="12771" y="644"/>
                      <a:pt x="12848" y="1107"/>
                      <a:pt x="12893" y="1595"/>
                    </a:cubicBezTo>
                    <a:cubicBezTo>
                      <a:pt x="12938" y="2084"/>
                      <a:pt x="13001" y="2561"/>
                      <a:pt x="13083" y="3030"/>
                    </a:cubicBezTo>
                    <a:cubicBezTo>
                      <a:pt x="13363" y="3100"/>
                      <a:pt x="13632" y="3185"/>
                      <a:pt x="13890" y="3284"/>
                    </a:cubicBezTo>
                    <a:cubicBezTo>
                      <a:pt x="14148" y="3385"/>
                      <a:pt x="14403" y="3512"/>
                      <a:pt x="14655" y="3662"/>
                    </a:cubicBezTo>
                    <a:cubicBezTo>
                      <a:pt x="14729" y="3611"/>
                      <a:pt x="14881" y="3490"/>
                      <a:pt x="15117" y="3303"/>
                    </a:cubicBezTo>
                    <a:cubicBezTo>
                      <a:pt x="15352" y="3120"/>
                      <a:pt x="15604" y="2925"/>
                      <a:pt x="15870" y="2722"/>
                    </a:cubicBezTo>
                    <a:cubicBezTo>
                      <a:pt x="16136" y="2521"/>
                      <a:pt x="16377" y="2341"/>
                      <a:pt x="16589" y="2183"/>
                    </a:cubicBezTo>
                    <a:cubicBezTo>
                      <a:pt x="16802" y="2024"/>
                      <a:pt x="16935" y="1945"/>
                      <a:pt x="16989" y="1945"/>
                    </a:cubicBezTo>
                    <a:cubicBezTo>
                      <a:pt x="17043" y="1945"/>
                      <a:pt x="17210" y="2072"/>
                      <a:pt x="17490" y="2321"/>
                    </a:cubicBezTo>
                    <a:cubicBezTo>
                      <a:pt x="17771" y="2569"/>
                      <a:pt x="18065" y="2849"/>
                      <a:pt x="18371" y="3162"/>
                    </a:cubicBezTo>
                    <a:cubicBezTo>
                      <a:pt x="18680" y="3479"/>
                      <a:pt x="18957" y="3775"/>
                      <a:pt x="19207" y="4049"/>
                    </a:cubicBezTo>
                    <a:cubicBezTo>
                      <a:pt x="19453" y="4323"/>
                      <a:pt x="19578" y="4498"/>
                      <a:pt x="19578" y="4571"/>
                    </a:cubicBezTo>
                    <a:cubicBezTo>
                      <a:pt x="19578" y="4605"/>
                      <a:pt x="19498" y="4735"/>
                      <a:pt x="19343" y="4955"/>
                    </a:cubicBezTo>
                    <a:cubicBezTo>
                      <a:pt x="19184" y="5175"/>
                      <a:pt x="19008" y="5416"/>
                      <a:pt x="18813" y="5678"/>
                    </a:cubicBezTo>
                    <a:cubicBezTo>
                      <a:pt x="18617" y="5938"/>
                      <a:pt x="18428" y="6189"/>
                      <a:pt x="18241" y="6429"/>
                    </a:cubicBezTo>
                    <a:cubicBezTo>
                      <a:pt x="18057" y="6667"/>
                      <a:pt x="17946" y="6813"/>
                      <a:pt x="17909" y="6867"/>
                    </a:cubicBezTo>
                    <a:moveTo>
                      <a:pt x="10806" y="14044"/>
                    </a:moveTo>
                    <a:cubicBezTo>
                      <a:pt x="11248" y="14044"/>
                      <a:pt x="11670" y="13957"/>
                      <a:pt x="12066" y="13779"/>
                    </a:cubicBezTo>
                    <a:cubicBezTo>
                      <a:pt x="12463" y="13607"/>
                      <a:pt x="12805" y="13370"/>
                      <a:pt x="13091" y="13070"/>
                    </a:cubicBezTo>
                    <a:cubicBezTo>
                      <a:pt x="13375" y="12774"/>
                      <a:pt x="13604" y="12429"/>
                      <a:pt x="13783" y="12031"/>
                    </a:cubicBezTo>
                    <a:cubicBezTo>
                      <a:pt x="13958" y="11633"/>
                      <a:pt x="14046" y="11215"/>
                      <a:pt x="14046" y="10775"/>
                    </a:cubicBezTo>
                    <a:cubicBezTo>
                      <a:pt x="14046" y="10334"/>
                      <a:pt x="13958" y="9919"/>
                      <a:pt x="13783" y="9530"/>
                    </a:cubicBezTo>
                    <a:cubicBezTo>
                      <a:pt x="13604" y="9143"/>
                      <a:pt x="13375" y="8801"/>
                      <a:pt x="13091" y="8502"/>
                    </a:cubicBezTo>
                    <a:cubicBezTo>
                      <a:pt x="12805" y="8206"/>
                      <a:pt x="12463" y="7974"/>
                      <a:pt x="12066" y="7808"/>
                    </a:cubicBezTo>
                    <a:cubicBezTo>
                      <a:pt x="11670" y="7641"/>
                      <a:pt x="11248" y="7556"/>
                      <a:pt x="10806" y="7556"/>
                    </a:cubicBezTo>
                    <a:cubicBezTo>
                      <a:pt x="10361" y="7556"/>
                      <a:pt x="9939" y="7641"/>
                      <a:pt x="9537" y="7808"/>
                    </a:cubicBezTo>
                    <a:cubicBezTo>
                      <a:pt x="9135" y="7974"/>
                      <a:pt x="8786" y="8206"/>
                      <a:pt x="8494" y="8502"/>
                    </a:cubicBezTo>
                    <a:cubicBezTo>
                      <a:pt x="8200" y="8801"/>
                      <a:pt x="7970" y="9143"/>
                      <a:pt x="7800" y="9530"/>
                    </a:cubicBezTo>
                    <a:cubicBezTo>
                      <a:pt x="7633" y="9919"/>
                      <a:pt x="7551" y="10334"/>
                      <a:pt x="7551" y="10775"/>
                    </a:cubicBezTo>
                    <a:cubicBezTo>
                      <a:pt x="7551" y="11215"/>
                      <a:pt x="7633" y="11633"/>
                      <a:pt x="7800" y="12031"/>
                    </a:cubicBezTo>
                    <a:cubicBezTo>
                      <a:pt x="7970" y="12429"/>
                      <a:pt x="8200" y="12774"/>
                      <a:pt x="8494" y="13070"/>
                    </a:cubicBezTo>
                    <a:cubicBezTo>
                      <a:pt x="8786" y="13370"/>
                      <a:pt x="9135" y="13607"/>
                      <a:pt x="9537" y="13779"/>
                    </a:cubicBezTo>
                    <a:cubicBezTo>
                      <a:pt x="9939" y="13957"/>
                      <a:pt x="10361" y="14044"/>
                      <a:pt x="10806" y="14044"/>
                    </a:cubicBezTo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Shape 1486"/>
              <p:cNvSpPr/>
              <p:nvPr userDrawn="1"/>
            </p:nvSpPr>
            <p:spPr bwMode="auto">
              <a:xfrm>
                <a:off x="721711" y="2626985"/>
                <a:ext cx="308929" cy="353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" y="6464"/>
                    </a:moveTo>
                    <a:cubicBezTo>
                      <a:pt x="386" y="6464"/>
                      <a:pt x="262" y="6412"/>
                      <a:pt x="155" y="6306"/>
                    </a:cubicBezTo>
                    <a:cubicBezTo>
                      <a:pt x="49" y="6202"/>
                      <a:pt x="0" y="6075"/>
                      <a:pt x="0" y="5925"/>
                    </a:cubicBezTo>
                    <a:lnTo>
                      <a:pt x="0" y="538"/>
                    </a:lnTo>
                    <a:cubicBezTo>
                      <a:pt x="0" y="389"/>
                      <a:pt x="49" y="265"/>
                      <a:pt x="155" y="158"/>
                    </a:cubicBezTo>
                    <a:cubicBezTo>
                      <a:pt x="262" y="52"/>
                      <a:pt x="386" y="0"/>
                      <a:pt x="536" y="0"/>
                    </a:cubicBezTo>
                    <a:lnTo>
                      <a:pt x="5925" y="0"/>
                    </a:lnTo>
                    <a:cubicBezTo>
                      <a:pt x="6072" y="0"/>
                      <a:pt x="6202" y="52"/>
                      <a:pt x="6320" y="158"/>
                    </a:cubicBezTo>
                    <a:cubicBezTo>
                      <a:pt x="6432" y="265"/>
                      <a:pt x="6487" y="389"/>
                      <a:pt x="6487" y="538"/>
                    </a:cubicBezTo>
                    <a:lnTo>
                      <a:pt x="6487" y="5925"/>
                    </a:lnTo>
                    <a:cubicBezTo>
                      <a:pt x="6487" y="6075"/>
                      <a:pt x="6432" y="6202"/>
                      <a:pt x="6320" y="6306"/>
                    </a:cubicBezTo>
                    <a:cubicBezTo>
                      <a:pt x="6202" y="6412"/>
                      <a:pt x="6072" y="6464"/>
                      <a:pt x="5925" y="6464"/>
                    </a:cubicBezTo>
                    <a:lnTo>
                      <a:pt x="536" y="6464"/>
                    </a:lnTo>
                    <a:close/>
                    <a:moveTo>
                      <a:pt x="21059" y="8105"/>
                    </a:moveTo>
                    <a:cubicBezTo>
                      <a:pt x="21206" y="8105"/>
                      <a:pt x="21335" y="8157"/>
                      <a:pt x="21439" y="8258"/>
                    </a:cubicBezTo>
                    <a:cubicBezTo>
                      <a:pt x="21542" y="8358"/>
                      <a:pt x="21600" y="8488"/>
                      <a:pt x="21600" y="8643"/>
                    </a:cubicBezTo>
                    <a:lnTo>
                      <a:pt x="21600" y="12614"/>
                    </a:lnTo>
                    <a:cubicBezTo>
                      <a:pt x="21600" y="13855"/>
                      <a:pt x="21315" y="15021"/>
                      <a:pt x="20751" y="16115"/>
                    </a:cubicBezTo>
                    <a:cubicBezTo>
                      <a:pt x="20183" y="17209"/>
                      <a:pt x="19412" y="18159"/>
                      <a:pt x="18433" y="18968"/>
                    </a:cubicBezTo>
                    <a:cubicBezTo>
                      <a:pt x="17454" y="19775"/>
                      <a:pt x="16314" y="20417"/>
                      <a:pt x="15001" y="20892"/>
                    </a:cubicBezTo>
                    <a:cubicBezTo>
                      <a:pt x="13691" y="21364"/>
                      <a:pt x="12291" y="21600"/>
                      <a:pt x="10803" y="21600"/>
                    </a:cubicBezTo>
                    <a:cubicBezTo>
                      <a:pt x="9297" y="21600"/>
                      <a:pt x="7892" y="21364"/>
                      <a:pt x="6588" y="20892"/>
                    </a:cubicBezTo>
                    <a:cubicBezTo>
                      <a:pt x="5283" y="20417"/>
                      <a:pt x="4140" y="19775"/>
                      <a:pt x="3161" y="18968"/>
                    </a:cubicBezTo>
                    <a:cubicBezTo>
                      <a:pt x="2182" y="18159"/>
                      <a:pt x="1411" y="17212"/>
                      <a:pt x="844" y="16121"/>
                    </a:cubicBezTo>
                    <a:cubicBezTo>
                      <a:pt x="279" y="15032"/>
                      <a:pt x="0" y="13866"/>
                      <a:pt x="0" y="12614"/>
                    </a:cubicBezTo>
                    <a:lnTo>
                      <a:pt x="0" y="8643"/>
                    </a:lnTo>
                    <a:cubicBezTo>
                      <a:pt x="0" y="8496"/>
                      <a:pt x="49" y="8370"/>
                      <a:pt x="155" y="8263"/>
                    </a:cubicBezTo>
                    <a:cubicBezTo>
                      <a:pt x="262" y="8160"/>
                      <a:pt x="386" y="8105"/>
                      <a:pt x="536" y="8105"/>
                    </a:cubicBezTo>
                    <a:lnTo>
                      <a:pt x="5925" y="8105"/>
                    </a:lnTo>
                    <a:cubicBezTo>
                      <a:pt x="6072" y="8105"/>
                      <a:pt x="6202" y="8157"/>
                      <a:pt x="6320" y="8257"/>
                    </a:cubicBezTo>
                    <a:cubicBezTo>
                      <a:pt x="6432" y="8358"/>
                      <a:pt x="6487" y="8488"/>
                      <a:pt x="6487" y="8643"/>
                    </a:cubicBezTo>
                    <a:lnTo>
                      <a:pt x="6487" y="12614"/>
                    </a:lnTo>
                    <a:cubicBezTo>
                      <a:pt x="6487" y="12881"/>
                      <a:pt x="6596" y="13155"/>
                      <a:pt x="6801" y="13440"/>
                    </a:cubicBezTo>
                    <a:cubicBezTo>
                      <a:pt x="7005" y="13725"/>
                      <a:pt x="7299" y="13993"/>
                      <a:pt x="7676" y="14246"/>
                    </a:cubicBezTo>
                    <a:cubicBezTo>
                      <a:pt x="8050" y="14500"/>
                      <a:pt x="8505" y="14704"/>
                      <a:pt x="9032" y="14865"/>
                    </a:cubicBezTo>
                    <a:cubicBezTo>
                      <a:pt x="9562" y="15029"/>
                      <a:pt x="10152" y="15107"/>
                      <a:pt x="10803" y="15107"/>
                    </a:cubicBezTo>
                    <a:cubicBezTo>
                      <a:pt x="11448" y="15107"/>
                      <a:pt x="12038" y="15029"/>
                      <a:pt x="12577" y="14865"/>
                    </a:cubicBezTo>
                    <a:cubicBezTo>
                      <a:pt x="13112" y="14704"/>
                      <a:pt x="13567" y="14500"/>
                      <a:pt x="13944" y="14246"/>
                    </a:cubicBezTo>
                    <a:cubicBezTo>
                      <a:pt x="14321" y="13993"/>
                      <a:pt x="14615" y="13722"/>
                      <a:pt x="14822" y="13440"/>
                    </a:cubicBezTo>
                    <a:cubicBezTo>
                      <a:pt x="15030" y="13155"/>
                      <a:pt x="15130" y="12881"/>
                      <a:pt x="15130" y="12614"/>
                    </a:cubicBezTo>
                    <a:lnTo>
                      <a:pt x="15130" y="8643"/>
                    </a:lnTo>
                    <a:cubicBezTo>
                      <a:pt x="15130" y="8286"/>
                      <a:pt x="15312" y="8105"/>
                      <a:pt x="15672" y="8105"/>
                    </a:cubicBezTo>
                    <a:lnTo>
                      <a:pt x="21059" y="8105"/>
                    </a:lnTo>
                    <a:close/>
                    <a:moveTo>
                      <a:pt x="21059" y="3"/>
                    </a:moveTo>
                    <a:cubicBezTo>
                      <a:pt x="21206" y="3"/>
                      <a:pt x="21335" y="55"/>
                      <a:pt x="21439" y="161"/>
                    </a:cubicBezTo>
                    <a:cubicBezTo>
                      <a:pt x="21542" y="268"/>
                      <a:pt x="21600" y="392"/>
                      <a:pt x="21600" y="541"/>
                    </a:cubicBezTo>
                    <a:lnTo>
                      <a:pt x="21600" y="5928"/>
                    </a:lnTo>
                    <a:cubicBezTo>
                      <a:pt x="21600" y="6078"/>
                      <a:pt x="21542" y="6205"/>
                      <a:pt x="21439" y="6308"/>
                    </a:cubicBezTo>
                    <a:cubicBezTo>
                      <a:pt x="21335" y="6415"/>
                      <a:pt x="21206" y="6467"/>
                      <a:pt x="21059" y="6467"/>
                    </a:cubicBezTo>
                    <a:lnTo>
                      <a:pt x="15672" y="6467"/>
                    </a:lnTo>
                    <a:cubicBezTo>
                      <a:pt x="15312" y="6467"/>
                      <a:pt x="15130" y="6288"/>
                      <a:pt x="15130" y="5928"/>
                    </a:cubicBezTo>
                    <a:lnTo>
                      <a:pt x="15130" y="541"/>
                    </a:lnTo>
                    <a:cubicBezTo>
                      <a:pt x="15130" y="392"/>
                      <a:pt x="15182" y="268"/>
                      <a:pt x="15283" y="161"/>
                    </a:cubicBezTo>
                    <a:cubicBezTo>
                      <a:pt x="15384" y="55"/>
                      <a:pt x="15513" y="3"/>
                      <a:pt x="15672" y="3"/>
                    </a:cubicBezTo>
                    <a:lnTo>
                      <a:pt x="21059" y="3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Shape 1492"/>
              <p:cNvSpPr/>
              <p:nvPr userDrawn="1"/>
            </p:nvSpPr>
            <p:spPr bwMode="auto">
              <a:xfrm>
                <a:off x="709702" y="3619143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498" extrusionOk="0">
                    <a:moveTo>
                      <a:pt x="14059" y="6524"/>
                    </a:moveTo>
                    <a:cubicBezTo>
                      <a:pt x="13646" y="6524"/>
                      <a:pt x="13257" y="6670"/>
                      <a:pt x="12887" y="6962"/>
                    </a:cubicBezTo>
                    <a:cubicBezTo>
                      <a:pt x="12520" y="7257"/>
                      <a:pt x="12156" y="7651"/>
                      <a:pt x="11798" y="8139"/>
                    </a:cubicBezTo>
                    <a:cubicBezTo>
                      <a:pt x="11441" y="8626"/>
                      <a:pt x="11081" y="9184"/>
                      <a:pt x="10727" y="9814"/>
                    </a:cubicBezTo>
                    <a:cubicBezTo>
                      <a:pt x="10372" y="10445"/>
                      <a:pt x="10017" y="11093"/>
                      <a:pt x="9665" y="11765"/>
                    </a:cubicBezTo>
                    <a:cubicBezTo>
                      <a:pt x="9234" y="12585"/>
                      <a:pt x="8794" y="13394"/>
                      <a:pt x="8336" y="14196"/>
                    </a:cubicBezTo>
                    <a:cubicBezTo>
                      <a:pt x="7876" y="14996"/>
                      <a:pt x="7384" y="15717"/>
                      <a:pt x="6858" y="16357"/>
                    </a:cubicBezTo>
                    <a:cubicBezTo>
                      <a:pt x="6330" y="16996"/>
                      <a:pt x="5752" y="17510"/>
                      <a:pt x="5119" y="17898"/>
                    </a:cubicBezTo>
                    <a:cubicBezTo>
                      <a:pt x="4485" y="18289"/>
                      <a:pt x="3788" y="18488"/>
                      <a:pt x="3022" y="18488"/>
                    </a:cubicBezTo>
                    <a:lnTo>
                      <a:pt x="458" y="18488"/>
                    </a:lnTo>
                    <a:cubicBezTo>
                      <a:pt x="333" y="18488"/>
                      <a:pt x="225" y="18432"/>
                      <a:pt x="135" y="18324"/>
                    </a:cubicBezTo>
                    <a:cubicBezTo>
                      <a:pt x="44" y="18219"/>
                      <a:pt x="0" y="18091"/>
                      <a:pt x="0" y="17942"/>
                    </a:cubicBezTo>
                    <a:lnTo>
                      <a:pt x="0" y="15790"/>
                    </a:lnTo>
                    <a:cubicBezTo>
                      <a:pt x="0" y="15638"/>
                      <a:pt x="44" y="15513"/>
                      <a:pt x="135" y="15411"/>
                    </a:cubicBezTo>
                    <a:cubicBezTo>
                      <a:pt x="225" y="15311"/>
                      <a:pt x="333" y="15256"/>
                      <a:pt x="458" y="15256"/>
                    </a:cubicBezTo>
                    <a:lnTo>
                      <a:pt x="3022" y="15256"/>
                    </a:lnTo>
                    <a:cubicBezTo>
                      <a:pt x="3421" y="15256"/>
                      <a:pt x="3810" y="15113"/>
                      <a:pt x="4189" y="14824"/>
                    </a:cubicBezTo>
                    <a:cubicBezTo>
                      <a:pt x="4568" y="14538"/>
                      <a:pt x="4933" y="14150"/>
                      <a:pt x="5285" y="13665"/>
                    </a:cubicBezTo>
                    <a:cubicBezTo>
                      <a:pt x="5637" y="13180"/>
                      <a:pt x="5985" y="12623"/>
                      <a:pt x="6340" y="11995"/>
                    </a:cubicBezTo>
                    <a:cubicBezTo>
                      <a:pt x="6692" y="11367"/>
                      <a:pt x="7042" y="10716"/>
                      <a:pt x="7394" y="10045"/>
                    </a:cubicBezTo>
                    <a:cubicBezTo>
                      <a:pt x="7822" y="9225"/>
                      <a:pt x="8270" y="8407"/>
                      <a:pt x="8735" y="7599"/>
                    </a:cubicBezTo>
                    <a:cubicBezTo>
                      <a:pt x="9200" y="6790"/>
                      <a:pt x="9696" y="6063"/>
                      <a:pt x="10223" y="5421"/>
                    </a:cubicBezTo>
                    <a:cubicBezTo>
                      <a:pt x="10749" y="4776"/>
                      <a:pt x="11324" y="4262"/>
                      <a:pt x="11950" y="3876"/>
                    </a:cubicBezTo>
                    <a:cubicBezTo>
                      <a:pt x="12574" y="3488"/>
                      <a:pt x="13276" y="3293"/>
                      <a:pt x="14057" y="3293"/>
                    </a:cubicBezTo>
                    <a:lnTo>
                      <a:pt x="16435" y="3293"/>
                    </a:lnTo>
                    <a:lnTo>
                      <a:pt x="16435" y="712"/>
                    </a:lnTo>
                    <a:cubicBezTo>
                      <a:pt x="16435" y="329"/>
                      <a:pt x="16530" y="102"/>
                      <a:pt x="16721" y="23"/>
                    </a:cubicBezTo>
                    <a:cubicBezTo>
                      <a:pt x="16914" y="-50"/>
                      <a:pt x="17147" y="49"/>
                      <a:pt x="17418" y="318"/>
                    </a:cubicBezTo>
                    <a:lnTo>
                      <a:pt x="21331" y="4203"/>
                    </a:lnTo>
                    <a:cubicBezTo>
                      <a:pt x="21512" y="4373"/>
                      <a:pt x="21598" y="4583"/>
                      <a:pt x="21588" y="4834"/>
                    </a:cubicBezTo>
                    <a:cubicBezTo>
                      <a:pt x="21588" y="5103"/>
                      <a:pt x="21502" y="5322"/>
                      <a:pt x="21331" y="5488"/>
                    </a:cubicBezTo>
                    <a:lnTo>
                      <a:pt x="17418" y="9362"/>
                    </a:lnTo>
                    <a:cubicBezTo>
                      <a:pt x="17147" y="9630"/>
                      <a:pt x="16914" y="9727"/>
                      <a:pt x="16721" y="9645"/>
                    </a:cubicBezTo>
                    <a:cubicBezTo>
                      <a:pt x="16530" y="9569"/>
                      <a:pt x="16435" y="9338"/>
                      <a:pt x="16435" y="8956"/>
                    </a:cubicBezTo>
                    <a:lnTo>
                      <a:pt x="16435" y="6524"/>
                    </a:lnTo>
                    <a:lnTo>
                      <a:pt x="14059" y="6524"/>
                    </a:lnTo>
                    <a:close/>
                    <a:moveTo>
                      <a:pt x="462" y="6495"/>
                    </a:moveTo>
                    <a:cubicBezTo>
                      <a:pt x="338" y="6495"/>
                      <a:pt x="230" y="6449"/>
                      <a:pt x="139" y="6349"/>
                    </a:cubicBezTo>
                    <a:cubicBezTo>
                      <a:pt x="49" y="6250"/>
                      <a:pt x="5" y="6127"/>
                      <a:pt x="5" y="5978"/>
                    </a:cubicBezTo>
                    <a:lnTo>
                      <a:pt x="5" y="3824"/>
                    </a:lnTo>
                    <a:cubicBezTo>
                      <a:pt x="5" y="3462"/>
                      <a:pt x="157" y="3287"/>
                      <a:pt x="462" y="3293"/>
                    </a:cubicBezTo>
                    <a:lnTo>
                      <a:pt x="3027" y="3293"/>
                    </a:lnTo>
                    <a:cubicBezTo>
                      <a:pt x="3560" y="3293"/>
                      <a:pt x="4054" y="3389"/>
                      <a:pt x="4514" y="3573"/>
                    </a:cubicBezTo>
                    <a:cubicBezTo>
                      <a:pt x="4974" y="3763"/>
                      <a:pt x="5410" y="4022"/>
                      <a:pt x="5821" y="4358"/>
                    </a:cubicBezTo>
                    <a:cubicBezTo>
                      <a:pt x="6229" y="4691"/>
                      <a:pt x="6609" y="5085"/>
                      <a:pt x="6963" y="5532"/>
                    </a:cubicBezTo>
                    <a:cubicBezTo>
                      <a:pt x="7318" y="5979"/>
                      <a:pt x="7656" y="6463"/>
                      <a:pt x="7994" y="6983"/>
                    </a:cubicBezTo>
                    <a:cubicBezTo>
                      <a:pt x="7519" y="7824"/>
                      <a:pt x="7059" y="8653"/>
                      <a:pt x="6621" y="9473"/>
                    </a:cubicBezTo>
                    <a:cubicBezTo>
                      <a:pt x="6589" y="9549"/>
                      <a:pt x="6557" y="9610"/>
                      <a:pt x="6516" y="9668"/>
                    </a:cubicBezTo>
                    <a:cubicBezTo>
                      <a:pt x="6477" y="9727"/>
                      <a:pt x="6442" y="9794"/>
                      <a:pt x="6410" y="9876"/>
                    </a:cubicBezTo>
                    <a:cubicBezTo>
                      <a:pt x="5862" y="8927"/>
                      <a:pt x="5319" y="8127"/>
                      <a:pt x="4776" y="7473"/>
                    </a:cubicBezTo>
                    <a:cubicBezTo>
                      <a:pt x="4233" y="6822"/>
                      <a:pt x="3651" y="6495"/>
                      <a:pt x="3024" y="6495"/>
                    </a:cubicBezTo>
                    <a:lnTo>
                      <a:pt x="462" y="6495"/>
                    </a:lnTo>
                    <a:close/>
                    <a:moveTo>
                      <a:pt x="21333" y="15997"/>
                    </a:moveTo>
                    <a:cubicBezTo>
                      <a:pt x="21514" y="16167"/>
                      <a:pt x="21600" y="16386"/>
                      <a:pt x="21590" y="16657"/>
                    </a:cubicBezTo>
                    <a:cubicBezTo>
                      <a:pt x="21590" y="16908"/>
                      <a:pt x="21505" y="17116"/>
                      <a:pt x="21333" y="17285"/>
                    </a:cubicBezTo>
                    <a:lnTo>
                      <a:pt x="17421" y="21182"/>
                    </a:lnTo>
                    <a:cubicBezTo>
                      <a:pt x="17149" y="21454"/>
                      <a:pt x="16917" y="21550"/>
                      <a:pt x="16724" y="21471"/>
                    </a:cubicBezTo>
                    <a:cubicBezTo>
                      <a:pt x="16533" y="21392"/>
                      <a:pt x="16437" y="21162"/>
                      <a:pt x="16437" y="20779"/>
                    </a:cubicBezTo>
                    <a:lnTo>
                      <a:pt x="16437" y="18432"/>
                    </a:lnTo>
                    <a:lnTo>
                      <a:pt x="14059" y="18432"/>
                    </a:lnTo>
                    <a:cubicBezTo>
                      <a:pt x="13528" y="18432"/>
                      <a:pt x="13031" y="18336"/>
                      <a:pt x="12574" y="18143"/>
                    </a:cubicBezTo>
                    <a:cubicBezTo>
                      <a:pt x="12114" y="17953"/>
                      <a:pt x="11681" y="17691"/>
                      <a:pt x="11280" y="17355"/>
                    </a:cubicBezTo>
                    <a:cubicBezTo>
                      <a:pt x="10878" y="17019"/>
                      <a:pt x="10497" y="16628"/>
                      <a:pt x="10137" y="16181"/>
                    </a:cubicBezTo>
                    <a:cubicBezTo>
                      <a:pt x="9780" y="15732"/>
                      <a:pt x="9440" y="15253"/>
                      <a:pt x="9119" y="14739"/>
                    </a:cubicBezTo>
                    <a:cubicBezTo>
                      <a:pt x="9344" y="14360"/>
                      <a:pt x="9567" y="13963"/>
                      <a:pt x="9780" y="13551"/>
                    </a:cubicBezTo>
                    <a:cubicBezTo>
                      <a:pt x="9995" y="13142"/>
                      <a:pt x="10218" y="12740"/>
                      <a:pt x="10443" y="12337"/>
                    </a:cubicBezTo>
                    <a:cubicBezTo>
                      <a:pt x="10475" y="12246"/>
                      <a:pt x="10514" y="12165"/>
                      <a:pt x="10560" y="12091"/>
                    </a:cubicBezTo>
                    <a:cubicBezTo>
                      <a:pt x="10609" y="12024"/>
                      <a:pt x="10646" y="11940"/>
                      <a:pt x="10680" y="11846"/>
                    </a:cubicBezTo>
                    <a:cubicBezTo>
                      <a:pt x="11226" y="12798"/>
                      <a:pt x="11769" y="13592"/>
                      <a:pt x="12315" y="14231"/>
                    </a:cubicBezTo>
                    <a:cubicBezTo>
                      <a:pt x="12855" y="14868"/>
                      <a:pt x="13440" y="15189"/>
                      <a:pt x="14064" y="15189"/>
                    </a:cubicBezTo>
                    <a:lnTo>
                      <a:pt x="16442" y="15189"/>
                    </a:lnTo>
                    <a:lnTo>
                      <a:pt x="16442" y="12532"/>
                    </a:lnTo>
                    <a:cubicBezTo>
                      <a:pt x="16442" y="12153"/>
                      <a:pt x="16538" y="11922"/>
                      <a:pt x="16728" y="11846"/>
                    </a:cubicBezTo>
                    <a:cubicBezTo>
                      <a:pt x="16922" y="11773"/>
                      <a:pt x="17154" y="11867"/>
                      <a:pt x="17426" y="12126"/>
                    </a:cubicBezTo>
                    <a:lnTo>
                      <a:pt x="21333" y="1599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Прямоугольник 88"/>
              <p:cNvSpPr/>
              <p:nvPr userDrawn="1"/>
            </p:nvSpPr>
            <p:spPr>
              <a:xfrm>
                <a:off x="3134718" y="2252223"/>
                <a:ext cx="4141504" cy="86117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ANKARA ÜNİVERSİTESİ 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ENFORMATİK BÖLÜMÜ TEZSİZ YÜKSEK LİSANS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125" y="1504950"/>
              <a:ext cx="847725" cy="833755"/>
            </a:xfrm>
            <a:prstGeom prst="rect">
              <a:avLst/>
            </a:prstGeom>
          </p:spPr>
        </p:pic>
        <p:sp>
          <p:nvSpPr>
            <p:cNvPr id="10" name="Metin Kutusu 31"/>
            <p:cNvSpPr txBox="1"/>
            <p:nvPr userDrawn="1"/>
          </p:nvSpPr>
          <p:spPr>
            <a:xfrm>
              <a:off x="137130" y="343652"/>
              <a:ext cx="540000" cy="684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sz="3600" b="1" dirty="0">
                  <a:ln w="9525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tr-TR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7952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0DE84-F59F-4E94-8927-2553509AC5DA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0" y="6413554"/>
            <a:ext cx="3006671" cy="444446"/>
          </a:xfrm>
        </p:spPr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F1F8F3-F42C-4DF1-B273-A7F8CFFDD9A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064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2ED1FC-AE31-4BD4-A04E-566252861AA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846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722FA-1C10-4FC5-BE90-B8AF285E6818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730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F4311-9887-47A9-8C0B-70E2B8690B1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557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7E951B-DF7E-402A-A30A-709E616C762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857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2890C-CBCE-4229-A069-0ACEF17807B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085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F1F8F3-F42C-4DF1-B273-A7F8CFFDD9A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474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2183-4A45-4122-BCC4-B3BA7FDA2EFF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679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37FE4-256D-40E7-90FC-D1765659DE5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112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B4AE66-5BBA-4EE4-A8EC-E5040E722C14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471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345412" y="3530043"/>
            <a:ext cx="9144000" cy="1539903"/>
          </a:xfrm>
        </p:spPr>
        <p:txBody>
          <a:bodyPr anchor="b"/>
          <a:lstStyle>
            <a:lvl1pPr algn="ctr"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6C87B8-F90C-45B3-81D6-E21A7E1D81A7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01481" y="156040"/>
            <a:ext cx="11521594" cy="4143954"/>
            <a:chOff x="0" y="343652"/>
            <a:chExt cx="8082167" cy="3131068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408617"/>
              <a:ext cx="8082167" cy="3066103"/>
              <a:chOff x="0" y="856378"/>
              <a:chExt cx="8470941" cy="3285993"/>
            </a:xfrm>
          </p:grpSpPr>
          <p:sp>
            <p:nvSpPr>
              <p:cNvPr id="11" name="Rectangle 12"/>
              <p:cNvSpPr>
                <a:spLocks noChangeArrowheads="1"/>
              </p:cNvSpPr>
              <p:nvPr userDrawn="1"/>
            </p:nvSpPr>
            <p:spPr bwMode="auto">
              <a:xfrm rot="16200000">
                <a:off x="8441714" y="1339324"/>
                <a:ext cx="6153" cy="52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Прямоугольник 1"/>
              <p:cNvSpPr/>
              <p:nvPr userDrawn="1"/>
            </p:nvSpPr>
            <p:spPr>
              <a:xfrm>
                <a:off x="1404487" y="1785042"/>
                <a:ext cx="6963028" cy="1484714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3"/>
              <p:cNvSpPr/>
              <p:nvPr userDrawn="1"/>
            </p:nvSpPr>
            <p:spPr>
              <a:xfrm rot="2700000">
                <a:off x="1034369" y="2941441"/>
                <a:ext cx="695885" cy="695885"/>
              </a:xfrm>
              <a:prstGeom prst="rect">
                <a:avLst/>
              </a:prstGeom>
              <a:solidFill>
                <a:srgbClr val="F8A90C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75"/>
              <p:cNvSpPr/>
              <p:nvPr userDrawn="1"/>
            </p:nvSpPr>
            <p:spPr>
              <a:xfrm rot="2700000">
                <a:off x="522132" y="2429204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76"/>
              <p:cNvSpPr/>
              <p:nvPr userDrawn="1"/>
            </p:nvSpPr>
            <p:spPr>
              <a:xfrm rot="2700000">
                <a:off x="10086" y="1908996"/>
                <a:ext cx="695885" cy="69588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77"/>
              <p:cNvSpPr/>
              <p:nvPr userDrawn="1"/>
            </p:nvSpPr>
            <p:spPr>
              <a:xfrm rot="2700000">
                <a:off x="655832" y="1048438"/>
                <a:ext cx="1451816" cy="1416004"/>
              </a:xfrm>
              <a:prstGeom prst="rect">
                <a:avLst/>
              </a:prstGeom>
              <a:solidFill>
                <a:srgbClr val="AAAAAA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78"/>
              <p:cNvSpPr/>
              <p:nvPr userDrawn="1"/>
            </p:nvSpPr>
            <p:spPr>
              <a:xfrm rot="2700000">
                <a:off x="0" y="856378"/>
                <a:ext cx="695885" cy="695885"/>
              </a:xfrm>
              <a:prstGeom prst="rect">
                <a:avLst/>
              </a:prstGeom>
              <a:solidFill>
                <a:srgbClr val="C80D1F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79"/>
              <p:cNvSpPr/>
              <p:nvPr userDrawn="1"/>
            </p:nvSpPr>
            <p:spPr>
              <a:xfrm rot="2700000">
                <a:off x="532218" y="3446486"/>
                <a:ext cx="695885" cy="695885"/>
              </a:xfrm>
              <a:prstGeom prst="rect">
                <a:avLst/>
              </a:prstGeom>
              <a:solidFill>
                <a:srgbClr val="EA506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Shape 1420"/>
              <p:cNvSpPr/>
              <p:nvPr userDrawn="1"/>
            </p:nvSpPr>
            <p:spPr bwMode="auto">
              <a:xfrm>
                <a:off x="1231147" y="1596434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77" y="7976"/>
                    </a:moveTo>
                    <a:cubicBezTo>
                      <a:pt x="3988" y="7976"/>
                      <a:pt x="3706" y="8031"/>
                      <a:pt x="3435" y="8149"/>
                    </a:cubicBezTo>
                    <a:cubicBezTo>
                      <a:pt x="3161" y="8266"/>
                      <a:pt x="2904" y="8428"/>
                      <a:pt x="2666" y="8628"/>
                    </a:cubicBezTo>
                    <a:cubicBezTo>
                      <a:pt x="2429" y="8830"/>
                      <a:pt x="2220" y="9071"/>
                      <a:pt x="2044" y="9344"/>
                    </a:cubicBezTo>
                    <a:cubicBezTo>
                      <a:pt x="1868" y="9621"/>
                      <a:pt x="1731" y="9926"/>
                      <a:pt x="1628" y="10252"/>
                    </a:cubicBezTo>
                    <a:lnTo>
                      <a:pt x="0" y="16271"/>
                    </a:lnTo>
                    <a:lnTo>
                      <a:pt x="0" y="1619"/>
                    </a:lnTo>
                    <a:cubicBezTo>
                      <a:pt x="0" y="1178"/>
                      <a:pt x="132" y="796"/>
                      <a:pt x="399" y="479"/>
                    </a:cubicBezTo>
                    <a:cubicBezTo>
                      <a:pt x="663" y="162"/>
                      <a:pt x="982" y="0"/>
                      <a:pt x="1349" y="0"/>
                    </a:cubicBezTo>
                    <a:lnTo>
                      <a:pt x="9460" y="0"/>
                    </a:lnTo>
                    <a:cubicBezTo>
                      <a:pt x="9824" y="0"/>
                      <a:pt x="10140" y="162"/>
                      <a:pt x="10407" y="479"/>
                    </a:cubicBezTo>
                    <a:cubicBezTo>
                      <a:pt x="10674" y="796"/>
                      <a:pt x="10806" y="1178"/>
                      <a:pt x="10806" y="1619"/>
                    </a:cubicBezTo>
                    <a:cubicBezTo>
                      <a:pt x="10806" y="2059"/>
                      <a:pt x="10938" y="2438"/>
                      <a:pt x="11198" y="2750"/>
                    </a:cubicBezTo>
                    <a:cubicBezTo>
                      <a:pt x="11460" y="3064"/>
                      <a:pt x="11773" y="3223"/>
                      <a:pt x="12143" y="3223"/>
                    </a:cubicBezTo>
                    <a:lnTo>
                      <a:pt x="17333" y="3223"/>
                    </a:lnTo>
                    <a:cubicBezTo>
                      <a:pt x="17700" y="3223"/>
                      <a:pt x="18016" y="3384"/>
                      <a:pt x="18278" y="3713"/>
                    </a:cubicBezTo>
                    <a:cubicBezTo>
                      <a:pt x="18540" y="4042"/>
                      <a:pt x="18670" y="4427"/>
                      <a:pt x="18670" y="4868"/>
                    </a:cubicBezTo>
                    <a:lnTo>
                      <a:pt x="18670" y="7976"/>
                    </a:lnTo>
                    <a:lnTo>
                      <a:pt x="4277" y="7976"/>
                    </a:lnTo>
                    <a:close/>
                    <a:moveTo>
                      <a:pt x="21600" y="10141"/>
                    </a:moveTo>
                    <a:lnTo>
                      <a:pt x="18552" y="20801"/>
                    </a:lnTo>
                    <a:cubicBezTo>
                      <a:pt x="18506" y="21015"/>
                      <a:pt x="18386" y="21203"/>
                      <a:pt x="18195" y="21362"/>
                    </a:cubicBezTo>
                    <a:cubicBezTo>
                      <a:pt x="18004" y="21521"/>
                      <a:pt x="17818" y="21600"/>
                      <a:pt x="17639" y="21600"/>
                    </a:cubicBezTo>
                    <a:lnTo>
                      <a:pt x="504" y="21600"/>
                    </a:lnTo>
                    <a:lnTo>
                      <a:pt x="3388" y="10913"/>
                    </a:lnTo>
                    <a:cubicBezTo>
                      <a:pt x="3435" y="10699"/>
                      <a:pt x="3552" y="10517"/>
                      <a:pt x="3746" y="10364"/>
                    </a:cubicBezTo>
                    <a:cubicBezTo>
                      <a:pt x="3937" y="10214"/>
                      <a:pt x="4120" y="10141"/>
                      <a:pt x="4301" y="10141"/>
                    </a:cubicBezTo>
                    <a:lnTo>
                      <a:pt x="21600" y="1014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Shape 1458"/>
              <p:cNvSpPr/>
              <p:nvPr userDrawn="1"/>
            </p:nvSpPr>
            <p:spPr bwMode="auto">
              <a:xfrm>
                <a:off x="175278" y="2073390"/>
                <a:ext cx="365500" cy="357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09" y="6867"/>
                    </a:moveTo>
                    <a:cubicBezTo>
                      <a:pt x="18210" y="7364"/>
                      <a:pt x="18439" y="7917"/>
                      <a:pt x="18600" y="8530"/>
                    </a:cubicBezTo>
                    <a:cubicBezTo>
                      <a:pt x="19045" y="8620"/>
                      <a:pt x="19513" y="8680"/>
                      <a:pt x="20005" y="8705"/>
                    </a:cubicBezTo>
                    <a:cubicBezTo>
                      <a:pt x="20498" y="8733"/>
                      <a:pt x="20957" y="8821"/>
                      <a:pt x="21382" y="8976"/>
                    </a:cubicBezTo>
                    <a:cubicBezTo>
                      <a:pt x="21526" y="9013"/>
                      <a:pt x="21600" y="9092"/>
                      <a:pt x="21600" y="9219"/>
                    </a:cubicBezTo>
                    <a:lnTo>
                      <a:pt x="21600" y="12410"/>
                    </a:lnTo>
                    <a:cubicBezTo>
                      <a:pt x="21600" y="12517"/>
                      <a:pt x="21464" y="12613"/>
                      <a:pt x="21198" y="12697"/>
                    </a:cubicBezTo>
                    <a:cubicBezTo>
                      <a:pt x="20932" y="12788"/>
                      <a:pt x="20623" y="12853"/>
                      <a:pt x="20269" y="12909"/>
                    </a:cubicBezTo>
                    <a:cubicBezTo>
                      <a:pt x="19918" y="12963"/>
                      <a:pt x="19575" y="13002"/>
                      <a:pt x="19241" y="13031"/>
                    </a:cubicBezTo>
                    <a:cubicBezTo>
                      <a:pt x="18904" y="13056"/>
                      <a:pt x="18683" y="13079"/>
                      <a:pt x="18575" y="13098"/>
                    </a:cubicBezTo>
                    <a:cubicBezTo>
                      <a:pt x="18448" y="13612"/>
                      <a:pt x="18238" y="14137"/>
                      <a:pt x="17938" y="14680"/>
                    </a:cubicBezTo>
                    <a:cubicBezTo>
                      <a:pt x="18433" y="15417"/>
                      <a:pt x="18983" y="16125"/>
                      <a:pt x="19578" y="16803"/>
                    </a:cubicBezTo>
                    <a:lnTo>
                      <a:pt x="19660" y="17006"/>
                    </a:lnTo>
                    <a:cubicBezTo>
                      <a:pt x="19660" y="17077"/>
                      <a:pt x="19535" y="17252"/>
                      <a:pt x="19286" y="17523"/>
                    </a:cubicBezTo>
                    <a:cubicBezTo>
                      <a:pt x="19037" y="17800"/>
                      <a:pt x="18756" y="18096"/>
                      <a:pt x="18439" y="18412"/>
                    </a:cubicBezTo>
                    <a:cubicBezTo>
                      <a:pt x="18122" y="18726"/>
                      <a:pt x="17822" y="19008"/>
                      <a:pt x="17538" y="19257"/>
                    </a:cubicBezTo>
                    <a:cubicBezTo>
                      <a:pt x="17252" y="19505"/>
                      <a:pt x="17068" y="19626"/>
                      <a:pt x="16989" y="19626"/>
                    </a:cubicBezTo>
                    <a:cubicBezTo>
                      <a:pt x="16969" y="19626"/>
                      <a:pt x="16850" y="19542"/>
                      <a:pt x="16629" y="19378"/>
                    </a:cubicBezTo>
                    <a:cubicBezTo>
                      <a:pt x="16408" y="19211"/>
                      <a:pt x="16165" y="19025"/>
                      <a:pt x="15896" y="18822"/>
                    </a:cubicBezTo>
                    <a:cubicBezTo>
                      <a:pt x="15629" y="18621"/>
                      <a:pt x="15377" y="18426"/>
                      <a:pt x="15136" y="18240"/>
                    </a:cubicBezTo>
                    <a:cubicBezTo>
                      <a:pt x="14898" y="18056"/>
                      <a:pt x="14746" y="17946"/>
                      <a:pt x="14683" y="17910"/>
                    </a:cubicBezTo>
                    <a:cubicBezTo>
                      <a:pt x="14420" y="18054"/>
                      <a:pt x="14156" y="18178"/>
                      <a:pt x="13890" y="18282"/>
                    </a:cubicBezTo>
                    <a:cubicBezTo>
                      <a:pt x="13624" y="18384"/>
                      <a:pt x="13355" y="18472"/>
                      <a:pt x="13083" y="18545"/>
                    </a:cubicBezTo>
                    <a:cubicBezTo>
                      <a:pt x="13066" y="18655"/>
                      <a:pt x="13040" y="18875"/>
                      <a:pt x="13009" y="19214"/>
                    </a:cubicBezTo>
                    <a:cubicBezTo>
                      <a:pt x="12978" y="19553"/>
                      <a:pt x="12933" y="19895"/>
                      <a:pt x="12879" y="20242"/>
                    </a:cubicBezTo>
                    <a:cubicBezTo>
                      <a:pt x="12825" y="20589"/>
                      <a:pt x="12763" y="20903"/>
                      <a:pt x="12692" y="21179"/>
                    </a:cubicBezTo>
                    <a:cubicBezTo>
                      <a:pt x="12618" y="21462"/>
                      <a:pt x="12522" y="21600"/>
                      <a:pt x="12406" y="21600"/>
                    </a:cubicBezTo>
                    <a:lnTo>
                      <a:pt x="9191" y="21600"/>
                    </a:lnTo>
                    <a:cubicBezTo>
                      <a:pt x="9064" y="21600"/>
                      <a:pt x="8979" y="21521"/>
                      <a:pt x="8933" y="21371"/>
                    </a:cubicBezTo>
                    <a:cubicBezTo>
                      <a:pt x="8806" y="20928"/>
                      <a:pt x="8721" y="20462"/>
                      <a:pt x="8679" y="19979"/>
                    </a:cubicBezTo>
                    <a:cubicBezTo>
                      <a:pt x="8630" y="19494"/>
                      <a:pt x="8582" y="19031"/>
                      <a:pt x="8528" y="18585"/>
                    </a:cubicBezTo>
                    <a:cubicBezTo>
                      <a:pt x="7976" y="18424"/>
                      <a:pt x="7446" y="18198"/>
                      <a:pt x="6942" y="17910"/>
                    </a:cubicBezTo>
                    <a:cubicBezTo>
                      <a:pt x="6568" y="18192"/>
                      <a:pt x="6203" y="18460"/>
                      <a:pt x="5843" y="18726"/>
                    </a:cubicBezTo>
                    <a:cubicBezTo>
                      <a:pt x="5481" y="18994"/>
                      <a:pt x="5124" y="19276"/>
                      <a:pt x="4773" y="19573"/>
                    </a:cubicBezTo>
                    <a:lnTo>
                      <a:pt x="4608" y="19626"/>
                    </a:lnTo>
                    <a:cubicBezTo>
                      <a:pt x="4555" y="19626"/>
                      <a:pt x="4387" y="19505"/>
                      <a:pt x="4107" y="19256"/>
                    </a:cubicBezTo>
                    <a:cubicBezTo>
                      <a:pt x="3827" y="19008"/>
                      <a:pt x="3535" y="18726"/>
                      <a:pt x="3232" y="18412"/>
                    </a:cubicBezTo>
                    <a:cubicBezTo>
                      <a:pt x="2929" y="18096"/>
                      <a:pt x="2654" y="17800"/>
                      <a:pt x="2405" y="17523"/>
                    </a:cubicBezTo>
                    <a:cubicBezTo>
                      <a:pt x="2155" y="17252"/>
                      <a:pt x="2031" y="17077"/>
                      <a:pt x="2031" y="17006"/>
                    </a:cubicBezTo>
                    <a:cubicBezTo>
                      <a:pt x="2031" y="16986"/>
                      <a:pt x="2104" y="16868"/>
                      <a:pt x="2249" y="16647"/>
                    </a:cubicBezTo>
                    <a:cubicBezTo>
                      <a:pt x="2393" y="16427"/>
                      <a:pt x="2563" y="16184"/>
                      <a:pt x="2759" y="15925"/>
                    </a:cubicBezTo>
                    <a:cubicBezTo>
                      <a:pt x="2951" y="15662"/>
                      <a:pt x="3141" y="15411"/>
                      <a:pt x="3328" y="15174"/>
                    </a:cubicBezTo>
                    <a:cubicBezTo>
                      <a:pt x="3512" y="14934"/>
                      <a:pt x="3631" y="14778"/>
                      <a:pt x="3688" y="14705"/>
                    </a:cubicBezTo>
                    <a:cubicBezTo>
                      <a:pt x="3388" y="14211"/>
                      <a:pt x="3158" y="13658"/>
                      <a:pt x="2997" y="13045"/>
                    </a:cubicBezTo>
                    <a:cubicBezTo>
                      <a:pt x="2535" y="12951"/>
                      <a:pt x="2062" y="12898"/>
                      <a:pt x="1578" y="12870"/>
                    </a:cubicBezTo>
                    <a:cubicBezTo>
                      <a:pt x="1093" y="12841"/>
                      <a:pt x="640" y="12751"/>
                      <a:pt x="215" y="12599"/>
                    </a:cubicBezTo>
                    <a:cubicBezTo>
                      <a:pt x="71" y="12562"/>
                      <a:pt x="0" y="12480"/>
                      <a:pt x="0" y="12353"/>
                    </a:cubicBezTo>
                    <a:lnTo>
                      <a:pt x="0" y="9162"/>
                    </a:lnTo>
                    <a:cubicBezTo>
                      <a:pt x="0" y="9055"/>
                      <a:pt x="136" y="8959"/>
                      <a:pt x="414" y="8874"/>
                    </a:cubicBezTo>
                    <a:cubicBezTo>
                      <a:pt x="688" y="8790"/>
                      <a:pt x="997" y="8716"/>
                      <a:pt x="1340" y="8666"/>
                    </a:cubicBezTo>
                    <a:cubicBezTo>
                      <a:pt x="1685" y="8612"/>
                      <a:pt x="2020" y="8570"/>
                      <a:pt x="2345" y="8544"/>
                    </a:cubicBezTo>
                    <a:cubicBezTo>
                      <a:pt x="2668" y="8516"/>
                      <a:pt x="2886" y="8493"/>
                      <a:pt x="2997" y="8473"/>
                    </a:cubicBezTo>
                    <a:cubicBezTo>
                      <a:pt x="3158" y="7926"/>
                      <a:pt x="3379" y="7398"/>
                      <a:pt x="3659" y="6895"/>
                    </a:cubicBezTo>
                    <a:cubicBezTo>
                      <a:pt x="3161" y="6155"/>
                      <a:pt x="2620" y="5447"/>
                      <a:pt x="2031" y="4772"/>
                    </a:cubicBezTo>
                    <a:lnTo>
                      <a:pt x="1937" y="4571"/>
                    </a:lnTo>
                    <a:cubicBezTo>
                      <a:pt x="1937" y="4498"/>
                      <a:pt x="2065" y="4323"/>
                      <a:pt x="2317" y="4049"/>
                    </a:cubicBezTo>
                    <a:cubicBezTo>
                      <a:pt x="2569" y="3775"/>
                      <a:pt x="2852" y="3479"/>
                      <a:pt x="3164" y="3162"/>
                    </a:cubicBezTo>
                    <a:cubicBezTo>
                      <a:pt x="3478" y="2849"/>
                      <a:pt x="3778" y="2569"/>
                      <a:pt x="4067" y="2321"/>
                    </a:cubicBezTo>
                    <a:cubicBezTo>
                      <a:pt x="4356" y="2073"/>
                      <a:pt x="4538" y="1945"/>
                      <a:pt x="4608" y="1945"/>
                    </a:cubicBezTo>
                    <a:cubicBezTo>
                      <a:pt x="4625" y="1945"/>
                      <a:pt x="4747" y="2030"/>
                      <a:pt x="4968" y="2197"/>
                    </a:cubicBezTo>
                    <a:cubicBezTo>
                      <a:pt x="5189" y="2363"/>
                      <a:pt x="5435" y="2550"/>
                      <a:pt x="5707" y="2750"/>
                    </a:cubicBezTo>
                    <a:cubicBezTo>
                      <a:pt x="5976" y="2953"/>
                      <a:pt x="6234" y="3148"/>
                      <a:pt x="6472" y="3332"/>
                    </a:cubicBezTo>
                    <a:cubicBezTo>
                      <a:pt x="6713" y="3515"/>
                      <a:pt x="6860" y="3628"/>
                      <a:pt x="6914" y="3662"/>
                    </a:cubicBezTo>
                    <a:cubicBezTo>
                      <a:pt x="7174" y="3518"/>
                      <a:pt x="7441" y="3399"/>
                      <a:pt x="7707" y="3303"/>
                    </a:cubicBezTo>
                    <a:cubicBezTo>
                      <a:pt x="7973" y="3210"/>
                      <a:pt x="8248" y="3120"/>
                      <a:pt x="8528" y="3030"/>
                    </a:cubicBezTo>
                    <a:cubicBezTo>
                      <a:pt x="8528" y="2922"/>
                      <a:pt x="8540" y="2699"/>
                      <a:pt x="8568" y="2363"/>
                    </a:cubicBezTo>
                    <a:cubicBezTo>
                      <a:pt x="8596" y="2033"/>
                      <a:pt x="8636" y="1694"/>
                      <a:pt x="8690" y="1352"/>
                    </a:cubicBezTo>
                    <a:cubicBezTo>
                      <a:pt x="8744" y="1011"/>
                      <a:pt x="8814" y="697"/>
                      <a:pt x="8899" y="418"/>
                    </a:cubicBezTo>
                    <a:cubicBezTo>
                      <a:pt x="8984" y="141"/>
                      <a:pt x="9084" y="0"/>
                      <a:pt x="9191" y="0"/>
                    </a:cubicBezTo>
                    <a:lnTo>
                      <a:pt x="12406" y="0"/>
                    </a:lnTo>
                    <a:cubicBezTo>
                      <a:pt x="12531" y="0"/>
                      <a:pt x="12618" y="68"/>
                      <a:pt x="12664" y="203"/>
                    </a:cubicBezTo>
                    <a:cubicBezTo>
                      <a:pt x="12771" y="644"/>
                      <a:pt x="12848" y="1107"/>
                      <a:pt x="12893" y="1595"/>
                    </a:cubicBezTo>
                    <a:cubicBezTo>
                      <a:pt x="12938" y="2084"/>
                      <a:pt x="13001" y="2561"/>
                      <a:pt x="13083" y="3030"/>
                    </a:cubicBezTo>
                    <a:cubicBezTo>
                      <a:pt x="13363" y="3100"/>
                      <a:pt x="13632" y="3185"/>
                      <a:pt x="13890" y="3284"/>
                    </a:cubicBezTo>
                    <a:cubicBezTo>
                      <a:pt x="14148" y="3385"/>
                      <a:pt x="14403" y="3512"/>
                      <a:pt x="14655" y="3662"/>
                    </a:cubicBezTo>
                    <a:cubicBezTo>
                      <a:pt x="14729" y="3611"/>
                      <a:pt x="14881" y="3490"/>
                      <a:pt x="15117" y="3303"/>
                    </a:cubicBezTo>
                    <a:cubicBezTo>
                      <a:pt x="15352" y="3120"/>
                      <a:pt x="15604" y="2925"/>
                      <a:pt x="15870" y="2722"/>
                    </a:cubicBezTo>
                    <a:cubicBezTo>
                      <a:pt x="16136" y="2521"/>
                      <a:pt x="16377" y="2341"/>
                      <a:pt x="16589" y="2183"/>
                    </a:cubicBezTo>
                    <a:cubicBezTo>
                      <a:pt x="16802" y="2024"/>
                      <a:pt x="16935" y="1945"/>
                      <a:pt x="16989" y="1945"/>
                    </a:cubicBezTo>
                    <a:cubicBezTo>
                      <a:pt x="17043" y="1945"/>
                      <a:pt x="17210" y="2072"/>
                      <a:pt x="17490" y="2321"/>
                    </a:cubicBezTo>
                    <a:cubicBezTo>
                      <a:pt x="17771" y="2569"/>
                      <a:pt x="18065" y="2849"/>
                      <a:pt x="18371" y="3162"/>
                    </a:cubicBezTo>
                    <a:cubicBezTo>
                      <a:pt x="18680" y="3479"/>
                      <a:pt x="18957" y="3775"/>
                      <a:pt x="19207" y="4049"/>
                    </a:cubicBezTo>
                    <a:cubicBezTo>
                      <a:pt x="19453" y="4323"/>
                      <a:pt x="19578" y="4498"/>
                      <a:pt x="19578" y="4571"/>
                    </a:cubicBezTo>
                    <a:cubicBezTo>
                      <a:pt x="19578" y="4605"/>
                      <a:pt x="19498" y="4735"/>
                      <a:pt x="19343" y="4955"/>
                    </a:cubicBezTo>
                    <a:cubicBezTo>
                      <a:pt x="19184" y="5175"/>
                      <a:pt x="19008" y="5416"/>
                      <a:pt x="18813" y="5678"/>
                    </a:cubicBezTo>
                    <a:cubicBezTo>
                      <a:pt x="18617" y="5938"/>
                      <a:pt x="18428" y="6189"/>
                      <a:pt x="18241" y="6429"/>
                    </a:cubicBezTo>
                    <a:cubicBezTo>
                      <a:pt x="18057" y="6667"/>
                      <a:pt x="17946" y="6813"/>
                      <a:pt x="17909" y="6867"/>
                    </a:cubicBezTo>
                    <a:moveTo>
                      <a:pt x="10806" y="14044"/>
                    </a:moveTo>
                    <a:cubicBezTo>
                      <a:pt x="11248" y="14044"/>
                      <a:pt x="11670" y="13957"/>
                      <a:pt x="12066" y="13779"/>
                    </a:cubicBezTo>
                    <a:cubicBezTo>
                      <a:pt x="12463" y="13607"/>
                      <a:pt x="12805" y="13370"/>
                      <a:pt x="13091" y="13070"/>
                    </a:cubicBezTo>
                    <a:cubicBezTo>
                      <a:pt x="13375" y="12774"/>
                      <a:pt x="13604" y="12429"/>
                      <a:pt x="13783" y="12031"/>
                    </a:cubicBezTo>
                    <a:cubicBezTo>
                      <a:pt x="13958" y="11633"/>
                      <a:pt x="14046" y="11215"/>
                      <a:pt x="14046" y="10775"/>
                    </a:cubicBezTo>
                    <a:cubicBezTo>
                      <a:pt x="14046" y="10334"/>
                      <a:pt x="13958" y="9919"/>
                      <a:pt x="13783" y="9530"/>
                    </a:cubicBezTo>
                    <a:cubicBezTo>
                      <a:pt x="13604" y="9143"/>
                      <a:pt x="13375" y="8801"/>
                      <a:pt x="13091" y="8502"/>
                    </a:cubicBezTo>
                    <a:cubicBezTo>
                      <a:pt x="12805" y="8206"/>
                      <a:pt x="12463" y="7974"/>
                      <a:pt x="12066" y="7808"/>
                    </a:cubicBezTo>
                    <a:cubicBezTo>
                      <a:pt x="11670" y="7641"/>
                      <a:pt x="11248" y="7556"/>
                      <a:pt x="10806" y="7556"/>
                    </a:cubicBezTo>
                    <a:cubicBezTo>
                      <a:pt x="10361" y="7556"/>
                      <a:pt x="9939" y="7641"/>
                      <a:pt x="9537" y="7808"/>
                    </a:cubicBezTo>
                    <a:cubicBezTo>
                      <a:pt x="9135" y="7974"/>
                      <a:pt x="8786" y="8206"/>
                      <a:pt x="8494" y="8502"/>
                    </a:cubicBezTo>
                    <a:cubicBezTo>
                      <a:pt x="8200" y="8801"/>
                      <a:pt x="7970" y="9143"/>
                      <a:pt x="7800" y="9530"/>
                    </a:cubicBezTo>
                    <a:cubicBezTo>
                      <a:pt x="7633" y="9919"/>
                      <a:pt x="7551" y="10334"/>
                      <a:pt x="7551" y="10775"/>
                    </a:cubicBezTo>
                    <a:cubicBezTo>
                      <a:pt x="7551" y="11215"/>
                      <a:pt x="7633" y="11633"/>
                      <a:pt x="7800" y="12031"/>
                    </a:cubicBezTo>
                    <a:cubicBezTo>
                      <a:pt x="7970" y="12429"/>
                      <a:pt x="8200" y="12774"/>
                      <a:pt x="8494" y="13070"/>
                    </a:cubicBezTo>
                    <a:cubicBezTo>
                      <a:pt x="8786" y="13370"/>
                      <a:pt x="9135" y="13607"/>
                      <a:pt x="9537" y="13779"/>
                    </a:cubicBezTo>
                    <a:cubicBezTo>
                      <a:pt x="9939" y="13957"/>
                      <a:pt x="10361" y="14044"/>
                      <a:pt x="10806" y="14044"/>
                    </a:cubicBezTo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Shape 1486"/>
              <p:cNvSpPr/>
              <p:nvPr userDrawn="1"/>
            </p:nvSpPr>
            <p:spPr bwMode="auto">
              <a:xfrm>
                <a:off x="721711" y="2626985"/>
                <a:ext cx="308929" cy="353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" y="6464"/>
                    </a:moveTo>
                    <a:cubicBezTo>
                      <a:pt x="386" y="6464"/>
                      <a:pt x="262" y="6412"/>
                      <a:pt x="155" y="6306"/>
                    </a:cubicBezTo>
                    <a:cubicBezTo>
                      <a:pt x="49" y="6202"/>
                      <a:pt x="0" y="6075"/>
                      <a:pt x="0" y="5925"/>
                    </a:cubicBezTo>
                    <a:lnTo>
                      <a:pt x="0" y="538"/>
                    </a:lnTo>
                    <a:cubicBezTo>
                      <a:pt x="0" y="389"/>
                      <a:pt x="49" y="265"/>
                      <a:pt x="155" y="158"/>
                    </a:cubicBezTo>
                    <a:cubicBezTo>
                      <a:pt x="262" y="52"/>
                      <a:pt x="386" y="0"/>
                      <a:pt x="536" y="0"/>
                    </a:cubicBezTo>
                    <a:lnTo>
                      <a:pt x="5925" y="0"/>
                    </a:lnTo>
                    <a:cubicBezTo>
                      <a:pt x="6072" y="0"/>
                      <a:pt x="6202" y="52"/>
                      <a:pt x="6320" y="158"/>
                    </a:cubicBezTo>
                    <a:cubicBezTo>
                      <a:pt x="6432" y="265"/>
                      <a:pt x="6487" y="389"/>
                      <a:pt x="6487" y="538"/>
                    </a:cubicBezTo>
                    <a:lnTo>
                      <a:pt x="6487" y="5925"/>
                    </a:lnTo>
                    <a:cubicBezTo>
                      <a:pt x="6487" y="6075"/>
                      <a:pt x="6432" y="6202"/>
                      <a:pt x="6320" y="6306"/>
                    </a:cubicBezTo>
                    <a:cubicBezTo>
                      <a:pt x="6202" y="6412"/>
                      <a:pt x="6072" y="6464"/>
                      <a:pt x="5925" y="6464"/>
                    </a:cubicBezTo>
                    <a:lnTo>
                      <a:pt x="536" y="6464"/>
                    </a:lnTo>
                    <a:close/>
                    <a:moveTo>
                      <a:pt x="21059" y="8105"/>
                    </a:moveTo>
                    <a:cubicBezTo>
                      <a:pt x="21206" y="8105"/>
                      <a:pt x="21335" y="8157"/>
                      <a:pt x="21439" y="8258"/>
                    </a:cubicBezTo>
                    <a:cubicBezTo>
                      <a:pt x="21542" y="8358"/>
                      <a:pt x="21600" y="8488"/>
                      <a:pt x="21600" y="8643"/>
                    </a:cubicBezTo>
                    <a:lnTo>
                      <a:pt x="21600" y="12614"/>
                    </a:lnTo>
                    <a:cubicBezTo>
                      <a:pt x="21600" y="13855"/>
                      <a:pt x="21315" y="15021"/>
                      <a:pt x="20751" y="16115"/>
                    </a:cubicBezTo>
                    <a:cubicBezTo>
                      <a:pt x="20183" y="17209"/>
                      <a:pt x="19412" y="18159"/>
                      <a:pt x="18433" y="18968"/>
                    </a:cubicBezTo>
                    <a:cubicBezTo>
                      <a:pt x="17454" y="19775"/>
                      <a:pt x="16314" y="20417"/>
                      <a:pt x="15001" y="20892"/>
                    </a:cubicBezTo>
                    <a:cubicBezTo>
                      <a:pt x="13691" y="21364"/>
                      <a:pt x="12291" y="21600"/>
                      <a:pt x="10803" y="21600"/>
                    </a:cubicBezTo>
                    <a:cubicBezTo>
                      <a:pt x="9297" y="21600"/>
                      <a:pt x="7892" y="21364"/>
                      <a:pt x="6588" y="20892"/>
                    </a:cubicBezTo>
                    <a:cubicBezTo>
                      <a:pt x="5283" y="20417"/>
                      <a:pt x="4140" y="19775"/>
                      <a:pt x="3161" y="18968"/>
                    </a:cubicBezTo>
                    <a:cubicBezTo>
                      <a:pt x="2182" y="18159"/>
                      <a:pt x="1411" y="17212"/>
                      <a:pt x="844" y="16121"/>
                    </a:cubicBezTo>
                    <a:cubicBezTo>
                      <a:pt x="279" y="15032"/>
                      <a:pt x="0" y="13866"/>
                      <a:pt x="0" y="12614"/>
                    </a:cubicBezTo>
                    <a:lnTo>
                      <a:pt x="0" y="8643"/>
                    </a:lnTo>
                    <a:cubicBezTo>
                      <a:pt x="0" y="8496"/>
                      <a:pt x="49" y="8370"/>
                      <a:pt x="155" y="8263"/>
                    </a:cubicBezTo>
                    <a:cubicBezTo>
                      <a:pt x="262" y="8160"/>
                      <a:pt x="386" y="8105"/>
                      <a:pt x="536" y="8105"/>
                    </a:cubicBezTo>
                    <a:lnTo>
                      <a:pt x="5925" y="8105"/>
                    </a:lnTo>
                    <a:cubicBezTo>
                      <a:pt x="6072" y="8105"/>
                      <a:pt x="6202" y="8157"/>
                      <a:pt x="6320" y="8257"/>
                    </a:cubicBezTo>
                    <a:cubicBezTo>
                      <a:pt x="6432" y="8358"/>
                      <a:pt x="6487" y="8488"/>
                      <a:pt x="6487" y="8643"/>
                    </a:cubicBezTo>
                    <a:lnTo>
                      <a:pt x="6487" y="12614"/>
                    </a:lnTo>
                    <a:cubicBezTo>
                      <a:pt x="6487" y="12881"/>
                      <a:pt x="6596" y="13155"/>
                      <a:pt x="6801" y="13440"/>
                    </a:cubicBezTo>
                    <a:cubicBezTo>
                      <a:pt x="7005" y="13725"/>
                      <a:pt x="7299" y="13993"/>
                      <a:pt x="7676" y="14246"/>
                    </a:cubicBezTo>
                    <a:cubicBezTo>
                      <a:pt x="8050" y="14500"/>
                      <a:pt x="8505" y="14704"/>
                      <a:pt x="9032" y="14865"/>
                    </a:cubicBezTo>
                    <a:cubicBezTo>
                      <a:pt x="9562" y="15029"/>
                      <a:pt x="10152" y="15107"/>
                      <a:pt x="10803" y="15107"/>
                    </a:cubicBezTo>
                    <a:cubicBezTo>
                      <a:pt x="11448" y="15107"/>
                      <a:pt x="12038" y="15029"/>
                      <a:pt x="12577" y="14865"/>
                    </a:cubicBezTo>
                    <a:cubicBezTo>
                      <a:pt x="13112" y="14704"/>
                      <a:pt x="13567" y="14500"/>
                      <a:pt x="13944" y="14246"/>
                    </a:cubicBezTo>
                    <a:cubicBezTo>
                      <a:pt x="14321" y="13993"/>
                      <a:pt x="14615" y="13722"/>
                      <a:pt x="14822" y="13440"/>
                    </a:cubicBezTo>
                    <a:cubicBezTo>
                      <a:pt x="15030" y="13155"/>
                      <a:pt x="15130" y="12881"/>
                      <a:pt x="15130" y="12614"/>
                    </a:cubicBezTo>
                    <a:lnTo>
                      <a:pt x="15130" y="8643"/>
                    </a:lnTo>
                    <a:cubicBezTo>
                      <a:pt x="15130" y="8286"/>
                      <a:pt x="15312" y="8105"/>
                      <a:pt x="15672" y="8105"/>
                    </a:cubicBezTo>
                    <a:lnTo>
                      <a:pt x="21059" y="8105"/>
                    </a:lnTo>
                    <a:close/>
                    <a:moveTo>
                      <a:pt x="21059" y="3"/>
                    </a:moveTo>
                    <a:cubicBezTo>
                      <a:pt x="21206" y="3"/>
                      <a:pt x="21335" y="55"/>
                      <a:pt x="21439" y="161"/>
                    </a:cubicBezTo>
                    <a:cubicBezTo>
                      <a:pt x="21542" y="268"/>
                      <a:pt x="21600" y="392"/>
                      <a:pt x="21600" y="541"/>
                    </a:cubicBezTo>
                    <a:lnTo>
                      <a:pt x="21600" y="5928"/>
                    </a:lnTo>
                    <a:cubicBezTo>
                      <a:pt x="21600" y="6078"/>
                      <a:pt x="21542" y="6205"/>
                      <a:pt x="21439" y="6308"/>
                    </a:cubicBezTo>
                    <a:cubicBezTo>
                      <a:pt x="21335" y="6415"/>
                      <a:pt x="21206" y="6467"/>
                      <a:pt x="21059" y="6467"/>
                    </a:cubicBezTo>
                    <a:lnTo>
                      <a:pt x="15672" y="6467"/>
                    </a:lnTo>
                    <a:cubicBezTo>
                      <a:pt x="15312" y="6467"/>
                      <a:pt x="15130" y="6288"/>
                      <a:pt x="15130" y="5928"/>
                    </a:cubicBezTo>
                    <a:lnTo>
                      <a:pt x="15130" y="541"/>
                    </a:lnTo>
                    <a:cubicBezTo>
                      <a:pt x="15130" y="392"/>
                      <a:pt x="15182" y="268"/>
                      <a:pt x="15283" y="161"/>
                    </a:cubicBezTo>
                    <a:cubicBezTo>
                      <a:pt x="15384" y="55"/>
                      <a:pt x="15513" y="3"/>
                      <a:pt x="15672" y="3"/>
                    </a:cubicBezTo>
                    <a:lnTo>
                      <a:pt x="21059" y="3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Shape 1492"/>
              <p:cNvSpPr/>
              <p:nvPr userDrawn="1"/>
            </p:nvSpPr>
            <p:spPr bwMode="auto">
              <a:xfrm>
                <a:off x="709702" y="3619143"/>
                <a:ext cx="361087" cy="345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498" extrusionOk="0">
                    <a:moveTo>
                      <a:pt x="14059" y="6524"/>
                    </a:moveTo>
                    <a:cubicBezTo>
                      <a:pt x="13646" y="6524"/>
                      <a:pt x="13257" y="6670"/>
                      <a:pt x="12887" y="6962"/>
                    </a:cubicBezTo>
                    <a:cubicBezTo>
                      <a:pt x="12520" y="7257"/>
                      <a:pt x="12156" y="7651"/>
                      <a:pt x="11798" y="8139"/>
                    </a:cubicBezTo>
                    <a:cubicBezTo>
                      <a:pt x="11441" y="8626"/>
                      <a:pt x="11081" y="9184"/>
                      <a:pt x="10727" y="9814"/>
                    </a:cubicBezTo>
                    <a:cubicBezTo>
                      <a:pt x="10372" y="10445"/>
                      <a:pt x="10017" y="11093"/>
                      <a:pt x="9665" y="11765"/>
                    </a:cubicBezTo>
                    <a:cubicBezTo>
                      <a:pt x="9234" y="12585"/>
                      <a:pt x="8794" y="13394"/>
                      <a:pt x="8336" y="14196"/>
                    </a:cubicBezTo>
                    <a:cubicBezTo>
                      <a:pt x="7876" y="14996"/>
                      <a:pt x="7384" y="15717"/>
                      <a:pt x="6858" y="16357"/>
                    </a:cubicBezTo>
                    <a:cubicBezTo>
                      <a:pt x="6330" y="16996"/>
                      <a:pt x="5752" y="17510"/>
                      <a:pt x="5119" y="17898"/>
                    </a:cubicBezTo>
                    <a:cubicBezTo>
                      <a:pt x="4485" y="18289"/>
                      <a:pt x="3788" y="18488"/>
                      <a:pt x="3022" y="18488"/>
                    </a:cubicBezTo>
                    <a:lnTo>
                      <a:pt x="458" y="18488"/>
                    </a:lnTo>
                    <a:cubicBezTo>
                      <a:pt x="333" y="18488"/>
                      <a:pt x="225" y="18432"/>
                      <a:pt x="135" y="18324"/>
                    </a:cubicBezTo>
                    <a:cubicBezTo>
                      <a:pt x="44" y="18219"/>
                      <a:pt x="0" y="18091"/>
                      <a:pt x="0" y="17942"/>
                    </a:cubicBezTo>
                    <a:lnTo>
                      <a:pt x="0" y="15790"/>
                    </a:lnTo>
                    <a:cubicBezTo>
                      <a:pt x="0" y="15638"/>
                      <a:pt x="44" y="15513"/>
                      <a:pt x="135" y="15411"/>
                    </a:cubicBezTo>
                    <a:cubicBezTo>
                      <a:pt x="225" y="15311"/>
                      <a:pt x="333" y="15256"/>
                      <a:pt x="458" y="15256"/>
                    </a:cubicBezTo>
                    <a:lnTo>
                      <a:pt x="3022" y="15256"/>
                    </a:lnTo>
                    <a:cubicBezTo>
                      <a:pt x="3421" y="15256"/>
                      <a:pt x="3810" y="15113"/>
                      <a:pt x="4189" y="14824"/>
                    </a:cubicBezTo>
                    <a:cubicBezTo>
                      <a:pt x="4568" y="14538"/>
                      <a:pt x="4933" y="14150"/>
                      <a:pt x="5285" y="13665"/>
                    </a:cubicBezTo>
                    <a:cubicBezTo>
                      <a:pt x="5637" y="13180"/>
                      <a:pt x="5985" y="12623"/>
                      <a:pt x="6340" y="11995"/>
                    </a:cubicBezTo>
                    <a:cubicBezTo>
                      <a:pt x="6692" y="11367"/>
                      <a:pt x="7042" y="10716"/>
                      <a:pt x="7394" y="10045"/>
                    </a:cubicBezTo>
                    <a:cubicBezTo>
                      <a:pt x="7822" y="9225"/>
                      <a:pt x="8270" y="8407"/>
                      <a:pt x="8735" y="7599"/>
                    </a:cubicBezTo>
                    <a:cubicBezTo>
                      <a:pt x="9200" y="6790"/>
                      <a:pt x="9696" y="6063"/>
                      <a:pt x="10223" y="5421"/>
                    </a:cubicBezTo>
                    <a:cubicBezTo>
                      <a:pt x="10749" y="4776"/>
                      <a:pt x="11324" y="4262"/>
                      <a:pt x="11950" y="3876"/>
                    </a:cubicBezTo>
                    <a:cubicBezTo>
                      <a:pt x="12574" y="3488"/>
                      <a:pt x="13276" y="3293"/>
                      <a:pt x="14057" y="3293"/>
                    </a:cubicBezTo>
                    <a:lnTo>
                      <a:pt x="16435" y="3293"/>
                    </a:lnTo>
                    <a:lnTo>
                      <a:pt x="16435" y="712"/>
                    </a:lnTo>
                    <a:cubicBezTo>
                      <a:pt x="16435" y="329"/>
                      <a:pt x="16530" y="102"/>
                      <a:pt x="16721" y="23"/>
                    </a:cubicBezTo>
                    <a:cubicBezTo>
                      <a:pt x="16914" y="-50"/>
                      <a:pt x="17147" y="49"/>
                      <a:pt x="17418" y="318"/>
                    </a:cubicBezTo>
                    <a:lnTo>
                      <a:pt x="21331" y="4203"/>
                    </a:lnTo>
                    <a:cubicBezTo>
                      <a:pt x="21512" y="4373"/>
                      <a:pt x="21598" y="4583"/>
                      <a:pt x="21588" y="4834"/>
                    </a:cubicBezTo>
                    <a:cubicBezTo>
                      <a:pt x="21588" y="5103"/>
                      <a:pt x="21502" y="5322"/>
                      <a:pt x="21331" y="5488"/>
                    </a:cubicBezTo>
                    <a:lnTo>
                      <a:pt x="17418" y="9362"/>
                    </a:lnTo>
                    <a:cubicBezTo>
                      <a:pt x="17147" y="9630"/>
                      <a:pt x="16914" y="9727"/>
                      <a:pt x="16721" y="9645"/>
                    </a:cubicBezTo>
                    <a:cubicBezTo>
                      <a:pt x="16530" y="9569"/>
                      <a:pt x="16435" y="9338"/>
                      <a:pt x="16435" y="8956"/>
                    </a:cubicBezTo>
                    <a:lnTo>
                      <a:pt x="16435" y="6524"/>
                    </a:lnTo>
                    <a:lnTo>
                      <a:pt x="14059" y="6524"/>
                    </a:lnTo>
                    <a:close/>
                    <a:moveTo>
                      <a:pt x="462" y="6495"/>
                    </a:moveTo>
                    <a:cubicBezTo>
                      <a:pt x="338" y="6495"/>
                      <a:pt x="230" y="6449"/>
                      <a:pt x="139" y="6349"/>
                    </a:cubicBezTo>
                    <a:cubicBezTo>
                      <a:pt x="49" y="6250"/>
                      <a:pt x="5" y="6127"/>
                      <a:pt x="5" y="5978"/>
                    </a:cubicBezTo>
                    <a:lnTo>
                      <a:pt x="5" y="3824"/>
                    </a:lnTo>
                    <a:cubicBezTo>
                      <a:pt x="5" y="3462"/>
                      <a:pt x="157" y="3287"/>
                      <a:pt x="462" y="3293"/>
                    </a:cubicBezTo>
                    <a:lnTo>
                      <a:pt x="3027" y="3293"/>
                    </a:lnTo>
                    <a:cubicBezTo>
                      <a:pt x="3560" y="3293"/>
                      <a:pt x="4054" y="3389"/>
                      <a:pt x="4514" y="3573"/>
                    </a:cubicBezTo>
                    <a:cubicBezTo>
                      <a:pt x="4974" y="3763"/>
                      <a:pt x="5410" y="4022"/>
                      <a:pt x="5821" y="4358"/>
                    </a:cubicBezTo>
                    <a:cubicBezTo>
                      <a:pt x="6229" y="4691"/>
                      <a:pt x="6609" y="5085"/>
                      <a:pt x="6963" y="5532"/>
                    </a:cubicBezTo>
                    <a:cubicBezTo>
                      <a:pt x="7318" y="5979"/>
                      <a:pt x="7656" y="6463"/>
                      <a:pt x="7994" y="6983"/>
                    </a:cubicBezTo>
                    <a:cubicBezTo>
                      <a:pt x="7519" y="7824"/>
                      <a:pt x="7059" y="8653"/>
                      <a:pt x="6621" y="9473"/>
                    </a:cubicBezTo>
                    <a:cubicBezTo>
                      <a:pt x="6589" y="9549"/>
                      <a:pt x="6557" y="9610"/>
                      <a:pt x="6516" y="9668"/>
                    </a:cubicBezTo>
                    <a:cubicBezTo>
                      <a:pt x="6477" y="9727"/>
                      <a:pt x="6442" y="9794"/>
                      <a:pt x="6410" y="9876"/>
                    </a:cubicBezTo>
                    <a:cubicBezTo>
                      <a:pt x="5862" y="8927"/>
                      <a:pt x="5319" y="8127"/>
                      <a:pt x="4776" y="7473"/>
                    </a:cubicBezTo>
                    <a:cubicBezTo>
                      <a:pt x="4233" y="6822"/>
                      <a:pt x="3651" y="6495"/>
                      <a:pt x="3024" y="6495"/>
                    </a:cubicBezTo>
                    <a:lnTo>
                      <a:pt x="462" y="6495"/>
                    </a:lnTo>
                    <a:close/>
                    <a:moveTo>
                      <a:pt x="21333" y="15997"/>
                    </a:moveTo>
                    <a:cubicBezTo>
                      <a:pt x="21514" y="16167"/>
                      <a:pt x="21600" y="16386"/>
                      <a:pt x="21590" y="16657"/>
                    </a:cubicBezTo>
                    <a:cubicBezTo>
                      <a:pt x="21590" y="16908"/>
                      <a:pt x="21505" y="17116"/>
                      <a:pt x="21333" y="17285"/>
                    </a:cubicBezTo>
                    <a:lnTo>
                      <a:pt x="17421" y="21182"/>
                    </a:lnTo>
                    <a:cubicBezTo>
                      <a:pt x="17149" y="21454"/>
                      <a:pt x="16917" y="21550"/>
                      <a:pt x="16724" y="21471"/>
                    </a:cubicBezTo>
                    <a:cubicBezTo>
                      <a:pt x="16533" y="21392"/>
                      <a:pt x="16437" y="21162"/>
                      <a:pt x="16437" y="20779"/>
                    </a:cubicBezTo>
                    <a:lnTo>
                      <a:pt x="16437" y="18432"/>
                    </a:lnTo>
                    <a:lnTo>
                      <a:pt x="14059" y="18432"/>
                    </a:lnTo>
                    <a:cubicBezTo>
                      <a:pt x="13528" y="18432"/>
                      <a:pt x="13031" y="18336"/>
                      <a:pt x="12574" y="18143"/>
                    </a:cubicBezTo>
                    <a:cubicBezTo>
                      <a:pt x="12114" y="17953"/>
                      <a:pt x="11681" y="17691"/>
                      <a:pt x="11280" y="17355"/>
                    </a:cubicBezTo>
                    <a:cubicBezTo>
                      <a:pt x="10878" y="17019"/>
                      <a:pt x="10497" y="16628"/>
                      <a:pt x="10137" y="16181"/>
                    </a:cubicBezTo>
                    <a:cubicBezTo>
                      <a:pt x="9780" y="15732"/>
                      <a:pt x="9440" y="15253"/>
                      <a:pt x="9119" y="14739"/>
                    </a:cubicBezTo>
                    <a:cubicBezTo>
                      <a:pt x="9344" y="14360"/>
                      <a:pt x="9567" y="13963"/>
                      <a:pt x="9780" y="13551"/>
                    </a:cubicBezTo>
                    <a:cubicBezTo>
                      <a:pt x="9995" y="13142"/>
                      <a:pt x="10218" y="12740"/>
                      <a:pt x="10443" y="12337"/>
                    </a:cubicBezTo>
                    <a:cubicBezTo>
                      <a:pt x="10475" y="12246"/>
                      <a:pt x="10514" y="12165"/>
                      <a:pt x="10560" y="12091"/>
                    </a:cubicBezTo>
                    <a:cubicBezTo>
                      <a:pt x="10609" y="12024"/>
                      <a:pt x="10646" y="11940"/>
                      <a:pt x="10680" y="11846"/>
                    </a:cubicBezTo>
                    <a:cubicBezTo>
                      <a:pt x="11226" y="12798"/>
                      <a:pt x="11769" y="13592"/>
                      <a:pt x="12315" y="14231"/>
                    </a:cubicBezTo>
                    <a:cubicBezTo>
                      <a:pt x="12855" y="14868"/>
                      <a:pt x="13440" y="15189"/>
                      <a:pt x="14064" y="15189"/>
                    </a:cubicBezTo>
                    <a:lnTo>
                      <a:pt x="16442" y="15189"/>
                    </a:lnTo>
                    <a:lnTo>
                      <a:pt x="16442" y="12532"/>
                    </a:lnTo>
                    <a:cubicBezTo>
                      <a:pt x="16442" y="12153"/>
                      <a:pt x="16538" y="11922"/>
                      <a:pt x="16728" y="11846"/>
                    </a:cubicBezTo>
                    <a:cubicBezTo>
                      <a:pt x="16922" y="11773"/>
                      <a:pt x="17154" y="11867"/>
                      <a:pt x="17426" y="12126"/>
                    </a:cubicBezTo>
                    <a:lnTo>
                      <a:pt x="21333" y="1599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endParaRPr lang="tr-TR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Прямоугольник 88"/>
              <p:cNvSpPr/>
              <p:nvPr userDrawn="1"/>
            </p:nvSpPr>
            <p:spPr>
              <a:xfrm>
                <a:off x="3134718" y="2252223"/>
                <a:ext cx="4141504" cy="86117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ANKARA ÜNİVERSİTESİ 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  <a:p>
                <a:r>
                  <a:rPr lang="en-US" sz="2000" b="1" dirty="0">
                    <a:solidFill>
                      <a:srgbClr val="FFFFFF"/>
                    </a:solidFill>
                    <a:latin typeface="Calibri Light"/>
                    <a:ea typeface="Times New Roman" panose="02020603050405020304" pitchFamily="18" charset="0"/>
                  </a:rPr>
                  <a:t>ENFORMATİK BÖLÜMÜ TEZSİZ YÜKSEK LİSANS</a:t>
                </a:r>
                <a:endParaRPr lang="tr-TR" sz="2000" dirty="0">
                  <a:solidFill>
                    <a:prstClr val="black"/>
                  </a:solidFill>
                  <a:latin typeface="Calibri Light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9" name="Resim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125" y="1504950"/>
              <a:ext cx="847725" cy="833755"/>
            </a:xfrm>
            <a:prstGeom prst="rect">
              <a:avLst/>
            </a:prstGeom>
          </p:spPr>
        </p:pic>
        <p:sp>
          <p:nvSpPr>
            <p:cNvPr id="10" name="Metin Kutusu 31"/>
            <p:cNvSpPr txBox="1"/>
            <p:nvPr userDrawn="1"/>
          </p:nvSpPr>
          <p:spPr>
            <a:xfrm>
              <a:off x="137130" y="343652"/>
              <a:ext cx="540000" cy="684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sz="3600" b="1" dirty="0">
                  <a:ln w="9525" cap="rnd" cmpd="sng" algn="ctr">
                    <a:solidFill>
                      <a:srgbClr val="FFFFFF"/>
                    </a:solidFill>
                    <a:prstDash val="solid"/>
                    <a:bevel/>
                  </a:ln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tr-TR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244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2183-4A45-4122-BCC4-B3BA7FDA2EFF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566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0DE84-F59F-4E94-8927-2553509AC5DA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0" y="6413554"/>
            <a:ext cx="3006671" cy="444446"/>
          </a:xfrm>
        </p:spPr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302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2ED1FC-AE31-4BD4-A04E-566252861AA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009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722FA-1C10-4FC5-BE90-B8AF285E6818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492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F4311-9887-47A9-8C0B-70E2B8690B11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19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7E951B-DF7E-402A-A30A-709E616C762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587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2890C-CBCE-4229-A069-0ACEF17807B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252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F1F8F3-F42C-4DF1-B273-A7F8CFFDD9AE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194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2183-4A45-4122-BCC4-B3BA7FDA2EFF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608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737FE4-256D-40E7-90FC-D1765659DE52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575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B4AE66-5BBA-4EE4-A8EC-E5040E722C14}" type="datetime1">
              <a:rPr lang="tr-TR">
                <a:solidFill>
                  <a:prstClr val="black"/>
                </a:solidFill>
              </a:rPr>
              <a:pPr/>
              <a:t>13.6.2018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914214" y="365126"/>
            <a:ext cx="9439585" cy="708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85345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68636" y="365125"/>
            <a:ext cx="11085164" cy="1031994"/>
            <a:chOff x="0" y="0"/>
            <a:chExt cx="7427408" cy="574292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0"/>
              <a:ext cx="997181" cy="574292"/>
              <a:chOff x="0" y="0"/>
              <a:chExt cx="997181" cy="574292"/>
            </a:xfrm>
          </p:grpSpPr>
          <p:sp>
            <p:nvSpPr>
              <p:cNvPr id="11" name="Прямоугольник 1"/>
              <p:cNvSpPr/>
              <p:nvPr userDrawn="1"/>
            </p:nvSpPr>
            <p:spPr>
              <a:xfrm>
                <a:off x="817181" y="0"/>
                <a:ext cx="180000" cy="180000"/>
              </a:xfrm>
              <a:prstGeom prst="rect">
                <a:avLst/>
              </a:prstGeom>
              <a:solidFill>
                <a:srgbClr val="F56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Прямоугольник 7"/>
              <p:cNvSpPr/>
              <p:nvPr userDrawn="1"/>
            </p:nvSpPr>
            <p:spPr>
              <a:xfrm>
                <a:off x="603688" y="0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8"/>
              <p:cNvSpPr/>
              <p:nvPr userDrawn="1"/>
            </p:nvSpPr>
            <p:spPr>
              <a:xfrm>
                <a:off x="390194" y="0"/>
                <a:ext cx="180000" cy="180000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21"/>
              <p:cNvSpPr/>
              <p:nvPr userDrawn="1"/>
            </p:nvSpPr>
            <p:spPr>
              <a:xfrm>
                <a:off x="603687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22"/>
              <p:cNvSpPr/>
              <p:nvPr userDrawn="1"/>
            </p:nvSpPr>
            <p:spPr>
              <a:xfrm>
                <a:off x="391844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23"/>
              <p:cNvSpPr/>
              <p:nvPr userDrawn="1"/>
            </p:nvSpPr>
            <p:spPr>
              <a:xfrm>
                <a:off x="180000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24"/>
              <p:cNvSpPr/>
              <p:nvPr userDrawn="1"/>
            </p:nvSpPr>
            <p:spPr>
              <a:xfrm>
                <a:off x="192116" y="394292"/>
                <a:ext cx="180000" cy="18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26"/>
              <p:cNvSpPr/>
              <p:nvPr userDrawn="1"/>
            </p:nvSpPr>
            <p:spPr>
              <a:xfrm>
                <a:off x="0" y="394292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рямоугольник 28"/>
              <p:cNvSpPr/>
              <p:nvPr userDrawn="1"/>
            </p:nvSpPr>
            <p:spPr>
              <a:xfrm>
                <a:off x="386894" y="394292"/>
                <a:ext cx="180000" cy="180000"/>
              </a:xfrm>
              <a:prstGeom prst="rect">
                <a:avLst/>
              </a:prstGeom>
              <a:solidFill>
                <a:srgbClr val="A50B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" name="Düz Bağlayıcı 8"/>
            <p:cNvCxnSpPr/>
            <p:nvPr userDrawn="1"/>
          </p:nvCxnSpPr>
          <p:spPr>
            <a:xfrm>
              <a:off x="885797" y="428437"/>
              <a:ext cx="4851006" cy="220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 userDrawn="1"/>
          </p:nvCxnSpPr>
          <p:spPr>
            <a:xfrm flipV="1">
              <a:off x="1638191" y="530467"/>
              <a:ext cx="5789217" cy="27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372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914214" y="365126"/>
            <a:ext cx="9439585" cy="708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85345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68636" y="365125"/>
            <a:ext cx="11085164" cy="1031994"/>
            <a:chOff x="0" y="0"/>
            <a:chExt cx="7427408" cy="574292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0"/>
              <a:ext cx="997181" cy="574292"/>
              <a:chOff x="0" y="0"/>
              <a:chExt cx="997181" cy="574292"/>
            </a:xfrm>
          </p:grpSpPr>
          <p:sp>
            <p:nvSpPr>
              <p:cNvPr id="11" name="Прямоугольник 1"/>
              <p:cNvSpPr/>
              <p:nvPr userDrawn="1"/>
            </p:nvSpPr>
            <p:spPr>
              <a:xfrm>
                <a:off x="817181" y="0"/>
                <a:ext cx="180000" cy="180000"/>
              </a:xfrm>
              <a:prstGeom prst="rect">
                <a:avLst/>
              </a:prstGeom>
              <a:solidFill>
                <a:srgbClr val="F56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Прямоугольник 7"/>
              <p:cNvSpPr/>
              <p:nvPr userDrawn="1"/>
            </p:nvSpPr>
            <p:spPr>
              <a:xfrm>
                <a:off x="603688" y="0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8"/>
              <p:cNvSpPr/>
              <p:nvPr userDrawn="1"/>
            </p:nvSpPr>
            <p:spPr>
              <a:xfrm>
                <a:off x="390194" y="0"/>
                <a:ext cx="180000" cy="180000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21"/>
              <p:cNvSpPr/>
              <p:nvPr userDrawn="1"/>
            </p:nvSpPr>
            <p:spPr>
              <a:xfrm>
                <a:off x="603687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22"/>
              <p:cNvSpPr/>
              <p:nvPr userDrawn="1"/>
            </p:nvSpPr>
            <p:spPr>
              <a:xfrm>
                <a:off x="391844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23"/>
              <p:cNvSpPr/>
              <p:nvPr userDrawn="1"/>
            </p:nvSpPr>
            <p:spPr>
              <a:xfrm>
                <a:off x="180000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24"/>
              <p:cNvSpPr/>
              <p:nvPr userDrawn="1"/>
            </p:nvSpPr>
            <p:spPr>
              <a:xfrm>
                <a:off x="192116" y="394292"/>
                <a:ext cx="180000" cy="18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26"/>
              <p:cNvSpPr/>
              <p:nvPr userDrawn="1"/>
            </p:nvSpPr>
            <p:spPr>
              <a:xfrm>
                <a:off x="0" y="394292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рямоугольник 28"/>
              <p:cNvSpPr/>
              <p:nvPr userDrawn="1"/>
            </p:nvSpPr>
            <p:spPr>
              <a:xfrm>
                <a:off x="386894" y="394292"/>
                <a:ext cx="180000" cy="180000"/>
              </a:xfrm>
              <a:prstGeom prst="rect">
                <a:avLst/>
              </a:prstGeom>
              <a:solidFill>
                <a:srgbClr val="A50B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" name="Düz Bağlayıcı 8"/>
            <p:cNvCxnSpPr/>
            <p:nvPr userDrawn="1"/>
          </p:nvCxnSpPr>
          <p:spPr>
            <a:xfrm>
              <a:off x="885797" y="428437"/>
              <a:ext cx="4851006" cy="220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 userDrawn="1"/>
          </p:nvCxnSpPr>
          <p:spPr>
            <a:xfrm flipV="1">
              <a:off x="1638191" y="530467"/>
              <a:ext cx="5789217" cy="27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171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914214" y="365126"/>
            <a:ext cx="9439585" cy="708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85345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68636" y="365125"/>
            <a:ext cx="11085164" cy="1031994"/>
            <a:chOff x="0" y="0"/>
            <a:chExt cx="7427408" cy="574292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0"/>
              <a:ext cx="997181" cy="574292"/>
              <a:chOff x="0" y="0"/>
              <a:chExt cx="997181" cy="574292"/>
            </a:xfrm>
          </p:grpSpPr>
          <p:sp>
            <p:nvSpPr>
              <p:cNvPr id="11" name="Прямоугольник 1"/>
              <p:cNvSpPr/>
              <p:nvPr userDrawn="1"/>
            </p:nvSpPr>
            <p:spPr>
              <a:xfrm>
                <a:off x="817181" y="0"/>
                <a:ext cx="180000" cy="180000"/>
              </a:xfrm>
              <a:prstGeom prst="rect">
                <a:avLst/>
              </a:prstGeom>
              <a:solidFill>
                <a:srgbClr val="F56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Прямоугольник 7"/>
              <p:cNvSpPr/>
              <p:nvPr userDrawn="1"/>
            </p:nvSpPr>
            <p:spPr>
              <a:xfrm>
                <a:off x="603688" y="0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8"/>
              <p:cNvSpPr/>
              <p:nvPr userDrawn="1"/>
            </p:nvSpPr>
            <p:spPr>
              <a:xfrm>
                <a:off x="390194" y="0"/>
                <a:ext cx="180000" cy="180000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21"/>
              <p:cNvSpPr/>
              <p:nvPr userDrawn="1"/>
            </p:nvSpPr>
            <p:spPr>
              <a:xfrm>
                <a:off x="603687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22"/>
              <p:cNvSpPr/>
              <p:nvPr userDrawn="1"/>
            </p:nvSpPr>
            <p:spPr>
              <a:xfrm>
                <a:off x="391844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23"/>
              <p:cNvSpPr/>
              <p:nvPr userDrawn="1"/>
            </p:nvSpPr>
            <p:spPr>
              <a:xfrm>
                <a:off x="180000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24"/>
              <p:cNvSpPr/>
              <p:nvPr userDrawn="1"/>
            </p:nvSpPr>
            <p:spPr>
              <a:xfrm>
                <a:off x="192116" y="394292"/>
                <a:ext cx="180000" cy="18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26"/>
              <p:cNvSpPr/>
              <p:nvPr userDrawn="1"/>
            </p:nvSpPr>
            <p:spPr>
              <a:xfrm>
                <a:off x="0" y="394292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рямоугольник 28"/>
              <p:cNvSpPr/>
              <p:nvPr userDrawn="1"/>
            </p:nvSpPr>
            <p:spPr>
              <a:xfrm>
                <a:off x="386894" y="394292"/>
                <a:ext cx="180000" cy="180000"/>
              </a:xfrm>
              <a:prstGeom prst="rect">
                <a:avLst/>
              </a:prstGeom>
              <a:solidFill>
                <a:srgbClr val="A50B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" name="Düz Bağlayıcı 8"/>
            <p:cNvCxnSpPr/>
            <p:nvPr userDrawn="1"/>
          </p:nvCxnSpPr>
          <p:spPr>
            <a:xfrm>
              <a:off x="885797" y="428437"/>
              <a:ext cx="4851006" cy="220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 userDrawn="1"/>
          </p:nvCxnSpPr>
          <p:spPr>
            <a:xfrm flipV="1">
              <a:off x="1638191" y="530467"/>
              <a:ext cx="5789217" cy="27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12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914214" y="365126"/>
            <a:ext cx="9439585" cy="708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85345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68636" y="365125"/>
            <a:ext cx="11085164" cy="1031994"/>
            <a:chOff x="0" y="0"/>
            <a:chExt cx="7427408" cy="574292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0"/>
              <a:ext cx="997181" cy="574292"/>
              <a:chOff x="0" y="0"/>
              <a:chExt cx="997181" cy="574292"/>
            </a:xfrm>
          </p:grpSpPr>
          <p:sp>
            <p:nvSpPr>
              <p:cNvPr id="11" name="Прямоугольник 1"/>
              <p:cNvSpPr/>
              <p:nvPr userDrawn="1"/>
            </p:nvSpPr>
            <p:spPr>
              <a:xfrm>
                <a:off x="817181" y="0"/>
                <a:ext cx="180000" cy="180000"/>
              </a:xfrm>
              <a:prstGeom prst="rect">
                <a:avLst/>
              </a:prstGeom>
              <a:solidFill>
                <a:srgbClr val="F56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Прямоугольник 7"/>
              <p:cNvSpPr/>
              <p:nvPr userDrawn="1"/>
            </p:nvSpPr>
            <p:spPr>
              <a:xfrm>
                <a:off x="603688" y="0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8"/>
              <p:cNvSpPr/>
              <p:nvPr userDrawn="1"/>
            </p:nvSpPr>
            <p:spPr>
              <a:xfrm>
                <a:off x="390194" y="0"/>
                <a:ext cx="180000" cy="180000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21"/>
              <p:cNvSpPr/>
              <p:nvPr userDrawn="1"/>
            </p:nvSpPr>
            <p:spPr>
              <a:xfrm>
                <a:off x="603687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22"/>
              <p:cNvSpPr/>
              <p:nvPr userDrawn="1"/>
            </p:nvSpPr>
            <p:spPr>
              <a:xfrm>
                <a:off x="391844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23"/>
              <p:cNvSpPr/>
              <p:nvPr userDrawn="1"/>
            </p:nvSpPr>
            <p:spPr>
              <a:xfrm>
                <a:off x="180000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24"/>
              <p:cNvSpPr/>
              <p:nvPr userDrawn="1"/>
            </p:nvSpPr>
            <p:spPr>
              <a:xfrm>
                <a:off x="192116" y="394292"/>
                <a:ext cx="180000" cy="18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26"/>
              <p:cNvSpPr/>
              <p:nvPr userDrawn="1"/>
            </p:nvSpPr>
            <p:spPr>
              <a:xfrm>
                <a:off x="0" y="394292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рямоугольник 28"/>
              <p:cNvSpPr/>
              <p:nvPr userDrawn="1"/>
            </p:nvSpPr>
            <p:spPr>
              <a:xfrm>
                <a:off x="386894" y="394292"/>
                <a:ext cx="180000" cy="180000"/>
              </a:xfrm>
              <a:prstGeom prst="rect">
                <a:avLst/>
              </a:prstGeom>
              <a:solidFill>
                <a:srgbClr val="A50B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" name="Düz Bağlayıcı 8"/>
            <p:cNvCxnSpPr/>
            <p:nvPr userDrawn="1"/>
          </p:nvCxnSpPr>
          <p:spPr>
            <a:xfrm>
              <a:off x="885797" y="428437"/>
              <a:ext cx="4851006" cy="220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 userDrawn="1"/>
          </p:nvCxnSpPr>
          <p:spPr>
            <a:xfrm flipV="1">
              <a:off x="1638191" y="530467"/>
              <a:ext cx="5789217" cy="27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744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914214" y="365126"/>
            <a:ext cx="9439585" cy="708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85345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68636" y="365125"/>
            <a:ext cx="11085164" cy="1031994"/>
            <a:chOff x="0" y="0"/>
            <a:chExt cx="7427408" cy="574292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0"/>
              <a:ext cx="997181" cy="574292"/>
              <a:chOff x="0" y="0"/>
              <a:chExt cx="997181" cy="574292"/>
            </a:xfrm>
          </p:grpSpPr>
          <p:sp>
            <p:nvSpPr>
              <p:cNvPr id="11" name="Прямоугольник 1"/>
              <p:cNvSpPr/>
              <p:nvPr userDrawn="1"/>
            </p:nvSpPr>
            <p:spPr>
              <a:xfrm>
                <a:off x="817181" y="0"/>
                <a:ext cx="180000" cy="180000"/>
              </a:xfrm>
              <a:prstGeom prst="rect">
                <a:avLst/>
              </a:prstGeom>
              <a:solidFill>
                <a:srgbClr val="F56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Прямоугольник 7"/>
              <p:cNvSpPr/>
              <p:nvPr userDrawn="1"/>
            </p:nvSpPr>
            <p:spPr>
              <a:xfrm>
                <a:off x="603688" y="0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8"/>
              <p:cNvSpPr/>
              <p:nvPr userDrawn="1"/>
            </p:nvSpPr>
            <p:spPr>
              <a:xfrm>
                <a:off x="390194" y="0"/>
                <a:ext cx="180000" cy="180000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21"/>
              <p:cNvSpPr/>
              <p:nvPr userDrawn="1"/>
            </p:nvSpPr>
            <p:spPr>
              <a:xfrm>
                <a:off x="603687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22"/>
              <p:cNvSpPr/>
              <p:nvPr userDrawn="1"/>
            </p:nvSpPr>
            <p:spPr>
              <a:xfrm>
                <a:off x="391844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23"/>
              <p:cNvSpPr/>
              <p:nvPr userDrawn="1"/>
            </p:nvSpPr>
            <p:spPr>
              <a:xfrm>
                <a:off x="180000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24"/>
              <p:cNvSpPr/>
              <p:nvPr userDrawn="1"/>
            </p:nvSpPr>
            <p:spPr>
              <a:xfrm>
                <a:off x="192116" y="394292"/>
                <a:ext cx="180000" cy="18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26"/>
              <p:cNvSpPr/>
              <p:nvPr userDrawn="1"/>
            </p:nvSpPr>
            <p:spPr>
              <a:xfrm>
                <a:off x="0" y="394292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рямоугольник 28"/>
              <p:cNvSpPr/>
              <p:nvPr userDrawn="1"/>
            </p:nvSpPr>
            <p:spPr>
              <a:xfrm>
                <a:off x="386894" y="394292"/>
                <a:ext cx="180000" cy="180000"/>
              </a:xfrm>
              <a:prstGeom prst="rect">
                <a:avLst/>
              </a:prstGeom>
              <a:solidFill>
                <a:srgbClr val="A50B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" name="Düz Bağlayıcı 8"/>
            <p:cNvCxnSpPr/>
            <p:nvPr userDrawn="1"/>
          </p:nvCxnSpPr>
          <p:spPr>
            <a:xfrm>
              <a:off x="885797" y="428437"/>
              <a:ext cx="4851006" cy="220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 userDrawn="1"/>
          </p:nvCxnSpPr>
          <p:spPr>
            <a:xfrm flipV="1">
              <a:off x="1638191" y="530467"/>
              <a:ext cx="5789217" cy="27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242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914214" y="365126"/>
            <a:ext cx="9439585" cy="708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85345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68636" y="365125"/>
            <a:ext cx="11085164" cy="1031994"/>
            <a:chOff x="0" y="0"/>
            <a:chExt cx="7427408" cy="574292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0"/>
              <a:ext cx="997181" cy="574292"/>
              <a:chOff x="0" y="0"/>
              <a:chExt cx="997181" cy="574292"/>
            </a:xfrm>
          </p:grpSpPr>
          <p:sp>
            <p:nvSpPr>
              <p:cNvPr id="11" name="Прямоугольник 1"/>
              <p:cNvSpPr/>
              <p:nvPr userDrawn="1"/>
            </p:nvSpPr>
            <p:spPr>
              <a:xfrm>
                <a:off x="817181" y="0"/>
                <a:ext cx="180000" cy="180000"/>
              </a:xfrm>
              <a:prstGeom prst="rect">
                <a:avLst/>
              </a:prstGeom>
              <a:solidFill>
                <a:srgbClr val="F56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Прямоугольник 7"/>
              <p:cNvSpPr/>
              <p:nvPr userDrawn="1"/>
            </p:nvSpPr>
            <p:spPr>
              <a:xfrm>
                <a:off x="603688" y="0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8"/>
              <p:cNvSpPr/>
              <p:nvPr userDrawn="1"/>
            </p:nvSpPr>
            <p:spPr>
              <a:xfrm>
                <a:off x="390194" y="0"/>
                <a:ext cx="180000" cy="180000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21"/>
              <p:cNvSpPr/>
              <p:nvPr userDrawn="1"/>
            </p:nvSpPr>
            <p:spPr>
              <a:xfrm>
                <a:off x="603687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22"/>
              <p:cNvSpPr/>
              <p:nvPr userDrawn="1"/>
            </p:nvSpPr>
            <p:spPr>
              <a:xfrm>
                <a:off x="391844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23"/>
              <p:cNvSpPr/>
              <p:nvPr userDrawn="1"/>
            </p:nvSpPr>
            <p:spPr>
              <a:xfrm>
                <a:off x="180000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24"/>
              <p:cNvSpPr/>
              <p:nvPr userDrawn="1"/>
            </p:nvSpPr>
            <p:spPr>
              <a:xfrm>
                <a:off x="192116" y="394292"/>
                <a:ext cx="180000" cy="18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26"/>
              <p:cNvSpPr/>
              <p:nvPr userDrawn="1"/>
            </p:nvSpPr>
            <p:spPr>
              <a:xfrm>
                <a:off x="0" y="394292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рямоугольник 28"/>
              <p:cNvSpPr/>
              <p:nvPr userDrawn="1"/>
            </p:nvSpPr>
            <p:spPr>
              <a:xfrm>
                <a:off x="386894" y="394292"/>
                <a:ext cx="180000" cy="180000"/>
              </a:xfrm>
              <a:prstGeom prst="rect">
                <a:avLst/>
              </a:prstGeom>
              <a:solidFill>
                <a:srgbClr val="A50B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" name="Düz Bağlayıcı 8"/>
            <p:cNvCxnSpPr/>
            <p:nvPr userDrawn="1"/>
          </p:nvCxnSpPr>
          <p:spPr>
            <a:xfrm>
              <a:off x="885797" y="428437"/>
              <a:ext cx="4851006" cy="220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 userDrawn="1"/>
          </p:nvCxnSpPr>
          <p:spPr>
            <a:xfrm flipV="1">
              <a:off x="1638191" y="530467"/>
              <a:ext cx="5789217" cy="27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107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914214" y="365126"/>
            <a:ext cx="9439585" cy="708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85345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68636" y="365125"/>
            <a:ext cx="11085164" cy="1031994"/>
            <a:chOff x="0" y="0"/>
            <a:chExt cx="7427408" cy="574292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0"/>
              <a:ext cx="997181" cy="574292"/>
              <a:chOff x="0" y="0"/>
              <a:chExt cx="997181" cy="574292"/>
            </a:xfrm>
          </p:grpSpPr>
          <p:sp>
            <p:nvSpPr>
              <p:cNvPr id="11" name="Прямоугольник 1"/>
              <p:cNvSpPr/>
              <p:nvPr userDrawn="1"/>
            </p:nvSpPr>
            <p:spPr>
              <a:xfrm>
                <a:off x="817181" y="0"/>
                <a:ext cx="180000" cy="180000"/>
              </a:xfrm>
              <a:prstGeom prst="rect">
                <a:avLst/>
              </a:prstGeom>
              <a:solidFill>
                <a:srgbClr val="F56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Прямоугольник 7"/>
              <p:cNvSpPr/>
              <p:nvPr userDrawn="1"/>
            </p:nvSpPr>
            <p:spPr>
              <a:xfrm>
                <a:off x="603688" y="0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8"/>
              <p:cNvSpPr/>
              <p:nvPr userDrawn="1"/>
            </p:nvSpPr>
            <p:spPr>
              <a:xfrm>
                <a:off x="390194" y="0"/>
                <a:ext cx="180000" cy="180000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21"/>
              <p:cNvSpPr/>
              <p:nvPr userDrawn="1"/>
            </p:nvSpPr>
            <p:spPr>
              <a:xfrm>
                <a:off x="603687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22"/>
              <p:cNvSpPr/>
              <p:nvPr userDrawn="1"/>
            </p:nvSpPr>
            <p:spPr>
              <a:xfrm>
                <a:off x="391844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23"/>
              <p:cNvSpPr/>
              <p:nvPr userDrawn="1"/>
            </p:nvSpPr>
            <p:spPr>
              <a:xfrm>
                <a:off x="180000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24"/>
              <p:cNvSpPr/>
              <p:nvPr userDrawn="1"/>
            </p:nvSpPr>
            <p:spPr>
              <a:xfrm>
                <a:off x="192116" y="394292"/>
                <a:ext cx="180000" cy="18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26"/>
              <p:cNvSpPr/>
              <p:nvPr userDrawn="1"/>
            </p:nvSpPr>
            <p:spPr>
              <a:xfrm>
                <a:off x="0" y="394292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рямоугольник 28"/>
              <p:cNvSpPr/>
              <p:nvPr userDrawn="1"/>
            </p:nvSpPr>
            <p:spPr>
              <a:xfrm>
                <a:off x="386894" y="394292"/>
                <a:ext cx="180000" cy="180000"/>
              </a:xfrm>
              <a:prstGeom prst="rect">
                <a:avLst/>
              </a:prstGeom>
              <a:solidFill>
                <a:srgbClr val="A50B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" name="Düz Bağlayıcı 8"/>
            <p:cNvCxnSpPr/>
            <p:nvPr userDrawn="1"/>
          </p:nvCxnSpPr>
          <p:spPr>
            <a:xfrm>
              <a:off x="885797" y="428437"/>
              <a:ext cx="4851006" cy="220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 userDrawn="1"/>
          </p:nvCxnSpPr>
          <p:spPr>
            <a:xfrm flipV="1">
              <a:off x="1638191" y="530467"/>
              <a:ext cx="5789217" cy="27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16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914214" y="365126"/>
            <a:ext cx="9439585" cy="708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85345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68636" y="365125"/>
            <a:ext cx="11085164" cy="1031994"/>
            <a:chOff x="0" y="0"/>
            <a:chExt cx="7427408" cy="574292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0"/>
              <a:ext cx="997181" cy="574292"/>
              <a:chOff x="0" y="0"/>
              <a:chExt cx="997181" cy="574292"/>
            </a:xfrm>
          </p:grpSpPr>
          <p:sp>
            <p:nvSpPr>
              <p:cNvPr id="11" name="Прямоугольник 1"/>
              <p:cNvSpPr/>
              <p:nvPr userDrawn="1"/>
            </p:nvSpPr>
            <p:spPr>
              <a:xfrm>
                <a:off x="817181" y="0"/>
                <a:ext cx="180000" cy="180000"/>
              </a:xfrm>
              <a:prstGeom prst="rect">
                <a:avLst/>
              </a:prstGeom>
              <a:solidFill>
                <a:srgbClr val="F56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Прямоугольник 7"/>
              <p:cNvSpPr/>
              <p:nvPr userDrawn="1"/>
            </p:nvSpPr>
            <p:spPr>
              <a:xfrm>
                <a:off x="603688" y="0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8"/>
              <p:cNvSpPr/>
              <p:nvPr userDrawn="1"/>
            </p:nvSpPr>
            <p:spPr>
              <a:xfrm>
                <a:off x="390194" y="0"/>
                <a:ext cx="180000" cy="180000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21"/>
              <p:cNvSpPr/>
              <p:nvPr userDrawn="1"/>
            </p:nvSpPr>
            <p:spPr>
              <a:xfrm>
                <a:off x="603687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22"/>
              <p:cNvSpPr/>
              <p:nvPr userDrawn="1"/>
            </p:nvSpPr>
            <p:spPr>
              <a:xfrm>
                <a:off x="391844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23"/>
              <p:cNvSpPr/>
              <p:nvPr userDrawn="1"/>
            </p:nvSpPr>
            <p:spPr>
              <a:xfrm>
                <a:off x="180000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24"/>
              <p:cNvSpPr/>
              <p:nvPr userDrawn="1"/>
            </p:nvSpPr>
            <p:spPr>
              <a:xfrm>
                <a:off x="192116" y="394292"/>
                <a:ext cx="180000" cy="18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26"/>
              <p:cNvSpPr/>
              <p:nvPr userDrawn="1"/>
            </p:nvSpPr>
            <p:spPr>
              <a:xfrm>
                <a:off x="0" y="394292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рямоугольник 28"/>
              <p:cNvSpPr/>
              <p:nvPr userDrawn="1"/>
            </p:nvSpPr>
            <p:spPr>
              <a:xfrm>
                <a:off x="386894" y="394292"/>
                <a:ext cx="180000" cy="180000"/>
              </a:xfrm>
              <a:prstGeom prst="rect">
                <a:avLst/>
              </a:prstGeom>
              <a:solidFill>
                <a:srgbClr val="A50B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" name="Düz Bağlayıcı 8"/>
            <p:cNvCxnSpPr/>
            <p:nvPr userDrawn="1"/>
          </p:nvCxnSpPr>
          <p:spPr>
            <a:xfrm>
              <a:off x="885797" y="428437"/>
              <a:ext cx="4851006" cy="220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 userDrawn="1"/>
          </p:nvCxnSpPr>
          <p:spPr>
            <a:xfrm flipV="1">
              <a:off x="1638191" y="530467"/>
              <a:ext cx="5789217" cy="27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455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914214" y="365126"/>
            <a:ext cx="9439585" cy="708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85345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68636" y="365125"/>
            <a:ext cx="11085164" cy="1031994"/>
            <a:chOff x="0" y="0"/>
            <a:chExt cx="7427408" cy="574292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0"/>
              <a:ext cx="997181" cy="574292"/>
              <a:chOff x="0" y="0"/>
              <a:chExt cx="997181" cy="574292"/>
            </a:xfrm>
          </p:grpSpPr>
          <p:sp>
            <p:nvSpPr>
              <p:cNvPr id="11" name="Прямоугольник 1"/>
              <p:cNvSpPr/>
              <p:nvPr userDrawn="1"/>
            </p:nvSpPr>
            <p:spPr>
              <a:xfrm>
                <a:off x="817181" y="0"/>
                <a:ext cx="180000" cy="180000"/>
              </a:xfrm>
              <a:prstGeom prst="rect">
                <a:avLst/>
              </a:prstGeom>
              <a:solidFill>
                <a:srgbClr val="F56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Прямоугольник 7"/>
              <p:cNvSpPr/>
              <p:nvPr userDrawn="1"/>
            </p:nvSpPr>
            <p:spPr>
              <a:xfrm>
                <a:off x="603688" y="0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8"/>
              <p:cNvSpPr/>
              <p:nvPr userDrawn="1"/>
            </p:nvSpPr>
            <p:spPr>
              <a:xfrm>
                <a:off x="390194" y="0"/>
                <a:ext cx="180000" cy="180000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21"/>
              <p:cNvSpPr/>
              <p:nvPr userDrawn="1"/>
            </p:nvSpPr>
            <p:spPr>
              <a:xfrm>
                <a:off x="603687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22"/>
              <p:cNvSpPr/>
              <p:nvPr userDrawn="1"/>
            </p:nvSpPr>
            <p:spPr>
              <a:xfrm>
                <a:off x="391844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23"/>
              <p:cNvSpPr/>
              <p:nvPr userDrawn="1"/>
            </p:nvSpPr>
            <p:spPr>
              <a:xfrm>
                <a:off x="180000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24"/>
              <p:cNvSpPr/>
              <p:nvPr userDrawn="1"/>
            </p:nvSpPr>
            <p:spPr>
              <a:xfrm>
                <a:off x="192116" y="394292"/>
                <a:ext cx="180000" cy="18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26"/>
              <p:cNvSpPr/>
              <p:nvPr userDrawn="1"/>
            </p:nvSpPr>
            <p:spPr>
              <a:xfrm>
                <a:off x="0" y="394292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рямоугольник 28"/>
              <p:cNvSpPr/>
              <p:nvPr userDrawn="1"/>
            </p:nvSpPr>
            <p:spPr>
              <a:xfrm>
                <a:off x="386894" y="394292"/>
                <a:ext cx="180000" cy="180000"/>
              </a:xfrm>
              <a:prstGeom prst="rect">
                <a:avLst/>
              </a:prstGeom>
              <a:solidFill>
                <a:srgbClr val="A50B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" name="Düz Bağlayıcı 8"/>
            <p:cNvCxnSpPr/>
            <p:nvPr userDrawn="1"/>
          </p:nvCxnSpPr>
          <p:spPr>
            <a:xfrm>
              <a:off x="885797" y="428437"/>
              <a:ext cx="4851006" cy="220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 userDrawn="1"/>
          </p:nvCxnSpPr>
          <p:spPr>
            <a:xfrm flipV="1">
              <a:off x="1638191" y="530467"/>
              <a:ext cx="5789217" cy="27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450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914214" y="365126"/>
            <a:ext cx="9439585" cy="708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85345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68636" y="365125"/>
            <a:ext cx="11085164" cy="1031994"/>
            <a:chOff x="0" y="0"/>
            <a:chExt cx="7427408" cy="574292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0"/>
              <a:ext cx="997181" cy="574292"/>
              <a:chOff x="0" y="0"/>
              <a:chExt cx="997181" cy="574292"/>
            </a:xfrm>
          </p:grpSpPr>
          <p:sp>
            <p:nvSpPr>
              <p:cNvPr id="11" name="Прямоугольник 1"/>
              <p:cNvSpPr/>
              <p:nvPr userDrawn="1"/>
            </p:nvSpPr>
            <p:spPr>
              <a:xfrm>
                <a:off x="817181" y="0"/>
                <a:ext cx="180000" cy="180000"/>
              </a:xfrm>
              <a:prstGeom prst="rect">
                <a:avLst/>
              </a:prstGeom>
              <a:solidFill>
                <a:srgbClr val="F56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Прямоугольник 7"/>
              <p:cNvSpPr/>
              <p:nvPr userDrawn="1"/>
            </p:nvSpPr>
            <p:spPr>
              <a:xfrm>
                <a:off x="603688" y="0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8"/>
              <p:cNvSpPr/>
              <p:nvPr userDrawn="1"/>
            </p:nvSpPr>
            <p:spPr>
              <a:xfrm>
                <a:off x="390194" y="0"/>
                <a:ext cx="180000" cy="180000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21"/>
              <p:cNvSpPr/>
              <p:nvPr userDrawn="1"/>
            </p:nvSpPr>
            <p:spPr>
              <a:xfrm>
                <a:off x="603687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22"/>
              <p:cNvSpPr/>
              <p:nvPr userDrawn="1"/>
            </p:nvSpPr>
            <p:spPr>
              <a:xfrm>
                <a:off x="391844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23"/>
              <p:cNvSpPr/>
              <p:nvPr userDrawn="1"/>
            </p:nvSpPr>
            <p:spPr>
              <a:xfrm>
                <a:off x="180000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24"/>
              <p:cNvSpPr/>
              <p:nvPr userDrawn="1"/>
            </p:nvSpPr>
            <p:spPr>
              <a:xfrm>
                <a:off x="192116" y="394292"/>
                <a:ext cx="180000" cy="18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26"/>
              <p:cNvSpPr/>
              <p:nvPr userDrawn="1"/>
            </p:nvSpPr>
            <p:spPr>
              <a:xfrm>
                <a:off x="0" y="394292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рямоугольник 28"/>
              <p:cNvSpPr/>
              <p:nvPr userDrawn="1"/>
            </p:nvSpPr>
            <p:spPr>
              <a:xfrm>
                <a:off x="386894" y="394292"/>
                <a:ext cx="180000" cy="180000"/>
              </a:xfrm>
              <a:prstGeom prst="rect">
                <a:avLst/>
              </a:prstGeom>
              <a:solidFill>
                <a:srgbClr val="A50B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" name="Düz Bağlayıcı 8"/>
            <p:cNvCxnSpPr/>
            <p:nvPr userDrawn="1"/>
          </p:nvCxnSpPr>
          <p:spPr>
            <a:xfrm>
              <a:off x="885797" y="428437"/>
              <a:ext cx="4851006" cy="220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 userDrawn="1"/>
          </p:nvCxnSpPr>
          <p:spPr>
            <a:xfrm flipV="1">
              <a:off x="1638191" y="530467"/>
              <a:ext cx="5789217" cy="27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311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914214" y="365126"/>
            <a:ext cx="9439585" cy="708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85345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68636" y="365125"/>
            <a:ext cx="11085164" cy="1031994"/>
            <a:chOff x="0" y="0"/>
            <a:chExt cx="7427408" cy="574292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0"/>
              <a:ext cx="997181" cy="574292"/>
              <a:chOff x="0" y="0"/>
              <a:chExt cx="997181" cy="574292"/>
            </a:xfrm>
          </p:grpSpPr>
          <p:sp>
            <p:nvSpPr>
              <p:cNvPr id="11" name="Прямоугольник 1"/>
              <p:cNvSpPr/>
              <p:nvPr userDrawn="1"/>
            </p:nvSpPr>
            <p:spPr>
              <a:xfrm>
                <a:off x="817181" y="0"/>
                <a:ext cx="180000" cy="180000"/>
              </a:xfrm>
              <a:prstGeom prst="rect">
                <a:avLst/>
              </a:prstGeom>
              <a:solidFill>
                <a:srgbClr val="F56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Прямоугольник 7"/>
              <p:cNvSpPr/>
              <p:nvPr userDrawn="1"/>
            </p:nvSpPr>
            <p:spPr>
              <a:xfrm>
                <a:off x="603688" y="0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8"/>
              <p:cNvSpPr/>
              <p:nvPr userDrawn="1"/>
            </p:nvSpPr>
            <p:spPr>
              <a:xfrm>
                <a:off x="390194" y="0"/>
                <a:ext cx="180000" cy="180000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21"/>
              <p:cNvSpPr/>
              <p:nvPr userDrawn="1"/>
            </p:nvSpPr>
            <p:spPr>
              <a:xfrm>
                <a:off x="603687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22"/>
              <p:cNvSpPr/>
              <p:nvPr userDrawn="1"/>
            </p:nvSpPr>
            <p:spPr>
              <a:xfrm>
                <a:off x="391844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23"/>
              <p:cNvSpPr/>
              <p:nvPr userDrawn="1"/>
            </p:nvSpPr>
            <p:spPr>
              <a:xfrm>
                <a:off x="180000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24"/>
              <p:cNvSpPr/>
              <p:nvPr userDrawn="1"/>
            </p:nvSpPr>
            <p:spPr>
              <a:xfrm>
                <a:off x="192116" y="394292"/>
                <a:ext cx="180000" cy="18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26"/>
              <p:cNvSpPr/>
              <p:nvPr userDrawn="1"/>
            </p:nvSpPr>
            <p:spPr>
              <a:xfrm>
                <a:off x="0" y="394292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рямоугольник 28"/>
              <p:cNvSpPr/>
              <p:nvPr userDrawn="1"/>
            </p:nvSpPr>
            <p:spPr>
              <a:xfrm>
                <a:off x="386894" y="394292"/>
                <a:ext cx="180000" cy="180000"/>
              </a:xfrm>
              <a:prstGeom prst="rect">
                <a:avLst/>
              </a:prstGeom>
              <a:solidFill>
                <a:srgbClr val="A50B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" name="Düz Bağlayıcı 8"/>
            <p:cNvCxnSpPr/>
            <p:nvPr userDrawn="1"/>
          </p:nvCxnSpPr>
          <p:spPr>
            <a:xfrm>
              <a:off x="885797" y="428437"/>
              <a:ext cx="4851006" cy="220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 userDrawn="1"/>
          </p:nvCxnSpPr>
          <p:spPr>
            <a:xfrm flipV="1">
              <a:off x="1638191" y="530467"/>
              <a:ext cx="5789217" cy="27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454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914214" y="365126"/>
            <a:ext cx="9439585" cy="708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85345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68636" y="365125"/>
            <a:ext cx="11085164" cy="1031994"/>
            <a:chOff x="0" y="0"/>
            <a:chExt cx="7427408" cy="574292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0"/>
              <a:ext cx="997181" cy="574292"/>
              <a:chOff x="0" y="0"/>
              <a:chExt cx="997181" cy="574292"/>
            </a:xfrm>
          </p:grpSpPr>
          <p:sp>
            <p:nvSpPr>
              <p:cNvPr id="11" name="Прямоугольник 1"/>
              <p:cNvSpPr/>
              <p:nvPr userDrawn="1"/>
            </p:nvSpPr>
            <p:spPr>
              <a:xfrm>
                <a:off x="817181" y="0"/>
                <a:ext cx="180000" cy="180000"/>
              </a:xfrm>
              <a:prstGeom prst="rect">
                <a:avLst/>
              </a:prstGeom>
              <a:solidFill>
                <a:srgbClr val="F56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Прямоугольник 7"/>
              <p:cNvSpPr/>
              <p:nvPr userDrawn="1"/>
            </p:nvSpPr>
            <p:spPr>
              <a:xfrm>
                <a:off x="603688" y="0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8"/>
              <p:cNvSpPr/>
              <p:nvPr userDrawn="1"/>
            </p:nvSpPr>
            <p:spPr>
              <a:xfrm>
                <a:off x="390194" y="0"/>
                <a:ext cx="180000" cy="180000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21"/>
              <p:cNvSpPr/>
              <p:nvPr userDrawn="1"/>
            </p:nvSpPr>
            <p:spPr>
              <a:xfrm>
                <a:off x="603687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22"/>
              <p:cNvSpPr/>
              <p:nvPr userDrawn="1"/>
            </p:nvSpPr>
            <p:spPr>
              <a:xfrm>
                <a:off x="391844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23"/>
              <p:cNvSpPr/>
              <p:nvPr userDrawn="1"/>
            </p:nvSpPr>
            <p:spPr>
              <a:xfrm>
                <a:off x="180000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24"/>
              <p:cNvSpPr/>
              <p:nvPr userDrawn="1"/>
            </p:nvSpPr>
            <p:spPr>
              <a:xfrm>
                <a:off x="192116" y="394292"/>
                <a:ext cx="180000" cy="18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26"/>
              <p:cNvSpPr/>
              <p:nvPr userDrawn="1"/>
            </p:nvSpPr>
            <p:spPr>
              <a:xfrm>
                <a:off x="0" y="394292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рямоугольник 28"/>
              <p:cNvSpPr/>
              <p:nvPr userDrawn="1"/>
            </p:nvSpPr>
            <p:spPr>
              <a:xfrm>
                <a:off x="386894" y="394292"/>
                <a:ext cx="180000" cy="180000"/>
              </a:xfrm>
              <a:prstGeom prst="rect">
                <a:avLst/>
              </a:prstGeom>
              <a:solidFill>
                <a:srgbClr val="A50B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" name="Düz Bağlayıcı 8"/>
            <p:cNvCxnSpPr/>
            <p:nvPr userDrawn="1"/>
          </p:nvCxnSpPr>
          <p:spPr>
            <a:xfrm>
              <a:off x="885797" y="428437"/>
              <a:ext cx="4851006" cy="220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 userDrawn="1"/>
          </p:nvCxnSpPr>
          <p:spPr>
            <a:xfrm flipV="1">
              <a:off x="1638191" y="530467"/>
              <a:ext cx="5789217" cy="27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27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914214" y="365126"/>
            <a:ext cx="9439585" cy="708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85345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68636" y="365125"/>
            <a:ext cx="11085164" cy="1031994"/>
            <a:chOff x="0" y="0"/>
            <a:chExt cx="7427408" cy="574292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0"/>
              <a:ext cx="997181" cy="574292"/>
              <a:chOff x="0" y="0"/>
              <a:chExt cx="997181" cy="574292"/>
            </a:xfrm>
          </p:grpSpPr>
          <p:sp>
            <p:nvSpPr>
              <p:cNvPr id="11" name="Прямоугольник 1"/>
              <p:cNvSpPr/>
              <p:nvPr userDrawn="1"/>
            </p:nvSpPr>
            <p:spPr>
              <a:xfrm>
                <a:off x="817181" y="0"/>
                <a:ext cx="180000" cy="180000"/>
              </a:xfrm>
              <a:prstGeom prst="rect">
                <a:avLst/>
              </a:prstGeom>
              <a:solidFill>
                <a:srgbClr val="F56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Прямоугольник 7"/>
              <p:cNvSpPr/>
              <p:nvPr userDrawn="1"/>
            </p:nvSpPr>
            <p:spPr>
              <a:xfrm>
                <a:off x="603688" y="0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8"/>
              <p:cNvSpPr/>
              <p:nvPr userDrawn="1"/>
            </p:nvSpPr>
            <p:spPr>
              <a:xfrm>
                <a:off x="390194" y="0"/>
                <a:ext cx="180000" cy="180000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21"/>
              <p:cNvSpPr/>
              <p:nvPr userDrawn="1"/>
            </p:nvSpPr>
            <p:spPr>
              <a:xfrm>
                <a:off x="603687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22"/>
              <p:cNvSpPr/>
              <p:nvPr userDrawn="1"/>
            </p:nvSpPr>
            <p:spPr>
              <a:xfrm>
                <a:off x="391844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23"/>
              <p:cNvSpPr/>
              <p:nvPr userDrawn="1"/>
            </p:nvSpPr>
            <p:spPr>
              <a:xfrm>
                <a:off x="180000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24"/>
              <p:cNvSpPr/>
              <p:nvPr userDrawn="1"/>
            </p:nvSpPr>
            <p:spPr>
              <a:xfrm>
                <a:off x="192116" y="394292"/>
                <a:ext cx="180000" cy="18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26"/>
              <p:cNvSpPr/>
              <p:nvPr userDrawn="1"/>
            </p:nvSpPr>
            <p:spPr>
              <a:xfrm>
                <a:off x="0" y="394292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рямоугольник 28"/>
              <p:cNvSpPr/>
              <p:nvPr userDrawn="1"/>
            </p:nvSpPr>
            <p:spPr>
              <a:xfrm>
                <a:off x="386894" y="394292"/>
                <a:ext cx="180000" cy="180000"/>
              </a:xfrm>
              <a:prstGeom prst="rect">
                <a:avLst/>
              </a:prstGeom>
              <a:solidFill>
                <a:srgbClr val="A50B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" name="Düz Bağlayıcı 8"/>
            <p:cNvCxnSpPr/>
            <p:nvPr userDrawn="1"/>
          </p:nvCxnSpPr>
          <p:spPr>
            <a:xfrm>
              <a:off x="885797" y="428437"/>
              <a:ext cx="4851006" cy="220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 userDrawn="1"/>
          </p:nvCxnSpPr>
          <p:spPr>
            <a:xfrm flipV="1">
              <a:off x="1638191" y="530467"/>
              <a:ext cx="5789217" cy="27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372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914214" y="365126"/>
            <a:ext cx="9439585" cy="708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85345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68636" y="365125"/>
            <a:ext cx="11085164" cy="1031994"/>
            <a:chOff x="0" y="0"/>
            <a:chExt cx="7427408" cy="574292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0"/>
              <a:ext cx="997181" cy="574292"/>
              <a:chOff x="0" y="0"/>
              <a:chExt cx="997181" cy="574292"/>
            </a:xfrm>
          </p:grpSpPr>
          <p:sp>
            <p:nvSpPr>
              <p:cNvPr id="11" name="Прямоугольник 1"/>
              <p:cNvSpPr/>
              <p:nvPr userDrawn="1"/>
            </p:nvSpPr>
            <p:spPr>
              <a:xfrm>
                <a:off x="817181" y="0"/>
                <a:ext cx="180000" cy="180000"/>
              </a:xfrm>
              <a:prstGeom prst="rect">
                <a:avLst/>
              </a:prstGeom>
              <a:solidFill>
                <a:srgbClr val="F56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Прямоугольник 7"/>
              <p:cNvSpPr/>
              <p:nvPr userDrawn="1"/>
            </p:nvSpPr>
            <p:spPr>
              <a:xfrm>
                <a:off x="603688" y="0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8"/>
              <p:cNvSpPr/>
              <p:nvPr userDrawn="1"/>
            </p:nvSpPr>
            <p:spPr>
              <a:xfrm>
                <a:off x="390194" y="0"/>
                <a:ext cx="180000" cy="180000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21"/>
              <p:cNvSpPr/>
              <p:nvPr userDrawn="1"/>
            </p:nvSpPr>
            <p:spPr>
              <a:xfrm>
                <a:off x="603687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22"/>
              <p:cNvSpPr/>
              <p:nvPr userDrawn="1"/>
            </p:nvSpPr>
            <p:spPr>
              <a:xfrm>
                <a:off x="391844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23"/>
              <p:cNvSpPr/>
              <p:nvPr userDrawn="1"/>
            </p:nvSpPr>
            <p:spPr>
              <a:xfrm>
                <a:off x="180000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24"/>
              <p:cNvSpPr/>
              <p:nvPr userDrawn="1"/>
            </p:nvSpPr>
            <p:spPr>
              <a:xfrm>
                <a:off x="192116" y="394292"/>
                <a:ext cx="180000" cy="18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26"/>
              <p:cNvSpPr/>
              <p:nvPr userDrawn="1"/>
            </p:nvSpPr>
            <p:spPr>
              <a:xfrm>
                <a:off x="0" y="394292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рямоугольник 28"/>
              <p:cNvSpPr/>
              <p:nvPr userDrawn="1"/>
            </p:nvSpPr>
            <p:spPr>
              <a:xfrm>
                <a:off x="386894" y="394292"/>
                <a:ext cx="180000" cy="180000"/>
              </a:xfrm>
              <a:prstGeom prst="rect">
                <a:avLst/>
              </a:prstGeom>
              <a:solidFill>
                <a:srgbClr val="A50B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" name="Düz Bağlayıcı 8"/>
            <p:cNvCxnSpPr/>
            <p:nvPr userDrawn="1"/>
          </p:nvCxnSpPr>
          <p:spPr>
            <a:xfrm>
              <a:off x="885797" y="428437"/>
              <a:ext cx="4851006" cy="220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 userDrawn="1"/>
          </p:nvCxnSpPr>
          <p:spPr>
            <a:xfrm flipV="1">
              <a:off x="1638191" y="530467"/>
              <a:ext cx="5789217" cy="27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84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914214" y="365126"/>
            <a:ext cx="9439585" cy="708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85345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68636" y="365125"/>
            <a:ext cx="11085164" cy="1031994"/>
            <a:chOff x="0" y="0"/>
            <a:chExt cx="7427408" cy="574292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0"/>
              <a:ext cx="997181" cy="574292"/>
              <a:chOff x="0" y="0"/>
              <a:chExt cx="997181" cy="574292"/>
            </a:xfrm>
          </p:grpSpPr>
          <p:sp>
            <p:nvSpPr>
              <p:cNvPr id="11" name="Прямоугольник 1"/>
              <p:cNvSpPr/>
              <p:nvPr userDrawn="1"/>
            </p:nvSpPr>
            <p:spPr>
              <a:xfrm>
                <a:off x="817181" y="0"/>
                <a:ext cx="180000" cy="180000"/>
              </a:xfrm>
              <a:prstGeom prst="rect">
                <a:avLst/>
              </a:prstGeom>
              <a:solidFill>
                <a:srgbClr val="F56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Прямоугольник 7"/>
              <p:cNvSpPr/>
              <p:nvPr userDrawn="1"/>
            </p:nvSpPr>
            <p:spPr>
              <a:xfrm>
                <a:off x="603688" y="0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8"/>
              <p:cNvSpPr/>
              <p:nvPr userDrawn="1"/>
            </p:nvSpPr>
            <p:spPr>
              <a:xfrm>
                <a:off x="390194" y="0"/>
                <a:ext cx="180000" cy="180000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21"/>
              <p:cNvSpPr/>
              <p:nvPr userDrawn="1"/>
            </p:nvSpPr>
            <p:spPr>
              <a:xfrm>
                <a:off x="603687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22"/>
              <p:cNvSpPr/>
              <p:nvPr userDrawn="1"/>
            </p:nvSpPr>
            <p:spPr>
              <a:xfrm>
                <a:off x="391844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23"/>
              <p:cNvSpPr/>
              <p:nvPr userDrawn="1"/>
            </p:nvSpPr>
            <p:spPr>
              <a:xfrm>
                <a:off x="180000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24"/>
              <p:cNvSpPr/>
              <p:nvPr userDrawn="1"/>
            </p:nvSpPr>
            <p:spPr>
              <a:xfrm>
                <a:off x="192116" y="394292"/>
                <a:ext cx="180000" cy="18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26"/>
              <p:cNvSpPr/>
              <p:nvPr userDrawn="1"/>
            </p:nvSpPr>
            <p:spPr>
              <a:xfrm>
                <a:off x="0" y="394292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рямоугольник 28"/>
              <p:cNvSpPr/>
              <p:nvPr userDrawn="1"/>
            </p:nvSpPr>
            <p:spPr>
              <a:xfrm>
                <a:off x="386894" y="394292"/>
                <a:ext cx="180000" cy="180000"/>
              </a:xfrm>
              <a:prstGeom prst="rect">
                <a:avLst/>
              </a:prstGeom>
              <a:solidFill>
                <a:srgbClr val="A50B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" name="Düz Bağlayıcı 8"/>
            <p:cNvCxnSpPr/>
            <p:nvPr userDrawn="1"/>
          </p:nvCxnSpPr>
          <p:spPr>
            <a:xfrm>
              <a:off x="885797" y="428437"/>
              <a:ext cx="4851006" cy="220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 userDrawn="1"/>
          </p:nvCxnSpPr>
          <p:spPr>
            <a:xfrm flipV="1">
              <a:off x="1638191" y="530467"/>
              <a:ext cx="5789217" cy="27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830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914214" y="365126"/>
            <a:ext cx="9439585" cy="708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85345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68636" y="365125"/>
            <a:ext cx="11085164" cy="1031994"/>
            <a:chOff x="0" y="0"/>
            <a:chExt cx="7427408" cy="574292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0"/>
              <a:ext cx="997181" cy="574292"/>
              <a:chOff x="0" y="0"/>
              <a:chExt cx="997181" cy="574292"/>
            </a:xfrm>
          </p:grpSpPr>
          <p:sp>
            <p:nvSpPr>
              <p:cNvPr id="11" name="Прямоугольник 1"/>
              <p:cNvSpPr/>
              <p:nvPr userDrawn="1"/>
            </p:nvSpPr>
            <p:spPr>
              <a:xfrm>
                <a:off x="817181" y="0"/>
                <a:ext cx="180000" cy="180000"/>
              </a:xfrm>
              <a:prstGeom prst="rect">
                <a:avLst/>
              </a:prstGeom>
              <a:solidFill>
                <a:srgbClr val="F56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Прямоугольник 7"/>
              <p:cNvSpPr/>
              <p:nvPr userDrawn="1"/>
            </p:nvSpPr>
            <p:spPr>
              <a:xfrm>
                <a:off x="603688" y="0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8"/>
              <p:cNvSpPr/>
              <p:nvPr userDrawn="1"/>
            </p:nvSpPr>
            <p:spPr>
              <a:xfrm>
                <a:off x="390194" y="0"/>
                <a:ext cx="180000" cy="180000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21"/>
              <p:cNvSpPr/>
              <p:nvPr userDrawn="1"/>
            </p:nvSpPr>
            <p:spPr>
              <a:xfrm>
                <a:off x="603687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22"/>
              <p:cNvSpPr/>
              <p:nvPr userDrawn="1"/>
            </p:nvSpPr>
            <p:spPr>
              <a:xfrm>
                <a:off x="391844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23"/>
              <p:cNvSpPr/>
              <p:nvPr userDrawn="1"/>
            </p:nvSpPr>
            <p:spPr>
              <a:xfrm>
                <a:off x="180000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24"/>
              <p:cNvSpPr/>
              <p:nvPr userDrawn="1"/>
            </p:nvSpPr>
            <p:spPr>
              <a:xfrm>
                <a:off x="192116" y="394292"/>
                <a:ext cx="180000" cy="18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26"/>
              <p:cNvSpPr/>
              <p:nvPr userDrawn="1"/>
            </p:nvSpPr>
            <p:spPr>
              <a:xfrm>
                <a:off x="0" y="394292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рямоугольник 28"/>
              <p:cNvSpPr/>
              <p:nvPr userDrawn="1"/>
            </p:nvSpPr>
            <p:spPr>
              <a:xfrm>
                <a:off x="386894" y="394292"/>
                <a:ext cx="180000" cy="180000"/>
              </a:xfrm>
              <a:prstGeom prst="rect">
                <a:avLst/>
              </a:prstGeom>
              <a:solidFill>
                <a:srgbClr val="A50B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" name="Düz Bağlayıcı 8"/>
            <p:cNvCxnSpPr/>
            <p:nvPr userDrawn="1"/>
          </p:nvCxnSpPr>
          <p:spPr>
            <a:xfrm>
              <a:off x="885797" y="428437"/>
              <a:ext cx="4851006" cy="220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 userDrawn="1"/>
          </p:nvCxnSpPr>
          <p:spPr>
            <a:xfrm flipV="1">
              <a:off x="1638191" y="530467"/>
              <a:ext cx="5789217" cy="27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331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914214" y="365126"/>
            <a:ext cx="9439585" cy="708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85345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68636" y="365125"/>
            <a:ext cx="11085164" cy="1031994"/>
            <a:chOff x="0" y="0"/>
            <a:chExt cx="7427408" cy="574292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0"/>
              <a:ext cx="997181" cy="574292"/>
              <a:chOff x="0" y="0"/>
              <a:chExt cx="997181" cy="574292"/>
            </a:xfrm>
          </p:grpSpPr>
          <p:sp>
            <p:nvSpPr>
              <p:cNvPr id="11" name="Прямоугольник 1"/>
              <p:cNvSpPr/>
              <p:nvPr userDrawn="1"/>
            </p:nvSpPr>
            <p:spPr>
              <a:xfrm>
                <a:off x="817181" y="0"/>
                <a:ext cx="180000" cy="180000"/>
              </a:xfrm>
              <a:prstGeom prst="rect">
                <a:avLst/>
              </a:prstGeom>
              <a:solidFill>
                <a:srgbClr val="F56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Прямоугольник 7"/>
              <p:cNvSpPr/>
              <p:nvPr userDrawn="1"/>
            </p:nvSpPr>
            <p:spPr>
              <a:xfrm>
                <a:off x="603688" y="0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8"/>
              <p:cNvSpPr/>
              <p:nvPr userDrawn="1"/>
            </p:nvSpPr>
            <p:spPr>
              <a:xfrm>
                <a:off x="390194" y="0"/>
                <a:ext cx="180000" cy="180000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21"/>
              <p:cNvSpPr/>
              <p:nvPr userDrawn="1"/>
            </p:nvSpPr>
            <p:spPr>
              <a:xfrm>
                <a:off x="603687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22"/>
              <p:cNvSpPr/>
              <p:nvPr userDrawn="1"/>
            </p:nvSpPr>
            <p:spPr>
              <a:xfrm>
                <a:off x="391844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23"/>
              <p:cNvSpPr/>
              <p:nvPr userDrawn="1"/>
            </p:nvSpPr>
            <p:spPr>
              <a:xfrm>
                <a:off x="180000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24"/>
              <p:cNvSpPr/>
              <p:nvPr userDrawn="1"/>
            </p:nvSpPr>
            <p:spPr>
              <a:xfrm>
                <a:off x="192116" y="394292"/>
                <a:ext cx="180000" cy="18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26"/>
              <p:cNvSpPr/>
              <p:nvPr userDrawn="1"/>
            </p:nvSpPr>
            <p:spPr>
              <a:xfrm>
                <a:off x="0" y="394292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рямоугольник 28"/>
              <p:cNvSpPr/>
              <p:nvPr userDrawn="1"/>
            </p:nvSpPr>
            <p:spPr>
              <a:xfrm>
                <a:off x="386894" y="394292"/>
                <a:ext cx="180000" cy="180000"/>
              </a:xfrm>
              <a:prstGeom prst="rect">
                <a:avLst/>
              </a:prstGeom>
              <a:solidFill>
                <a:srgbClr val="A50B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" name="Düz Bağlayıcı 8"/>
            <p:cNvCxnSpPr/>
            <p:nvPr userDrawn="1"/>
          </p:nvCxnSpPr>
          <p:spPr>
            <a:xfrm>
              <a:off x="885797" y="428437"/>
              <a:ext cx="4851006" cy="220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 userDrawn="1"/>
          </p:nvCxnSpPr>
          <p:spPr>
            <a:xfrm flipV="1">
              <a:off x="1638191" y="530467"/>
              <a:ext cx="5789217" cy="27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016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914214" y="365126"/>
            <a:ext cx="9439585" cy="708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85345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68636" y="365125"/>
            <a:ext cx="11085164" cy="1031994"/>
            <a:chOff x="0" y="0"/>
            <a:chExt cx="7427408" cy="574292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0"/>
              <a:ext cx="997181" cy="574292"/>
              <a:chOff x="0" y="0"/>
              <a:chExt cx="997181" cy="574292"/>
            </a:xfrm>
          </p:grpSpPr>
          <p:sp>
            <p:nvSpPr>
              <p:cNvPr id="11" name="Прямоугольник 1"/>
              <p:cNvSpPr/>
              <p:nvPr userDrawn="1"/>
            </p:nvSpPr>
            <p:spPr>
              <a:xfrm>
                <a:off x="817181" y="0"/>
                <a:ext cx="180000" cy="180000"/>
              </a:xfrm>
              <a:prstGeom prst="rect">
                <a:avLst/>
              </a:prstGeom>
              <a:solidFill>
                <a:srgbClr val="F56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Прямоугольник 7"/>
              <p:cNvSpPr/>
              <p:nvPr userDrawn="1"/>
            </p:nvSpPr>
            <p:spPr>
              <a:xfrm>
                <a:off x="603688" y="0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8"/>
              <p:cNvSpPr/>
              <p:nvPr userDrawn="1"/>
            </p:nvSpPr>
            <p:spPr>
              <a:xfrm>
                <a:off x="390194" y="0"/>
                <a:ext cx="180000" cy="180000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21"/>
              <p:cNvSpPr/>
              <p:nvPr userDrawn="1"/>
            </p:nvSpPr>
            <p:spPr>
              <a:xfrm>
                <a:off x="603687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22"/>
              <p:cNvSpPr/>
              <p:nvPr userDrawn="1"/>
            </p:nvSpPr>
            <p:spPr>
              <a:xfrm>
                <a:off x="391844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23"/>
              <p:cNvSpPr/>
              <p:nvPr userDrawn="1"/>
            </p:nvSpPr>
            <p:spPr>
              <a:xfrm>
                <a:off x="180000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24"/>
              <p:cNvSpPr/>
              <p:nvPr userDrawn="1"/>
            </p:nvSpPr>
            <p:spPr>
              <a:xfrm>
                <a:off x="192116" y="394292"/>
                <a:ext cx="180000" cy="18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26"/>
              <p:cNvSpPr/>
              <p:nvPr userDrawn="1"/>
            </p:nvSpPr>
            <p:spPr>
              <a:xfrm>
                <a:off x="0" y="394292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рямоугольник 28"/>
              <p:cNvSpPr/>
              <p:nvPr userDrawn="1"/>
            </p:nvSpPr>
            <p:spPr>
              <a:xfrm>
                <a:off x="386894" y="394292"/>
                <a:ext cx="180000" cy="180000"/>
              </a:xfrm>
              <a:prstGeom prst="rect">
                <a:avLst/>
              </a:prstGeom>
              <a:solidFill>
                <a:srgbClr val="A50B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" name="Düz Bağlayıcı 8"/>
            <p:cNvCxnSpPr/>
            <p:nvPr userDrawn="1"/>
          </p:nvCxnSpPr>
          <p:spPr>
            <a:xfrm>
              <a:off x="885797" y="428437"/>
              <a:ext cx="4851006" cy="220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 userDrawn="1"/>
          </p:nvCxnSpPr>
          <p:spPr>
            <a:xfrm flipV="1">
              <a:off x="1638191" y="530467"/>
              <a:ext cx="5789217" cy="27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013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914214" y="365126"/>
            <a:ext cx="9439585" cy="708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85345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68636" y="365125"/>
            <a:ext cx="11085164" cy="1031994"/>
            <a:chOff x="0" y="0"/>
            <a:chExt cx="7427408" cy="574292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0"/>
              <a:ext cx="997181" cy="574292"/>
              <a:chOff x="0" y="0"/>
              <a:chExt cx="997181" cy="574292"/>
            </a:xfrm>
          </p:grpSpPr>
          <p:sp>
            <p:nvSpPr>
              <p:cNvPr id="11" name="Прямоугольник 1"/>
              <p:cNvSpPr/>
              <p:nvPr userDrawn="1"/>
            </p:nvSpPr>
            <p:spPr>
              <a:xfrm>
                <a:off x="817181" y="0"/>
                <a:ext cx="180000" cy="180000"/>
              </a:xfrm>
              <a:prstGeom prst="rect">
                <a:avLst/>
              </a:prstGeom>
              <a:solidFill>
                <a:srgbClr val="F56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Прямоугольник 7"/>
              <p:cNvSpPr/>
              <p:nvPr userDrawn="1"/>
            </p:nvSpPr>
            <p:spPr>
              <a:xfrm>
                <a:off x="603688" y="0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8"/>
              <p:cNvSpPr/>
              <p:nvPr userDrawn="1"/>
            </p:nvSpPr>
            <p:spPr>
              <a:xfrm>
                <a:off x="390194" y="0"/>
                <a:ext cx="180000" cy="180000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21"/>
              <p:cNvSpPr/>
              <p:nvPr userDrawn="1"/>
            </p:nvSpPr>
            <p:spPr>
              <a:xfrm>
                <a:off x="603687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22"/>
              <p:cNvSpPr/>
              <p:nvPr userDrawn="1"/>
            </p:nvSpPr>
            <p:spPr>
              <a:xfrm>
                <a:off x="391844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23"/>
              <p:cNvSpPr/>
              <p:nvPr userDrawn="1"/>
            </p:nvSpPr>
            <p:spPr>
              <a:xfrm>
                <a:off x="180000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24"/>
              <p:cNvSpPr/>
              <p:nvPr userDrawn="1"/>
            </p:nvSpPr>
            <p:spPr>
              <a:xfrm>
                <a:off x="192116" y="394292"/>
                <a:ext cx="180000" cy="18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26"/>
              <p:cNvSpPr/>
              <p:nvPr userDrawn="1"/>
            </p:nvSpPr>
            <p:spPr>
              <a:xfrm>
                <a:off x="0" y="394292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рямоугольник 28"/>
              <p:cNvSpPr/>
              <p:nvPr userDrawn="1"/>
            </p:nvSpPr>
            <p:spPr>
              <a:xfrm>
                <a:off x="386894" y="394292"/>
                <a:ext cx="180000" cy="180000"/>
              </a:xfrm>
              <a:prstGeom prst="rect">
                <a:avLst/>
              </a:prstGeom>
              <a:solidFill>
                <a:srgbClr val="A50B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" name="Düz Bağlayıcı 8"/>
            <p:cNvCxnSpPr/>
            <p:nvPr userDrawn="1"/>
          </p:nvCxnSpPr>
          <p:spPr>
            <a:xfrm>
              <a:off x="885797" y="428437"/>
              <a:ext cx="4851006" cy="220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 userDrawn="1"/>
          </p:nvCxnSpPr>
          <p:spPr>
            <a:xfrm flipV="1">
              <a:off x="1638191" y="530467"/>
              <a:ext cx="5789217" cy="27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179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914214" y="365126"/>
            <a:ext cx="9439585" cy="708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85345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68636" y="365125"/>
            <a:ext cx="11085164" cy="1031994"/>
            <a:chOff x="0" y="0"/>
            <a:chExt cx="7427408" cy="574292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0"/>
              <a:ext cx="997181" cy="574292"/>
              <a:chOff x="0" y="0"/>
              <a:chExt cx="997181" cy="574292"/>
            </a:xfrm>
          </p:grpSpPr>
          <p:sp>
            <p:nvSpPr>
              <p:cNvPr id="11" name="Прямоугольник 1"/>
              <p:cNvSpPr/>
              <p:nvPr userDrawn="1"/>
            </p:nvSpPr>
            <p:spPr>
              <a:xfrm>
                <a:off x="817181" y="0"/>
                <a:ext cx="180000" cy="180000"/>
              </a:xfrm>
              <a:prstGeom prst="rect">
                <a:avLst/>
              </a:prstGeom>
              <a:solidFill>
                <a:srgbClr val="F56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Прямоугольник 7"/>
              <p:cNvSpPr/>
              <p:nvPr userDrawn="1"/>
            </p:nvSpPr>
            <p:spPr>
              <a:xfrm>
                <a:off x="603688" y="0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8"/>
              <p:cNvSpPr/>
              <p:nvPr userDrawn="1"/>
            </p:nvSpPr>
            <p:spPr>
              <a:xfrm>
                <a:off x="390194" y="0"/>
                <a:ext cx="180000" cy="180000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21"/>
              <p:cNvSpPr/>
              <p:nvPr userDrawn="1"/>
            </p:nvSpPr>
            <p:spPr>
              <a:xfrm>
                <a:off x="603687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22"/>
              <p:cNvSpPr/>
              <p:nvPr userDrawn="1"/>
            </p:nvSpPr>
            <p:spPr>
              <a:xfrm>
                <a:off x="391844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23"/>
              <p:cNvSpPr/>
              <p:nvPr userDrawn="1"/>
            </p:nvSpPr>
            <p:spPr>
              <a:xfrm>
                <a:off x="180000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24"/>
              <p:cNvSpPr/>
              <p:nvPr userDrawn="1"/>
            </p:nvSpPr>
            <p:spPr>
              <a:xfrm>
                <a:off x="192116" y="394292"/>
                <a:ext cx="180000" cy="18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26"/>
              <p:cNvSpPr/>
              <p:nvPr userDrawn="1"/>
            </p:nvSpPr>
            <p:spPr>
              <a:xfrm>
                <a:off x="0" y="394292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рямоугольник 28"/>
              <p:cNvSpPr/>
              <p:nvPr userDrawn="1"/>
            </p:nvSpPr>
            <p:spPr>
              <a:xfrm>
                <a:off x="386894" y="394292"/>
                <a:ext cx="180000" cy="180000"/>
              </a:xfrm>
              <a:prstGeom prst="rect">
                <a:avLst/>
              </a:prstGeom>
              <a:solidFill>
                <a:srgbClr val="A50B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" name="Düz Bağlayıcı 8"/>
            <p:cNvCxnSpPr/>
            <p:nvPr userDrawn="1"/>
          </p:nvCxnSpPr>
          <p:spPr>
            <a:xfrm>
              <a:off x="885797" y="428437"/>
              <a:ext cx="4851006" cy="220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 userDrawn="1"/>
          </p:nvCxnSpPr>
          <p:spPr>
            <a:xfrm flipV="1">
              <a:off x="1638191" y="530467"/>
              <a:ext cx="5789217" cy="27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440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914214" y="365126"/>
            <a:ext cx="9439585" cy="708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85345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68636" y="365125"/>
            <a:ext cx="11085164" cy="1031994"/>
            <a:chOff x="0" y="0"/>
            <a:chExt cx="7427408" cy="574292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0"/>
              <a:ext cx="997181" cy="574292"/>
              <a:chOff x="0" y="0"/>
              <a:chExt cx="997181" cy="574292"/>
            </a:xfrm>
          </p:grpSpPr>
          <p:sp>
            <p:nvSpPr>
              <p:cNvPr id="11" name="Прямоугольник 1"/>
              <p:cNvSpPr/>
              <p:nvPr userDrawn="1"/>
            </p:nvSpPr>
            <p:spPr>
              <a:xfrm>
                <a:off x="817181" y="0"/>
                <a:ext cx="180000" cy="180000"/>
              </a:xfrm>
              <a:prstGeom prst="rect">
                <a:avLst/>
              </a:prstGeom>
              <a:solidFill>
                <a:srgbClr val="F56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Прямоугольник 7"/>
              <p:cNvSpPr/>
              <p:nvPr userDrawn="1"/>
            </p:nvSpPr>
            <p:spPr>
              <a:xfrm>
                <a:off x="603688" y="0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8"/>
              <p:cNvSpPr/>
              <p:nvPr userDrawn="1"/>
            </p:nvSpPr>
            <p:spPr>
              <a:xfrm>
                <a:off x="390194" y="0"/>
                <a:ext cx="180000" cy="180000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21"/>
              <p:cNvSpPr/>
              <p:nvPr userDrawn="1"/>
            </p:nvSpPr>
            <p:spPr>
              <a:xfrm>
                <a:off x="603687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22"/>
              <p:cNvSpPr/>
              <p:nvPr userDrawn="1"/>
            </p:nvSpPr>
            <p:spPr>
              <a:xfrm>
                <a:off x="391844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23"/>
              <p:cNvSpPr/>
              <p:nvPr userDrawn="1"/>
            </p:nvSpPr>
            <p:spPr>
              <a:xfrm>
                <a:off x="180000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24"/>
              <p:cNvSpPr/>
              <p:nvPr userDrawn="1"/>
            </p:nvSpPr>
            <p:spPr>
              <a:xfrm>
                <a:off x="192116" y="394292"/>
                <a:ext cx="180000" cy="18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26"/>
              <p:cNvSpPr/>
              <p:nvPr userDrawn="1"/>
            </p:nvSpPr>
            <p:spPr>
              <a:xfrm>
                <a:off x="0" y="394292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рямоугольник 28"/>
              <p:cNvSpPr/>
              <p:nvPr userDrawn="1"/>
            </p:nvSpPr>
            <p:spPr>
              <a:xfrm>
                <a:off x="386894" y="394292"/>
                <a:ext cx="180000" cy="180000"/>
              </a:xfrm>
              <a:prstGeom prst="rect">
                <a:avLst/>
              </a:prstGeom>
              <a:solidFill>
                <a:srgbClr val="A50B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" name="Düz Bağlayıcı 8"/>
            <p:cNvCxnSpPr/>
            <p:nvPr userDrawn="1"/>
          </p:nvCxnSpPr>
          <p:spPr>
            <a:xfrm>
              <a:off x="885797" y="428437"/>
              <a:ext cx="4851006" cy="220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 userDrawn="1"/>
          </p:nvCxnSpPr>
          <p:spPr>
            <a:xfrm flipV="1">
              <a:off x="1638191" y="530467"/>
              <a:ext cx="5789217" cy="27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441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914214" y="365126"/>
            <a:ext cx="9439585" cy="708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85345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68636" y="365125"/>
            <a:ext cx="11085164" cy="1031994"/>
            <a:chOff x="0" y="0"/>
            <a:chExt cx="7427408" cy="574292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0"/>
              <a:ext cx="997181" cy="574292"/>
              <a:chOff x="0" y="0"/>
              <a:chExt cx="997181" cy="574292"/>
            </a:xfrm>
          </p:grpSpPr>
          <p:sp>
            <p:nvSpPr>
              <p:cNvPr id="11" name="Прямоугольник 1"/>
              <p:cNvSpPr/>
              <p:nvPr userDrawn="1"/>
            </p:nvSpPr>
            <p:spPr>
              <a:xfrm>
                <a:off x="817181" y="0"/>
                <a:ext cx="180000" cy="180000"/>
              </a:xfrm>
              <a:prstGeom prst="rect">
                <a:avLst/>
              </a:prstGeom>
              <a:solidFill>
                <a:srgbClr val="F56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Прямоугольник 7"/>
              <p:cNvSpPr/>
              <p:nvPr userDrawn="1"/>
            </p:nvSpPr>
            <p:spPr>
              <a:xfrm>
                <a:off x="603688" y="0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8"/>
              <p:cNvSpPr/>
              <p:nvPr userDrawn="1"/>
            </p:nvSpPr>
            <p:spPr>
              <a:xfrm>
                <a:off x="390194" y="0"/>
                <a:ext cx="180000" cy="180000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21"/>
              <p:cNvSpPr/>
              <p:nvPr userDrawn="1"/>
            </p:nvSpPr>
            <p:spPr>
              <a:xfrm>
                <a:off x="603687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22"/>
              <p:cNvSpPr/>
              <p:nvPr userDrawn="1"/>
            </p:nvSpPr>
            <p:spPr>
              <a:xfrm>
                <a:off x="391844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23"/>
              <p:cNvSpPr/>
              <p:nvPr userDrawn="1"/>
            </p:nvSpPr>
            <p:spPr>
              <a:xfrm>
                <a:off x="180000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24"/>
              <p:cNvSpPr/>
              <p:nvPr userDrawn="1"/>
            </p:nvSpPr>
            <p:spPr>
              <a:xfrm>
                <a:off x="192116" y="394292"/>
                <a:ext cx="180000" cy="18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26"/>
              <p:cNvSpPr/>
              <p:nvPr userDrawn="1"/>
            </p:nvSpPr>
            <p:spPr>
              <a:xfrm>
                <a:off x="0" y="394292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рямоугольник 28"/>
              <p:cNvSpPr/>
              <p:nvPr userDrawn="1"/>
            </p:nvSpPr>
            <p:spPr>
              <a:xfrm>
                <a:off x="386894" y="394292"/>
                <a:ext cx="180000" cy="180000"/>
              </a:xfrm>
              <a:prstGeom prst="rect">
                <a:avLst/>
              </a:prstGeom>
              <a:solidFill>
                <a:srgbClr val="A50B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" name="Düz Bağlayıcı 8"/>
            <p:cNvCxnSpPr/>
            <p:nvPr userDrawn="1"/>
          </p:nvCxnSpPr>
          <p:spPr>
            <a:xfrm>
              <a:off x="885797" y="428437"/>
              <a:ext cx="4851006" cy="220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 userDrawn="1"/>
          </p:nvCxnSpPr>
          <p:spPr>
            <a:xfrm flipV="1">
              <a:off x="1638191" y="530467"/>
              <a:ext cx="5789217" cy="27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057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914214" y="365126"/>
            <a:ext cx="9439585" cy="708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85345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68636" y="365125"/>
            <a:ext cx="11085164" cy="1031994"/>
            <a:chOff x="0" y="0"/>
            <a:chExt cx="7427408" cy="574292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0"/>
              <a:ext cx="997181" cy="574292"/>
              <a:chOff x="0" y="0"/>
              <a:chExt cx="997181" cy="574292"/>
            </a:xfrm>
          </p:grpSpPr>
          <p:sp>
            <p:nvSpPr>
              <p:cNvPr id="11" name="Прямоугольник 1"/>
              <p:cNvSpPr/>
              <p:nvPr userDrawn="1"/>
            </p:nvSpPr>
            <p:spPr>
              <a:xfrm>
                <a:off x="817181" y="0"/>
                <a:ext cx="180000" cy="180000"/>
              </a:xfrm>
              <a:prstGeom prst="rect">
                <a:avLst/>
              </a:prstGeom>
              <a:solidFill>
                <a:srgbClr val="F56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Прямоугольник 7"/>
              <p:cNvSpPr/>
              <p:nvPr userDrawn="1"/>
            </p:nvSpPr>
            <p:spPr>
              <a:xfrm>
                <a:off x="603688" y="0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8"/>
              <p:cNvSpPr/>
              <p:nvPr userDrawn="1"/>
            </p:nvSpPr>
            <p:spPr>
              <a:xfrm>
                <a:off x="390194" y="0"/>
                <a:ext cx="180000" cy="180000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21"/>
              <p:cNvSpPr/>
              <p:nvPr userDrawn="1"/>
            </p:nvSpPr>
            <p:spPr>
              <a:xfrm>
                <a:off x="603687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22"/>
              <p:cNvSpPr/>
              <p:nvPr userDrawn="1"/>
            </p:nvSpPr>
            <p:spPr>
              <a:xfrm>
                <a:off x="391844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23"/>
              <p:cNvSpPr/>
              <p:nvPr userDrawn="1"/>
            </p:nvSpPr>
            <p:spPr>
              <a:xfrm>
                <a:off x="180000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24"/>
              <p:cNvSpPr/>
              <p:nvPr userDrawn="1"/>
            </p:nvSpPr>
            <p:spPr>
              <a:xfrm>
                <a:off x="192116" y="394292"/>
                <a:ext cx="180000" cy="18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26"/>
              <p:cNvSpPr/>
              <p:nvPr userDrawn="1"/>
            </p:nvSpPr>
            <p:spPr>
              <a:xfrm>
                <a:off x="0" y="394292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рямоугольник 28"/>
              <p:cNvSpPr/>
              <p:nvPr userDrawn="1"/>
            </p:nvSpPr>
            <p:spPr>
              <a:xfrm>
                <a:off x="386894" y="394292"/>
                <a:ext cx="180000" cy="180000"/>
              </a:xfrm>
              <a:prstGeom prst="rect">
                <a:avLst/>
              </a:prstGeom>
              <a:solidFill>
                <a:srgbClr val="A50B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" name="Düz Bağlayıcı 8"/>
            <p:cNvCxnSpPr/>
            <p:nvPr userDrawn="1"/>
          </p:nvCxnSpPr>
          <p:spPr>
            <a:xfrm>
              <a:off x="885797" y="428437"/>
              <a:ext cx="4851006" cy="220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 userDrawn="1"/>
          </p:nvCxnSpPr>
          <p:spPr>
            <a:xfrm flipV="1">
              <a:off x="1638191" y="530467"/>
              <a:ext cx="5789217" cy="27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456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914214" y="365126"/>
            <a:ext cx="9439585" cy="708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85345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 6"/>
          <p:cNvGrpSpPr/>
          <p:nvPr userDrawn="1"/>
        </p:nvGrpSpPr>
        <p:grpSpPr>
          <a:xfrm>
            <a:off x="268636" y="365125"/>
            <a:ext cx="11085164" cy="1031994"/>
            <a:chOff x="0" y="0"/>
            <a:chExt cx="7427408" cy="574292"/>
          </a:xfrm>
        </p:grpSpPr>
        <p:grpSp>
          <p:nvGrpSpPr>
            <p:cNvPr id="8" name="Grup 7"/>
            <p:cNvGrpSpPr/>
            <p:nvPr userDrawn="1"/>
          </p:nvGrpSpPr>
          <p:grpSpPr>
            <a:xfrm>
              <a:off x="0" y="0"/>
              <a:ext cx="997181" cy="574292"/>
              <a:chOff x="0" y="0"/>
              <a:chExt cx="997181" cy="574292"/>
            </a:xfrm>
          </p:grpSpPr>
          <p:sp>
            <p:nvSpPr>
              <p:cNvPr id="11" name="Прямоугольник 1"/>
              <p:cNvSpPr/>
              <p:nvPr userDrawn="1"/>
            </p:nvSpPr>
            <p:spPr>
              <a:xfrm>
                <a:off x="817181" y="0"/>
                <a:ext cx="180000" cy="180000"/>
              </a:xfrm>
              <a:prstGeom prst="rect">
                <a:avLst/>
              </a:prstGeom>
              <a:solidFill>
                <a:srgbClr val="F56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Прямоугольник 7"/>
              <p:cNvSpPr/>
              <p:nvPr userDrawn="1"/>
            </p:nvSpPr>
            <p:spPr>
              <a:xfrm>
                <a:off x="603688" y="0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8"/>
              <p:cNvSpPr/>
              <p:nvPr userDrawn="1"/>
            </p:nvSpPr>
            <p:spPr>
              <a:xfrm>
                <a:off x="390194" y="0"/>
                <a:ext cx="180000" cy="180000"/>
              </a:xfrm>
              <a:prstGeom prst="rect">
                <a:avLst/>
              </a:prstGeom>
              <a:solidFill>
                <a:srgbClr val="C80D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рямоугольник 21"/>
              <p:cNvSpPr/>
              <p:nvPr userDrawn="1"/>
            </p:nvSpPr>
            <p:spPr>
              <a:xfrm>
                <a:off x="603687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рямоугольник 22"/>
              <p:cNvSpPr/>
              <p:nvPr userDrawn="1"/>
            </p:nvSpPr>
            <p:spPr>
              <a:xfrm>
                <a:off x="391844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23"/>
              <p:cNvSpPr/>
              <p:nvPr userDrawn="1"/>
            </p:nvSpPr>
            <p:spPr>
              <a:xfrm>
                <a:off x="180000" y="189743"/>
                <a:ext cx="180000" cy="180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24"/>
              <p:cNvSpPr/>
              <p:nvPr userDrawn="1"/>
            </p:nvSpPr>
            <p:spPr>
              <a:xfrm>
                <a:off x="192116" y="394292"/>
                <a:ext cx="180000" cy="18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26"/>
              <p:cNvSpPr/>
              <p:nvPr userDrawn="1"/>
            </p:nvSpPr>
            <p:spPr>
              <a:xfrm>
                <a:off x="0" y="394292"/>
                <a:ext cx="180000" cy="180000"/>
              </a:xfrm>
              <a:prstGeom prst="rect">
                <a:avLst/>
              </a:prstGeom>
              <a:solidFill>
                <a:srgbClr val="F8A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рямоугольник 28"/>
              <p:cNvSpPr/>
              <p:nvPr userDrawn="1"/>
            </p:nvSpPr>
            <p:spPr>
              <a:xfrm>
                <a:off x="386894" y="394292"/>
                <a:ext cx="180000" cy="180000"/>
              </a:xfrm>
              <a:prstGeom prst="rect">
                <a:avLst/>
              </a:prstGeom>
              <a:solidFill>
                <a:srgbClr val="A50B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r-TR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" name="Düz Bağlayıcı 8"/>
            <p:cNvCxnSpPr/>
            <p:nvPr userDrawn="1"/>
          </p:nvCxnSpPr>
          <p:spPr>
            <a:xfrm>
              <a:off x="885797" y="428437"/>
              <a:ext cx="4851006" cy="220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 userDrawn="1"/>
          </p:nvCxnSpPr>
          <p:spPr>
            <a:xfrm flipV="1">
              <a:off x="1638191" y="530467"/>
              <a:ext cx="5789217" cy="27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313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ENFYL-851502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7782560" y="1116520"/>
            <a:ext cx="4409440" cy="12811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>
              <a:solidFill>
                <a:prstClr val="white"/>
              </a:solidFill>
            </a:endParaRP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0" y="163839"/>
            <a:ext cx="8689576" cy="3186473"/>
          </a:xfrm>
        </p:spPr>
      </p:pic>
      <p:sp>
        <p:nvSpPr>
          <p:cNvPr id="2" name="Dikdörtgen 1"/>
          <p:cNvSpPr/>
          <p:nvPr/>
        </p:nvSpPr>
        <p:spPr>
          <a:xfrm>
            <a:off x="8253601" y="6112557"/>
            <a:ext cx="4083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altLang="tr-TR" sz="2800" i="1" kern="0" dirty="0">
                <a:solidFill>
                  <a:srgbClr val="373187"/>
                </a:solidFill>
                <a:latin typeface="Times New Roman"/>
              </a:rPr>
              <a:t>Doç. Dr. Recep ERYİĞİT</a:t>
            </a:r>
            <a:endParaRPr lang="tr-TR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663909" y="3334990"/>
            <a:ext cx="9166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altLang="tr-TR" sz="4000" kern="0" dirty="0">
                <a:solidFill>
                  <a:srgbClr val="330033"/>
                </a:solidFill>
                <a:latin typeface="Times New Roman"/>
              </a:rPr>
              <a:t>Yazılım Mühendisliği</a:t>
            </a:r>
            <a:r>
              <a:rPr lang="tr-TR" altLang="tr-TR" sz="4000" kern="0" dirty="0">
                <a:solidFill>
                  <a:srgbClr val="77212B"/>
                </a:solidFill>
                <a:latin typeface="Times New Roman"/>
              </a:rPr>
              <a:t/>
            </a:r>
            <a:br>
              <a:rPr lang="tr-TR" altLang="tr-TR" sz="4000" kern="0" dirty="0">
                <a:solidFill>
                  <a:srgbClr val="77212B"/>
                </a:solidFill>
                <a:latin typeface="Times New Roman"/>
              </a:rPr>
            </a:br>
            <a:r>
              <a:rPr lang="tr-TR" altLang="tr-TR" sz="4000" kern="0" dirty="0">
                <a:solidFill>
                  <a:srgbClr val="330033"/>
                </a:solidFill>
                <a:latin typeface="Times New Roman"/>
              </a:rPr>
              <a:t>Temel  Süreçler - </a:t>
            </a:r>
            <a:r>
              <a:rPr lang="tr-TR" altLang="tr-TR" sz="4000" i="1" dirty="0">
                <a:solidFill>
                  <a:srgbClr val="373187"/>
                </a:solidFill>
                <a:latin typeface="Times New Roman"/>
              </a:rPr>
              <a:t>Gerçekleştirim</a:t>
            </a:r>
            <a:endParaRPr lang="tr-TR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VTYS </a:t>
            </a:r>
            <a:r>
              <a:rPr lang="tr-TR" dirty="0" err="1" smtClean="0"/>
              <a:t>nin</a:t>
            </a:r>
            <a:r>
              <a:rPr lang="tr-TR" dirty="0" smtClean="0"/>
              <a:t> Sınıflandırılması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Sınıflandırmalar kullanılan Veri Modeline göre yapılır.</a:t>
            </a:r>
          </a:p>
          <a:p>
            <a:pPr>
              <a:buNone/>
            </a:pPr>
            <a:endParaRPr lang="tr-TR" dirty="0" smtClean="0"/>
          </a:p>
          <a:p>
            <a:pPr>
              <a:spcBef>
                <a:spcPct val="60000"/>
              </a:spcBef>
            </a:pPr>
            <a:r>
              <a:rPr lang="tr-TR" dirty="0" smtClean="0">
                <a:solidFill>
                  <a:schemeClr val="accent2"/>
                </a:solidFill>
              </a:rPr>
              <a:t>İlişkisel Model:</a:t>
            </a:r>
            <a:r>
              <a:rPr lang="tr-TR" dirty="0" smtClean="0"/>
              <a:t> Veri tabanı tablo yığınından oluşmuştur. Her bir tablo bir dosya olarak saklanabilir.</a:t>
            </a:r>
          </a:p>
          <a:p>
            <a:pPr>
              <a:spcBef>
                <a:spcPct val="60000"/>
              </a:spcBef>
            </a:pPr>
            <a:r>
              <a:rPr lang="tr-TR" dirty="0" smtClean="0">
                <a:solidFill>
                  <a:schemeClr val="accent2"/>
                </a:solidFill>
              </a:rPr>
              <a:t>Ağ Modeli:</a:t>
            </a:r>
            <a:r>
              <a:rPr lang="tr-TR" dirty="0" smtClean="0"/>
              <a:t> Veriyi kayıt ve küme tipleri olarak gösterir.</a:t>
            </a:r>
          </a:p>
          <a:p>
            <a:pPr>
              <a:spcBef>
                <a:spcPct val="60000"/>
              </a:spcBef>
            </a:pPr>
            <a:r>
              <a:rPr lang="tr-TR" dirty="0" smtClean="0">
                <a:solidFill>
                  <a:schemeClr val="accent2"/>
                </a:solidFill>
              </a:rPr>
              <a:t>Hiyerarşik Model:</a:t>
            </a:r>
            <a:r>
              <a:rPr lang="tr-TR" dirty="0" smtClean="0"/>
              <a:t> Veri ağaç yapısında gösterilir.</a:t>
            </a:r>
          </a:p>
          <a:p>
            <a:pPr>
              <a:spcBef>
                <a:spcPct val="60000"/>
              </a:spcBef>
            </a:pPr>
            <a:r>
              <a:rPr lang="tr-TR" dirty="0" smtClean="0">
                <a:solidFill>
                  <a:schemeClr val="accent2"/>
                </a:solidFill>
              </a:rPr>
              <a:t>Nesne Yönelimli Model:</a:t>
            </a:r>
            <a:r>
              <a:rPr lang="tr-TR" dirty="0" smtClean="0"/>
              <a:t> Veri tabanı nesneler, özellikleri ve işlemleri biçiminde gösterilir. </a:t>
            </a:r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41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Hazır Program Kütüphaneleri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Hemen hemen tüm programlama platformlarının kendilerine özgü hazır kütüphaneleri bulunmaktadır. </a:t>
            </a:r>
          </a:p>
          <a:p>
            <a:pPr lvl="2">
              <a:buClr>
                <a:schemeClr val="accent2"/>
              </a:buClr>
            </a:pPr>
            <a:r>
              <a:rPr lang="tr-TR" sz="2200" dirty="0" err="1" smtClean="0"/>
              <a:t>Pascal</a:t>
            </a:r>
            <a:r>
              <a:rPr lang="tr-TR" sz="2200" dirty="0" smtClean="0"/>
              <a:t>	*.</a:t>
            </a:r>
            <a:r>
              <a:rPr lang="tr-TR" sz="2200" dirty="0" err="1" smtClean="0"/>
              <a:t>tpu</a:t>
            </a:r>
            <a:endParaRPr lang="tr-TR" sz="2200" dirty="0" smtClean="0"/>
          </a:p>
          <a:p>
            <a:pPr lvl="2">
              <a:buClr>
                <a:schemeClr val="accent2"/>
              </a:buClr>
            </a:pPr>
            <a:r>
              <a:rPr lang="tr-TR" sz="2200" dirty="0" smtClean="0"/>
              <a:t>C		*.h</a:t>
            </a:r>
          </a:p>
          <a:p>
            <a:pPr lvl="2">
              <a:buClr>
                <a:schemeClr val="accent2"/>
              </a:buClr>
            </a:pPr>
            <a:r>
              <a:rPr lang="tr-TR" sz="2200" dirty="0" smtClean="0"/>
              <a:t>Java		*.</a:t>
            </a:r>
            <a:r>
              <a:rPr lang="tr-TR" sz="2200" dirty="0" err="1" smtClean="0"/>
              <a:t>jar</a:t>
            </a:r>
            <a:endParaRPr lang="tr-TR" sz="2200" dirty="0" smtClean="0"/>
          </a:p>
          <a:p>
            <a:endParaRPr lang="tr-TR" dirty="0" smtClean="0"/>
          </a:p>
          <a:p>
            <a:r>
              <a:rPr lang="tr-TR" dirty="0" smtClean="0"/>
              <a:t>Günümüzde bu kütüphanelerin temin edilmesi internet üzerinden oldukça kolaydır.</a:t>
            </a:r>
            <a:endParaRPr lang="en-US" dirty="0" smtClean="0"/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47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CASE Araç ve Ortamları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60000"/>
              </a:spcBef>
            </a:pPr>
            <a:r>
              <a:rPr lang="tr-TR" dirty="0" smtClean="0"/>
              <a:t>Günümüzde bilgisayar destekli yazılım geliştirme ortamları oldukça gelişmiştir.</a:t>
            </a:r>
          </a:p>
          <a:p>
            <a:pPr>
              <a:spcBef>
                <a:spcPct val="60000"/>
              </a:spcBef>
            </a:pPr>
            <a:r>
              <a:rPr lang="tr-TR" dirty="0" smtClean="0"/>
              <a:t>CASE araçları yazılım geliştirme sürecinin her aşamasında üretilen bilgi ya da belgelerin bilgisayar ortamında saklanmasına ve bu yolla kolay erişilebilir ve yönetilebilir olmasına olanak sağlar.</a:t>
            </a:r>
            <a:endParaRPr lang="en-US" dirty="0" smtClean="0"/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34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Kodlama Stili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Hangi platformda geliştirilirse geliştirilsin yazılımın belirli bir düzende kodlanması, yazılımın yaşam döngüsü açısından önem kazanmaktadır.</a:t>
            </a:r>
          </a:p>
          <a:p>
            <a:pPr>
              <a:spcBef>
                <a:spcPct val="60000"/>
              </a:spcBef>
            </a:pPr>
            <a:r>
              <a:rPr lang="tr-TR" dirty="0" smtClean="0"/>
              <a:t>Etkin kod yazılım stili için kullanılan yöntemler:</a:t>
            </a:r>
          </a:p>
          <a:p>
            <a:pPr lvl="1">
              <a:buClr>
                <a:schemeClr val="accent2"/>
              </a:buClr>
            </a:pPr>
            <a:r>
              <a:rPr lang="tr-TR" dirty="0" smtClean="0"/>
              <a:t>Açıklama Satırları</a:t>
            </a:r>
          </a:p>
          <a:p>
            <a:pPr lvl="1">
              <a:buClr>
                <a:schemeClr val="accent2"/>
              </a:buClr>
            </a:pPr>
            <a:r>
              <a:rPr lang="tr-TR" dirty="0" smtClean="0"/>
              <a:t>Kod Yazım Düzeni</a:t>
            </a:r>
          </a:p>
          <a:p>
            <a:pPr lvl="1">
              <a:buClr>
                <a:schemeClr val="accent2"/>
              </a:buClr>
            </a:pPr>
            <a:r>
              <a:rPr lang="tr-TR" dirty="0" smtClean="0"/>
              <a:t>Anlamlı İsimlendirme</a:t>
            </a:r>
          </a:p>
          <a:p>
            <a:pPr lvl="1">
              <a:buClr>
                <a:schemeClr val="accent2"/>
              </a:buClr>
            </a:pPr>
            <a:r>
              <a:rPr lang="tr-TR" dirty="0" smtClean="0"/>
              <a:t>Yapısal Programlama Yapıları</a:t>
            </a:r>
            <a:endParaRPr lang="en-US" dirty="0" smtClean="0"/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83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Açıklama Satırları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Modülün başlangıcına </a:t>
            </a:r>
          </a:p>
          <a:p>
            <a:pPr lvl="1">
              <a:buClr>
                <a:schemeClr val="accent2"/>
              </a:buClr>
            </a:pPr>
            <a:r>
              <a:rPr lang="tr-TR" dirty="0" smtClean="0"/>
              <a:t>genel amaç, </a:t>
            </a:r>
          </a:p>
          <a:p>
            <a:pPr lvl="1">
              <a:buClr>
                <a:schemeClr val="accent2"/>
              </a:buClr>
            </a:pPr>
            <a:r>
              <a:rPr lang="tr-TR" dirty="0" smtClean="0"/>
              <a:t>işlevi </a:t>
            </a:r>
          </a:p>
          <a:p>
            <a:pPr lvl="1">
              <a:buClr>
                <a:schemeClr val="accent2"/>
              </a:buClr>
            </a:pPr>
            <a:r>
              <a:rPr lang="tr-TR" dirty="0" smtClean="0"/>
              <a:t>desteklenen platformlar, </a:t>
            </a:r>
          </a:p>
          <a:p>
            <a:pPr lvl="1">
              <a:buClr>
                <a:schemeClr val="accent2"/>
              </a:buClr>
            </a:pPr>
            <a:r>
              <a:rPr lang="tr-TR" dirty="0" smtClean="0"/>
              <a:t>eksikler, </a:t>
            </a:r>
          </a:p>
          <a:p>
            <a:pPr lvl="1">
              <a:buClr>
                <a:schemeClr val="accent2"/>
              </a:buClr>
            </a:pPr>
            <a:r>
              <a:rPr lang="tr-TR" dirty="0" smtClean="0"/>
              <a:t>düzeltilen yanlışlıklar</a:t>
            </a:r>
          </a:p>
          <a:p>
            <a:pPr lvl="1">
              <a:buFont typeface="Wingdings" pitchFamily="2" charset="2"/>
              <a:buNone/>
            </a:pPr>
            <a:r>
              <a:rPr lang="tr-TR" dirty="0" smtClean="0"/>
              <a:t>gibi genel bilgilendirici açıklamaları yapılır</a:t>
            </a:r>
          </a:p>
          <a:p>
            <a:pPr>
              <a:spcBef>
                <a:spcPct val="60000"/>
              </a:spcBef>
            </a:pPr>
            <a:r>
              <a:rPr lang="tr-TR" dirty="0" smtClean="0"/>
              <a:t>Aynı zamanda modülün kritik bölümleri vurgulanarak açıklanır.</a:t>
            </a:r>
            <a:endParaRPr lang="en-US" dirty="0" smtClean="0"/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08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Kod Biçimlemesi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Programın okunabilirliğini artırmak ve anlaşılabilirliğini kolaylaştırmak amacıyla açıklama satırlarının kullanımının yanı sıra, belirli bir kod yazım düzeninin de kullanılması gerekmektedir.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err="1" smtClean="0"/>
              <a:t>for</a:t>
            </a:r>
            <a:r>
              <a:rPr lang="tr-TR" dirty="0" smtClean="0"/>
              <a:t> i:=1 </a:t>
            </a:r>
            <a:r>
              <a:rPr lang="tr-TR" dirty="0" err="1" smtClean="0"/>
              <a:t>to</a:t>
            </a:r>
            <a:r>
              <a:rPr lang="tr-TR" dirty="0" smtClean="0"/>
              <a:t> 50 do </a:t>
            </a:r>
            <a:r>
              <a:rPr lang="tr-TR" dirty="0" err="1" smtClean="0"/>
              <a:t>begin</a:t>
            </a:r>
            <a:r>
              <a:rPr lang="tr-TR" dirty="0" smtClean="0"/>
              <a:t> i:=i+1; </a:t>
            </a:r>
            <a:r>
              <a:rPr lang="tr-TR" dirty="0" err="1" smtClean="0"/>
              <a:t>end</a:t>
            </a:r>
            <a:r>
              <a:rPr lang="tr-TR" dirty="0" smtClean="0"/>
              <a:t>;  // Kötü kodlanmış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err="1" smtClean="0"/>
              <a:t>for</a:t>
            </a:r>
            <a:r>
              <a:rPr lang="tr-TR" dirty="0" smtClean="0"/>
              <a:t> i:=1 </a:t>
            </a:r>
            <a:r>
              <a:rPr lang="tr-TR" dirty="0" err="1" smtClean="0"/>
              <a:t>to</a:t>
            </a:r>
            <a:r>
              <a:rPr lang="tr-TR" dirty="0" smtClean="0"/>
              <a:t> 50 do 		// iyi kodlanmış</a:t>
            </a:r>
          </a:p>
          <a:p>
            <a:pPr lvl="1">
              <a:buFont typeface="Wingdings" pitchFamily="2" charset="2"/>
              <a:buNone/>
            </a:pPr>
            <a:r>
              <a:rPr lang="tr-TR" dirty="0" err="1" smtClean="0"/>
              <a:t>begin</a:t>
            </a:r>
            <a:r>
              <a:rPr lang="tr-TR" dirty="0" smtClean="0"/>
              <a:t> </a:t>
            </a:r>
          </a:p>
          <a:p>
            <a:pPr lvl="1">
              <a:buFont typeface="Wingdings" pitchFamily="2" charset="2"/>
              <a:buNone/>
            </a:pPr>
            <a:r>
              <a:rPr lang="tr-TR" dirty="0" smtClean="0"/>
              <a:t>	i:=i+1; </a:t>
            </a:r>
          </a:p>
          <a:p>
            <a:pPr lvl="1">
              <a:buFont typeface="Wingdings" pitchFamily="2" charset="2"/>
              <a:buNone/>
            </a:pPr>
            <a:r>
              <a:rPr lang="tr-TR" dirty="0" err="1" smtClean="0"/>
              <a:t>end</a:t>
            </a:r>
            <a:r>
              <a:rPr lang="tr-TR" dirty="0" smtClean="0"/>
              <a:t>;</a:t>
            </a:r>
            <a:endParaRPr lang="en-US" dirty="0" smtClean="0"/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55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Anlamlı İsimlendirme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Kullanılan tanımlayıcıların (değişken adları, dosya adları, veri tabanı tablo adları, fonksiyon adları, yordam adları gibi) anlamlı olarak isimlendirilmeleri anlaşılabilirliği büyük ölçüde etkilemektedir.</a:t>
            </a:r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75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Yapısal programlama yapıları temelde içinde </a:t>
            </a:r>
            <a:r>
              <a:rPr lang="tr-TR" dirty="0" err="1" smtClean="0">
                <a:solidFill>
                  <a:schemeClr val="accent2"/>
                </a:solidFill>
              </a:rPr>
              <a:t>goto</a:t>
            </a:r>
            <a:r>
              <a:rPr lang="tr-TR" dirty="0" smtClean="0"/>
              <a:t> komutlarının bulunmadığı, tek giriş ve tek çıkışlı öbeklerden oluşan yapılardır. Bunlar temelde;</a:t>
            </a:r>
          </a:p>
          <a:p>
            <a:pPr lvl="1">
              <a:buClr>
                <a:schemeClr val="accent2"/>
              </a:buClr>
            </a:pPr>
            <a:r>
              <a:rPr lang="tr-TR" dirty="0" err="1" smtClean="0"/>
              <a:t>Ardışıl</a:t>
            </a:r>
            <a:r>
              <a:rPr lang="tr-TR" dirty="0" smtClean="0"/>
              <a:t> işlem yapıları,</a:t>
            </a:r>
          </a:p>
          <a:p>
            <a:pPr lvl="1">
              <a:buClr>
                <a:schemeClr val="accent2"/>
              </a:buClr>
            </a:pPr>
            <a:r>
              <a:rPr lang="tr-TR" dirty="0" smtClean="0"/>
              <a:t>Koşullu işlem yapıları,</a:t>
            </a:r>
          </a:p>
          <a:p>
            <a:pPr lvl="1">
              <a:buClr>
                <a:schemeClr val="accent2"/>
              </a:buClr>
            </a:pPr>
            <a:r>
              <a:rPr lang="tr-TR" dirty="0" smtClean="0"/>
              <a:t>Döngü yapıları.</a:t>
            </a:r>
          </a:p>
          <a:p>
            <a:pPr lvl="1"/>
            <a:endParaRPr lang="tr-TR" dirty="0" smtClean="0"/>
          </a:p>
          <a:p>
            <a:r>
              <a:rPr lang="tr-TR" dirty="0" smtClean="0"/>
              <a:t>Teorik olarak herhangi bir bilgisayar programının sadece bu yapılar kullanılarak yazılabileceği kanıtlanmıştır.</a:t>
            </a:r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80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Yapısal programlama Yapıları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60000"/>
              </a:spcBef>
            </a:pPr>
            <a:r>
              <a:rPr lang="tr-TR" dirty="0" smtClean="0"/>
              <a:t>Program karmaşıklığı konusunda çeşitli modeller geliştirilmiştir. </a:t>
            </a:r>
          </a:p>
          <a:p>
            <a:pPr>
              <a:spcBef>
                <a:spcPct val="60000"/>
              </a:spcBef>
            </a:pPr>
            <a:r>
              <a:rPr lang="tr-TR" dirty="0" smtClean="0"/>
              <a:t>Bunların en eskisi ve yol göstericisi </a:t>
            </a:r>
            <a:r>
              <a:rPr lang="tr-TR" dirty="0" err="1" smtClean="0"/>
              <a:t>McCabe</a:t>
            </a:r>
            <a:r>
              <a:rPr lang="tr-TR" dirty="0" smtClean="0"/>
              <a:t> tarafından 1976 yılında geliştirilen modeldir.</a:t>
            </a:r>
          </a:p>
          <a:p>
            <a:pPr>
              <a:spcBef>
                <a:spcPct val="60000"/>
              </a:spcBef>
            </a:pPr>
            <a:r>
              <a:rPr lang="tr-TR" dirty="0" smtClean="0"/>
              <a:t>Bunun için önce programın akış diyagramına dönüştürülmesi, sonra da </a:t>
            </a:r>
            <a:r>
              <a:rPr lang="tr-TR" dirty="0" smtClean="0">
                <a:solidFill>
                  <a:schemeClr val="accent2"/>
                </a:solidFill>
              </a:rPr>
              <a:t>karmaşıklık ölçütünün</a:t>
            </a:r>
            <a:r>
              <a:rPr lang="tr-TR" dirty="0" smtClean="0"/>
              <a:t> hesaplanması gerekmektedir.</a:t>
            </a:r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66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Program Karmaşıklığı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60000"/>
              </a:spcBef>
            </a:pPr>
            <a:r>
              <a:rPr lang="tr-TR" dirty="0" smtClean="0"/>
              <a:t>Program karmaşıklığı konusunda çeşitli modeller geliştirilmiştir. </a:t>
            </a:r>
          </a:p>
          <a:p>
            <a:pPr>
              <a:spcBef>
                <a:spcPct val="60000"/>
              </a:spcBef>
            </a:pPr>
            <a:r>
              <a:rPr lang="tr-TR" dirty="0" smtClean="0"/>
              <a:t>Bunların en eskisi ve yol göstericisi </a:t>
            </a:r>
            <a:r>
              <a:rPr lang="tr-TR" dirty="0" err="1" smtClean="0"/>
              <a:t>McCabe</a:t>
            </a:r>
            <a:r>
              <a:rPr lang="tr-TR" dirty="0" smtClean="0"/>
              <a:t> tarafından 1976 yılında geliştirilen modeldir.</a:t>
            </a:r>
          </a:p>
          <a:p>
            <a:pPr>
              <a:spcBef>
                <a:spcPct val="60000"/>
              </a:spcBef>
            </a:pPr>
            <a:r>
              <a:rPr lang="tr-TR" dirty="0" smtClean="0"/>
              <a:t>Bunun için önce programın akış diyagramına dönüştürülmesi, sonra da </a:t>
            </a:r>
            <a:r>
              <a:rPr lang="tr-TR" dirty="0" smtClean="0">
                <a:solidFill>
                  <a:schemeClr val="accent2"/>
                </a:solidFill>
              </a:rPr>
              <a:t>karmaşıklık ölçütünün</a:t>
            </a:r>
            <a:r>
              <a:rPr lang="tr-TR" dirty="0" smtClean="0"/>
              <a:t> hesaplanması gerekmektedir.</a:t>
            </a:r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862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30756" y="306132"/>
            <a:ext cx="9439585" cy="708536"/>
          </a:xfrm>
        </p:spPr>
        <p:txBody>
          <a:bodyPr/>
          <a:lstStyle/>
          <a:p>
            <a:r>
              <a:rPr lang="tr-TR" dirty="0"/>
              <a:t>HEDEFLER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24 Grup"/>
          <p:cNvGrpSpPr/>
          <p:nvPr/>
        </p:nvGrpSpPr>
        <p:grpSpPr>
          <a:xfrm>
            <a:off x="1165124" y="1376517"/>
            <a:ext cx="8096863" cy="4729315"/>
            <a:chOff x="1165124" y="1376517"/>
            <a:chExt cx="8096863" cy="4729315"/>
          </a:xfrm>
        </p:grpSpPr>
        <p:sp>
          <p:nvSpPr>
            <p:cNvPr id="7" name="6 Akış Çizelgesi: Çok Sayıda Belge"/>
            <p:cNvSpPr/>
            <p:nvPr/>
          </p:nvSpPr>
          <p:spPr>
            <a:xfrm>
              <a:off x="5584723" y="1376517"/>
              <a:ext cx="1386349" cy="1229032"/>
            </a:xfrm>
            <a:prstGeom prst="flowChartMultidocumen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" name="8 Akış Çizelgesi: Çok Sayıda Belge"/>
            <p:cNvSpPr/>
            <p:nvPr/>
          </p:nvSpPr>
          <p:spPr>
            <a:xfrm>
              <a:off x="1165124" y="1420763"/>
              <a:ext cx="1386349" cy="1229032"/>
            </a:xfrm>
            <a:prstGeom prst="flowChartMultidocumen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" name="9 Metin kutusu"/>
            <p:cNvSpPr txBox="1"/>
            <p:nvPr/>
          </p:nvSpPr>
          <p:spPr>
            <a:xfrm>
              <a:off x="1366684" y="1730478"/>
              <a:ext cx="8659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>
                  <a:solidFill>
                    <a:prstClr val="black"/>
                  </a:solidFill>
                </a:rPr>
                <a:t>Analiz </a:t>
              </a:r>
            </a:p>
            <a:p>
              <a:r>
                <a:rPr lang="tr-TR" dirty="0">
                  <a:solidFill>
                    <a:prstClr val="black"/>
                  </a:solidFill>
                </a:rPr>
                <a:t>Raporu</a:t>
              </a:r>
            </a:p>
          </p:txBody>
        </p:sp>
        <p:sp>
          <p:nvSpPr>
            <p:cNvPr id="11" name="10 Metin kutusu"/>
            <p:cNvSpPr txBox="1"/>
            <p:nvPr/>
          </p:nvSpPr>
          <p:spPr>
            <a:xfrm>
              <a:off x="5766601" y="1666569"/>
              <a:ext cx="9601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>
                  <a:solidFill>
                    <a:prstClr val="black"/>
                  </a:solidFill>
                </a:rPr>
                <a:t>Tasarım </a:t>
              </a:r>
            </a:p>
            <a:p>
              <a:r>
                <a:rPr lang="tr-TR" dirty="0">
                  <a:solidFill>
                    <a:prstClr val="black"/>
                  </a:solidFill>
                </a:rPr>
                <a:t>Raporu</a:t>
              </a:r>
            </a:p>
          </p:txBody>
        </p:sp>
        <p:sp>
          <p:nvSpPr>
            <p:cNvPr id="12" name="11 Yuvarlatılmış Dikdörtgen"/>
            <p:cNvSpPr/>
            <p:nvPr/>
          </p:nvSpPr>
          <p:spPr>
            <a:xfrm>
              <a:off x="4424516" y="3510116"/>
              <a:ext cx="4837471" cy="259571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3" name="12 Akış Çizelgesi: Manyetik Disk"/>
            <p:cNvSpPr/>
            <p:nvPr/>
          </p:nvSpPr>
          <p:spPr>
            <a:xfrm>
              <a:off x="7973961" y="4640833"/>
              <a:ext cx="993058" cy="1022555"/>
            </a:xfrm>
            <a:prstGeom prst="flowChartMagneticDisk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23556" name="Picture 4" descr="Image result for codi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7744" y="4213671"/>
              <a:ext cx="2266260" cy="1489024"/>
            </a:xfrm>
            <a:prstGeom prst="rect">
              <a:avLst/>
            </a:prstGeom>
            <a:noFill/>
          </p:spPr>
        </p:pic>
        <p:cxnSp>
          <p:nvCxnSpPr>
            <p:cNvPr id="17" name="16 Düz Ok Bağlayıcısı"/>
            <p:cNvCxnSpPr/>
            <p:nvPr/>
          </p:nvCxnSpPr>
          <p:spPr>
            <a:xfrm>
              <a:off x="6961239" y="5102942"/>
              <a:ext cx="963561" cy="39329"/>
            </a:xfrm>
            <a:prstGeom prst="straightConnector1">
              <a:avLst/>
            </a:prstGeom>
            <a:ln w="4762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18 Dikdörtgen"/>
            <p:cNvSpPr/>
            <p:nvPr/>
          </p:nvSpPr>
          <p:spPr>
            <a:xfrm>
              <a:off x="5819027" y="3775276"/>
              <a:ext cx="1556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tr-TR" altLang="tr-TR" dirty="0">
                  <a:solidFill>
                    <a:prstClr val="black"/>
                  </a:solidFill>
                </a:rPr>
                <a:t>Gerçekleştirim</a:t>
              </a:r>
              <a:endParaRPr lang="tr-TR" dirty="0">
                <a:solidFill>
                  <a:prstClr val="black"/>
                </a:solidFill>
              </a:endParaRPr>
            </a:p>
          </p:txBody>
        </p:sp>
        <p:cxnSp>
          <p:nvCxnSpPr>
            <p:cNvPr id="21" name="20 Düz Ok Bağlayıcısı"/>
            <p:cNvCxnSpPr/>
            <p:nvPr/>
          </p:nvCxnSpPr>
          <p:spPr>
            <a:xfrm>
              <a:off x="2605548" y="1828800"/>
              <a:ext cx="2920181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Düz Ok Bağlayıcısı"/>
            <p:cNvCxnSpPr>
              <a:stCxn id="7" idx="2"/>
            </p:cNvCxnSpPr>
            <p:nvPr/>
          </p:nvCxnSpPr>
          <p:spPr>
            <a:xfrm>
              <a:off x="6181495" y="2559005"/>
              <a:ext cx="12828" cy="91178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23 Metin kutusu"/>
            <p:cNvSpPr txBox="1"/>
            <p:nvPr/>
          </p:nvSpPr>
          <p:spPr>
            <a:xfrm>
              <a:off x="7885472" y="4503174"/>
              <a:ext cx="1170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>
                  <a:solidFill>
                    <a:prstClr val="black"/>
                  </a:solidFill>
                </a:rPr>
                <a:t>Veritabanı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3195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Akış Diyagramına Dönüştürme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5 İçerik Yer Tutucusu"/>
          <p:cNvGrpSpPr>
            <a:grpSpLocks noGrp="1"/>
          </p:cNvGrpSpPr>
          <p:nvPr/>
        </p:nvGrpSpPr>
        <p:grpSpPr>
          <a:xfrm>
            <a:off x="433466" y="1539337"/>
            <a:ext cx="10515600" cy="4351338"/>
            <a:chOff x="1042988" y="1773238"/>
            <a:chExt cx="6121400" cy="4124325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1908175" y="177323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1908175" y="285273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1403350" y="3573463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908175" y="429260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cxnSp>
          <p:nvCxnSpPr>
            <p:cNvPr id="11" name="AutoShape 8"/>
            <p:cNvCxnSpPr>
              <a:cxnSpLocks noChangeShapeType="1"/>
              <a:stCxn id="8" idx="3"/>
              <a:endCxn id="9" idx="0"/>
            </p:cNvCxnSpPr>
            <p:nvPr/>
          </p:nvCxnSpPr>
          <p:spPr bwMode="auto">
            <a:xfrm flipH="1">
              <a:off x="1619250" y="3221038"/>
              <a:ext cx="352425" cy="3524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" name="AutoShape 9"/>
            <p:cNvCxnSpPr>
              <a:cxnSpLocks noChangeShapeType="1"/>
              <a:stCxn id="9" idx="4"/>
              <a:endCxn id="10" idx="1"/>
            </p:cNvCxnSpPr>
            <p:nvPr/>
          </p:nvCxnSpPr>
          <p:spPr bwMode="auto">
            <a:xfrm>
              <a:off x="1619250" y="4005263"/>
              <a:ext cx="352425" cy="3508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" name="AutoShape 10"/>
            <p:cNvCxnSpPr>
              <a:cxnSpLocks noChangeShapeType="1"/>
              <a:stCxn id="8" idx="4"/>
              <a:endCxn id="10" idx="0"/>
            </p:cNvCxnSpPr>
            <p:nvPr/>
          </p:nvCxnSpPr>
          <p:spPr bwMode="auto">
            <a:xfrm>
              <a:off x="2124075" y="3284538"/>
              <a:ext cx="0" cy="10080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3492500" y="2925763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2987675" y="364648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3492500" y="4365625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cxnSp>
          <p:nvCxnSpPr>
            <p:cNvPr id="17" name="AutoShape 14"/>
            <p:cNvCxnSpPr>
              <a:cxnSpLocks noChangeShapeType="1"/>
              <a:stCxn id="14" idx="3"/>
              <a:endCxn id="15" idx="0"/>
            </p:cNvCxnSpPr>
            <p:nvPr/>
          </p:nvCxnSpPr>
          <p:spPr bwMode="auto">
            <a:xfrm flipH="1">
              <a:off x="3203575" y="3294063"/>
              <a:ext cx="352425" cy="3524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8" name="AutoShape 15"/>
            <p:cNvCxnSpPr>
              <a:cxnSpLocks noChangeShapeType="1"/>
              <a:stCxn id="15" idx="4"/>
              <a:endCxn id="16" idx="1"/>
            </p:cNvCxnSpPr>
            <p:nvPr/>
          </p:nvCxnSpPr>
          <p:spPr bwMode="auto">
            <a:xfrm>
              <a:off x="3203575" y="4078288"/>
              <a:ext cx="352425" cy="3508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9" name="AutoShape 16"/>
            <p:cNvCxnSpPr>
              <a:cxnSpLocks noChangeShapeType="1"/>
              <a:stCxn id="20" idx="4"/>
              <a:endCxn id="16" idx="7"/>
            </p:cNvCxnSpPr>
            <p:nvPr/>
          </p:nvCxnSpPr>
          <p:spPr bwMode="auto">
            <a:xfrm flipH="1">
              <a:off x="3860800" y="4005263"/>
              <a:ext cx="350838" cy="4238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3995738" y="3573463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cxnSp>
          <p:nvCxnSpPr>
            <p:cNvPr id="21" name="AutoShape 24"/>
            <p:cNvCxnSpPr>
              <a:cxnSpLocks noChangeShapeType="1"/>
              <a:stCxn id="14" idx="5"/>
              <a:endCxn id="20" idx="0"/>
            </p:cNvCxnSpPr>
            <p:nvPr/>
          </p:nvCxnSpPr>
          <p:spPr bwMode="auto">
            <a:xfrm>
              <a:off x="3860800" y="3294063"/>
              <a:ext cx="350838" cy="279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365750" y="285273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60925" y="3573463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724525" y="4652963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cxnSp>
          <p:nvCxnSpPr>
            <p:cNvPr id="25" name="AutoShape 28"/>
            <p:cNvCxnSpPr>
              <a:cxnSpLocks noChangeShapeType="1"/>
              <a:stCxn id="22" idx="3"/>
              <a:endCxn id="23" idx="0"/>
            </p:cNvCxnSpPr>
            <p:nvPr/>
          </p:nvCxnSpPr>
          <p:spPr bwMode="auto">
            <a:xfrm flipH="1">
              <a:off x="5076825" y="3221038"/>
              <a:ext cx="352425" cy="3524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6" name="AutoShape 29"/>
            <p:cNvCxnSpPr>
              <a:cxnSpLocks noChangeShapeType="1"/>
              <a:stCxn id="23" idx="4"/>
              <a:endCxn id="24" idx="1"/>
            </p:cNvCxnSpPr>
            <p:nvPr/>
          </p:nvCxnSpPr>
          <p:spPr bwMode="auto">
            <a:xfrm>
              <a:off x="5076825" y="4005263"/>
              <a:ext cx="711200" cy="711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7" name="AutoShape 30"/>
            <p:cNvCxnSpPr>
              <a:cxnSpLocks noChangeShapeType="1"/>
              <a:stCxn id="28" idx="4"/>
              <a:endCxn id="24" idx="0"/>
            </p:cNvCxnSpPr>
            <p:nvPr/>
          </p:nvCxnSpPr>
          <p:spPr bwMode="auto">
            <a:xfrm>
              <a:off x="5653088" y="3932238"/>
              <a:ext cx="287337" cy="7207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5437188" y="350043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cxnSp>
          <p:nvCxnSpPr>
            <p:cNvPr id="29" name="AutoShape 32"/>
            <p:cNvCxnSpPr>
              <a:cxnSpLocks noChangeShapeType="1"/>
              <a:stCxn id="22" idx="4"/>
              <a:endCxn id="28" idx="0"/>
            </p:cNvCxnSpPr>
            <p:nvPr/>
          </p:nvCxnSpPr>
          <p:spPr bwMode="auto">
            <a:xfrm>
              <a:off x="5581650" y="3284538"/>
              <a:ext cx="71438" cy="215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6011863" y="350043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cxnSp>
          <p:nvCxnSpPr>
            <p:cNvPr id="31" name="AutoShape 34"/>
            <p:cNvCxnSpPr>
              <a:cxnSpLocks noChangeShapeType="1"/>
              <a:stCxn id="22" idx="5"/>
              <a:endCxn id="30" idx="0"/>
            </p:cNvCxnSpPr>
            <p:nvPr/>
          </p:nvCxnSpPr>
          <p:spPr bwMode="auto">
            <a:xfrm>
              <a:off x="5734050" y="3221038"/>
              <a:ext cx="493713" cy="279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6732588" y="350043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cxnSp>
          <p:nvCxnSpPr>
            <p:cNvPr id="33" name="AutoShape 36"/>
            <p:cNvCxnSpPr>
              <a:cxnSpLocks noChangeShapeType="1"/>
              <a:stCxn id="22" idx="6"/>
              <a:endCxn id="32" idx="0"/>
            </p:cNvCxnSpPr>
            <p:nvPr/>
          </p:nvCxnSpPr>
          <p:spPr bwMode="auto">
            <a:xfrm>
              <a:off x="5797550" y="3068638"/>
              <a:ext cx="1150938" cy="431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4" name="AutoShape 37"/>
            <p:cNvCxnSpPr>
              <a:cxnSpLocks noChangeShapeType="1"/>
              <a:stCxn id="30" idx="4"/>
              <a:endCxn id="24" idx="0"/>
            </p:cNvCxnSpPr>
            <p:nvPr/>
          </p:nvCxnSpPr>
          <p:spPr bwMode="auto">
            <a:xfrm flipH="1">
              <a:off x="5940425" y="3932238"/>
              <a:ext cx="287338" cy="7207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5" name="AutoShape 38"/>
            <p:cNvCxnSpPr>
              <a:cxnSpLocks noChangeShapeType="1"/>
              <a:stCxn id="32" idx="4"/>
              <a:endCxn id="24" idx="7"/>
            </p:cNvCxnSpPr>
            <p:nvPr/>
          </p:nvCxnSpPr>
          <p:spPr bwMode="auto">
            <a:xfrm flipH="1">
              <a:off x="6092825" y="3932238"/>
              <a:ext cx="855663" cy="784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2535238" y="1792288"/>
              <a:ext cx="36766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tr-TR" dirty="0">
                  <a:solidFill>
                    <a:prstClr val="black"/>
                  </a:solidFill>
                </a:rPr>
                <a:t>Bir ya da birden fazla ardışık işlem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" name="Text Box 40"/>
            <p:cNvSpPr txBox="1">
              <a:spLocks noChangeArrowheads="1"/>
            </p:cNvSpPr>
            <p:nvPr/>
          </p:nvSpPr>
          <p:spPr bwMode="auto">
            <a:xfrm>
              <a:off x="1042988" y="5530850"/>
              <a:ext cx="1555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tr-TR">
                  <a:solidFill>
                    <a:prstClr val="black"/>
                  </a:solidFill>
                </a:rPr>
                <a:t>If-Then işlemi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Text Box 41"/>
            <p:cNvSpPr txBox="1">
              <a:spLocks noChangeArrowheads="1"/>
            </p:cNvSpPr>
            <p:nvPr/>
          </p:nvSpPr>
          <p:spPr bwMode="auto">
            <a:xfrm>
              <a:off x="2843213" y="5516563"/>
              <a:ext cx="20764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tr-TR">
                  <a:solidFill>
                    <a:prstClr val="black"/>
                  </a:solidFill>
                </a:rPr>
                <a:t>If-Then-Else işlemi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Text Box 42"/>
            <p:cNvSpPr txBox="1">
              <a:spLocks noChangeArrowheads="1"/>
            </p:cNvSpPr>
            <p:nvPr/>
          </p:nvSpPr>
          <p:spPr bwMode="auto">
            <a:xfrm>
              <a:off x="5292725" y="5516563"/>
              <a:ext cx="13652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tr-TR">
                  <a:solidFill>
                    <a:prstClr val="black"/>
                  </a:solidFill>
                </a:rPr>
                <a:t>Case işlemi</a:t>
              </a: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9604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Akış Diyagramına Dönüştürme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5 İçerik Yer Tutucusu"/>
          <p:cNvGrpSpPr>
            <a:grpSpLocks noGrp="1"/>
          </p:cNvGrpSpPr>
          <p:nvPr/>
        </p:nvGrpSpPr>
        <p:grpSpPr>
          <a:xfrm>
            <a:off x="838200" y="1825625"/>
            <a:ext cx="10515600" cy="4351338"/>
            <a:chOff x="1527175" y="2276475"/>
            <a:chExt cx="5159375" cy="3103563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2771775" y="234950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1906588" y="321468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2771775" y="3789363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cxnSp>
          <p:nvCxnSpPr>
            <p:cNvPr id="10" name="AutoShape 7"/>
            <p:cNvCxnSpPr>
              <a:cxnSpLocks noChangeShapeType="1"/>
              <a:stCxn id="7" idx="3"/>
              <a:endCxn id="8" idx="0"/>
            </p:cNvCxnSpPr>
            <p:nvPr/>
          </p:nvCxnSpPr>
          <p:spPr bwMode="auto">
            <a:xfrm flipH="1">
              <a:off x="2122488" y="2717800"/>
              <a:ext cx="712787" cy="4968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1" name="AutoShape 8"/>
            <p:cNvCxnSpPr>
              <a:cxnSpLocks noChangeShapeType="1"/>
              <a:stCxn id="8" idx="7"/>
              <a:endCxn id="7" idx="4"/>
            </p:cNvCxnSpPr>
            <p:nvPr/>
          </p:nvCxnSpPr>
          <p:spPr bwMode="auto">
            <a:xfrm flipV="1">
              <a:off x="2274888" y="2781300"/>
              <a:ext cx="712787" cy="4968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" name="AutoShape 9"/>
            <p:cNvCxnSpPr>
              <a:cxnSpLocks noChangeShapeType="1"/>
              <a:stCxn id="7" idx="4"/>
              <a:endCxn id="9" idx="0"/>
            </p:cNvCxnSpPr>
            <p:nvPr/>
          </p:nvCxnSpPr>
          <p:spPr bwMode="auto">
            <a:xfrm>
              <a:off x="2987675" y="2781300"/>
              <a:ext cx="0" cy="10080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5508625" y="2276475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5003800" y="299720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5508625" y="371633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cxnSp>
          <p:nvCxnSpPr>
            <p:cNvPr id="16" name="AutoShape 13"/>
            <p:cNvCxnSpPr>
              <a:cxnSpLocks noChangeShapeType="1"/>
              <a:stCxn id="13" idx="3"/>
              <a:endCxn id="14" idx="0"/>
            </p:cNvCxnSpPr>
            <p:nvPr/>
          </p:nvCxnSpPr>
          <p:spPr bwMode="auto">
            <a:xfrm flipH="1">
              <a:off x="5219700" y="2644775"/>
              <a:ext cx="352425" cy="3524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7" name="AutoShape 14"/>
            <p:cNvCxnSpPr>
              <a:cxnSpLocks noChangeShapeType="1"/>
              <a:stCxn id="14" idx="4"/>
              <a:endCxn id="15" idx="1"/>
            </p:cNvCxnSpPr>
            <p:nvPr/>
          </p:nvCxnSpPr>
          <p:spPr bwMode="auto">
            <a:xfrm>
              <a:off x="5219700" y="3429000"/>
              <a:ext cx="352425" cy="3508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8" name="AutoShape 15"/>
            <p:cNvCxnSpPr>
              <a:cxnSpLocks noChangeShapeType="1"/>
              <a:stCxn id="13" idx="4"/>
              <a:endCxn id="15" idx="0"/>
            </p:cNvCxnSpPr>
            <p:nvPr/>
          </p:nvCxnSpPr>
          <p:spPr bwMode="auto">
            <a:xfrm>
              <a:off x="5724525" y="2708275"/>
              <a:ext cx="0" cy="10080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9" name="AutoShape 16"/>
            <p:cNvCxnSpPr>
              <a:cxnSpLocks noChangeShapeType="1"/>
              <a:stCxn id="15" idx="4"/>
            </p:cNvCxnSpPr>
            <p:nvPr/>
          </p:nvCxnSpPr>
          <p:spPr bwMode="auto">
            <a:xfrm>
              <a:off x="5724525" y="4148138"/>
              <a:ext cx="0" cy="2889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1527175" y="4960938"/>
              <a:ext cx="17335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tr-TR">
                  <a:solidFill>
                    <a:prstClr val="black"/>
                  </a:solidFill>
                </a:rPr>
                <a:t>While Döngüsü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4787900" y="5013325"/>
              <a:ext cx="1898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tr-TR">
                  <a:solidFill>
                    <a:prstClr val="black"/>
                  </a:solidFill>
                </a:rPr>
                <a:t>Repeat Döngüsü</a:t>
              </a: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740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McCabe</a:t>
            </a:r>
            <a:r>
              <a:rPr lang="tr-TR" dirty="0" smtClean="0"/>
              <a:t> Karmaşıklık Ölçütü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V(G)= k – d + 2p</a:t>
            </a:r>
          </a:p>
          <a:p>
            <a:pPr>
              <a:buNone/>
            </a:pPr>
            <a:endParaRPr lang="tr-TR" dirty="0" smtClean="0"/>
          </a:p>
          <a:p>
            <a:pPr lvl="1">
              <a:spcBef>
                <a:spcPct val="60000"/>
              </a:spcBef>
              <a:buFont typeface="Wingdings" pitchFamily="2" charset="2"/>
              <a:buNone/>
            </a:pPr>
            <a:r>
              <a:rPr lang="tr-TR" dirty="0" smtClean="0">
                <a:solidFill>
                  <a:schemeClr val="accent2"/>
                </a:solidFill>
              </a:rPr>
              <a:t>K:</a:t>
            </a:r>
            <a:r>
              <a:rPr lang="tr-TR" dirty="0" smtClean="0"/>
              <a:t> Diyagramdaki kenar çizgi sayısı</a:t>
            </a:r>
          </a:p>
          <a:p>
            <a:pPr lvl="1">
              <a:spcBef>
                <a:spcPct val="60000"/>
              </a:spcBef>
              <a:buFont typeface="Wingdings" pitchFamily="2" charset="2"/>
              <a:buNone/>
            </a:pPr>
            <a:r>
              <a:rPr lang="tr-TR" dirty="0" smtClean="0">
                <a:solidFill>
                  <a:schemeClr val="accent2"/>
                </a:solidFill>
              </a:rPr>
              <a:t>D:</a:t>
            </a:r>
            <a:r>
              <a:rPr lang="tr-TR" dirty="0" smtClean="0"/>
              <a:t> Diyagramdaki düğüm sayısı</a:t>
            </a:r>
          </a:p>
          <a:p>
            <a:pPr lvl="1">
              <a:spcBef>
                <a:spcPct val="60000"/>
              </a:spcBef>
              <a:buFont typeface="Wingdings" pitchFamily="2" charset="2"/>
              <a:buNone/>
            </a:pPr>
            <a:r>
              <a:rPr lang="tr-TR" dirty="0" smtClean="0">
                <a:solidFill>
                  <a:schemeClr val="accent2"/>
                </a:solidFill>
              </a:rPr>
              <a:t>P:</a:t>
            </a:r>
            <a:r>
              <a:rPr lang="tr-TR" dirty="0" smtClean="0"/>
              <a:t> programdaki bileşen sayısı (ana program ve ilgili alt program sayısını göstermektedir. Alt program kullanılmadı ise p=1, 3 alt program kullanıldı ise p=4 tür)</a:t>
            </a:r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02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Olağandışı durum Çözümleme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60000"/>
              </a:spcBef>
            </a:pPr>
            <a:r>
              <a:rPr lang="tr-TR" dirty="0" smtClean="0">
                <a:solidFill>
                  <a:schemeClr val="accent2"/>
                </a:solidFill>
              </a:rPr>
              <a:t>Olağandışı durum: </a:t>
            </a:r>
            <a:r>
              <a:rPr lang="tr-TR" dirty="0" smtClean="0"/>
              <a:t>Bir programın çalışmasının, geçersiz ya da yanlı veri oluşumu ya da başka nedenlerle istenmeyen bir biçimde sonlanmasına neden olan durumdur.</a:t>
            </a:r>
          </a:p>
          <a:p>
            <a:pPr>
              <a:spcBef>
                <a:spcPct val="60000"/>
              </a:spcBef>
            </a:pPr>
            <a:r>
              <a:rPr lang="tr-TR" dirty="0" smtClean="0"/>
              <a:t>Genelde kabul edilen; program işletiminin sonlandırılmasının bütünüyle program denetiminde olmasıdır.</a:t>
            </a:r>
            <a:endParaRPr lang="en-US" dirty="0" smtClean="0"/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02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Kod Gözden Geçirme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60000"/>
              </a:spcBef>
            </a:pPr>
            <a:r>
              <a:rPr lang="tr-TR" dirty="0" smtClean="0">
                <a:solidFill>
                  <a:schemeClr val="accent2"/>
                </a:solidFill>
              </a:rPr>
              <a:t>Olağandışı durum: </a:t>
            </a:r>
            <a:r>
              <a:rPr lang="tr-TR" dirty="0" smtClean="0"/>
              <a:t>Bir programın çalışmasının, geçersiz ya da yanlı veri oluşumu ya da başka nedenlerle istenmeyen bir biçimde sonlanmasına neden olan durumdur.</a:t>
            </a:r>
          </a:p>
          <a:p>
            <a:pPr>
              <a:spcBef>
                <a:spcPct val="60000"/>
              </a:spcBef>
            </a:pPr>
            <a:r>
              <a:rPr lang="tr-TR" dirty="0" smtClean="0"/>
              <a:t>Genelde kabul edilen; program işletiminin sonlandırılmasının bütünüyle program denetiminde olmasıdır.</a:t>
            </a:r>
            <a:endParaRPr lang="en-US" dirty="0" smtClean="0"/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89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60000"/>
              </a:spcBef>
            </a:pPr>
            <a:r>
              <a:rPr lang="tr-TR" dirty="0" smtClean="0"/>
              <a:t>Tasarım sonucu üretilen süreç ve veri tabanının fiziksel yapısını içeren fiziksel modelin bilgisayar ortamında çalışan yazılım biçimine dönüştürülmesi çalışmasıdır.</a:t>
            </a:r>
          </a:p>
          <a:p>
            <a:pPr>
              <a:spcBef>
                <a:spcPct val="60000"/>
              </a:spcBef>
            </a:pPr>
            <a:r>
              <a:rPr lang="tr-TR" dirty="0" smtClean="0"/>
              <a:t>Birinci yapılması gereken;</a:t>
            </a:r>
          </a:p>
          <a:p>
            <a:pPr>
              <a:spcBef>
                <a:spcPct val="60000"/>
              </a:spcBef>
              <a:buNone/>
            </a:pPr>
            <a:r>
              <a:rPr lang="tr-TR" dirty="0" smtClean="0"/>
              <a:t>Yazılım geliştirme ortamı </a:t>
            </a:r>
            <a:r>
              <a:rPr lang="tr-TR" dirty="0" err="1" smtClean="0"/>
              <a:t>seçilmi</a:t>
            </a:r>
            <a:endParaRPr lang="tr-TR" dirty="0" smtClean="0"/>
          </a:p>
          <a:p>
            <a:pPr>
              <a:spcBef>
                <a:spcPct val="60000"/>
              </a:spcBef>
              <a:buNone/>
            </a:pPr>
            <a:r>
              <a:rPr lang="tr-TR" dirty="0" smtClean="0"/>
              <a:t> (programlama dili, veri tabanı yönetim sistemi, yazılım geliştirme araçları (CASE)).</a:t>
            </a:r>
          </a:p>
          <a:p>
            <a:pPr>
              <a:spcBef>
                <a:spcPct val="60000"/>
              </a:spcBef>
              <a:buNone/>
            </a:pPr>
            <a:endParaRPr lang="tr-TR" sz="1600" dirty="0" smtClean="0"/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3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Programlama Dilleri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sz="2000" dirty="0" smtClean="0"/>
              <a:t>Geliştirilecek Uygulamaya Göre Programlama dili  seçilmelidir.</a:t>
            </a:r>
          </a:p>
          <a:p>
            <a:pPr lvl="1">
              <a:lnSpc>
                <a:spcPct val="80000"/>
              </a:lnSpc>
            </a:pPr>
            <a:r>
              <a:rPr lang="tr-TR" sz="1800" b="1" dirty="0" smtClean="0"/>
              <a:t>Veri İşleme Yoğunluklu Uygulamalar </a:t>
            </a:r>
          </a:p>
          <a:p>
            <a:pPr lvl="2">
              <a:lnSpc>
                <a:spcPct val="80000"/>
              </a:lnSpc>
            </a:pPr>
            <a:r>
              <a:rPr lang="tr-TR" sz="1600" dirty="0" err="1" smtClean="0"/>
              <a:t>Cobol</a:t>
            </a:r>
            <a:r>
              <a:rPr lang="tr-TR" sz="1600" dirty="0" smtClean="0"/>
              <a:t>, </a:t>
            </a:r>
          </a:p>
          <a:p>
            <a:pPr lvl="2">
              <a:lnSpc>
                <a:spcPct val="80000"/>
              </a:lnSpc>
            </a:pPr>
            <a:r>
              <a:rPr lang="tr-TR" sz="1600" dirty="0" smtClean="0">
                <a:solidFill>
                  <a:srgbClr val="00B050"/>
                </a:solidFill>
              </a:rPr>
              <a:t>Görsel Programlama Dilleri ve Veri Tabanları (</a:t>
            </a:r>
            <a:r>
              <a:rPr lang="tr-TR" sz="1600" dirty="0" err="1" smtClean="0">
                <a:solidFill>
                  <a:srgbClr val="00B050"/>
                </a:solidFill>
              </a:rPr>
              <a:t>java</a:t>
            </a:r>
            <a:r>
              <a:rPr lang="tr-TR" sz="1600" dirty="0" smtClean="0">
                <a:solidFill>
                  <a:srgbClr val="00B050"/>
                </a:solidFill>
              </a:rPr>
              <a:t>,C#)</a:t>
            </a:r>
          </a:p>
          <a:p>
            <a:pPr lvl="1">
              <a:lnSpc>
                <a:spcPct val="80000"/>
              </a:lnSpc>
            </a:pPr>
            <a:r>
              <a:rPr lang="tr-TR" sz="1800" b="1" dirty="0" smtClean="0"/>
              <a:t>Hesaplama Yoğun Uygulamalar</a:t>
            </a:r>
          </a:p>
          <a:p>
            <a:pPr lvl="2">
              <a:lnSpc>
                <a:spcPct val="80000"/>
              </a:lnSpc>
            </a:pPr>
            <a:r>
              <a:rPr lang="tr-TR" sz="1600" dirty="0" err="1" smtClean="0"/>
              <a:t>Fortran</a:t>
            </a:r>
            <a:endParaRPr lang="tr-TR" sz="1600" dirty="0" smtClean="0"/>
          </a:p>
          <a:p>
            <a:pPr lvl="2">
              <a:lnSpc>
                <a:spcPct val="80000"/>
              </a:lnSpc>
            </a:pPr>
            <a:r>
              <a:rPr lang="tr-TR" sz="1600" dirty="0" smtClean="0"/>
              <a:t>C</a:t>
            </a:r>
          </a:p>
          <a:p>
            <a:pPr lvl="2">
              <a:lnSpc>
                <a:spcPct val="80000"/>
              </a:lnSpc>
            </a:pPr>
            <a:r>
              <a:rPr lang="tr-TR" sz="1600" dirty="0" smtClean="0"/>
              <a:t>Paralel </a:t>
            </a:r>
            <a:r>
              <a:rPr lang="tr-TR" sz="1600" dirty="0" err="1" smtClean="0"/>
              <a:t>Fortran</a:t>
            </a:r>
            <a:r>
              <a:rPr lang="tr-TR" sz="1600" dirty="0" smtClean="0"/>
              <a:t> ve C</a:t>
            </a:r>
          </a:p>
          <a:p>
            <a:pPr lvl="1">
              <a:lnSpc>
                <a:spcPct val="80000"/>
              </a:lnSpc>
            </a:pPr>
            <a:r>
              <a:rPr lang="tr-TR" sz="1800" b="1" dirty="0" smtClean="0"/>
              <a:t>Süreç ağırlıklı uygulamalar</a:t>
            </a:r>
          </a:p>
          <a:p>
            <a:pPr lvl="2">
              <a:lnSpc>
                <a:spcPct val="80000"/>
              </a:lnSpc>
            </a:pPr>
            <a:r>
              <a:rPr lang="tr-TR" sz="1600" dirty="0" err="1" smtClean="0"/>
              <a:t>Assembly</a:t>
            </a:r>
            <a:endParaRPr lang="tr-TR" sz="1600" dirty="0" smtClean="0"/>
          </a:p>
          <a:p>
            <a:pPr lvl="2">
              <a:lnSpc>
                <a:spcPct val="80000"/>
              </a:lnSpc>
            </a:pPr>
            <a:r>
              <a:rPr lang="tr-TR" sz="1600" dirty="0" smtClean="0"/>
              <a:t>C</a:t>
            </a:r>
          </a:p>
          <a:p>
            <a:pPr lvl="1">
              <a:lnSpc>
                <a:spcPct val="80000"/>
              </a:lnSpc>
            </a:pPr>
            <a:r>
              <a:rPr lang="tr-TR" sz="1800" b="1" dirty="0" smtClean="0"/>
              <a:t>Sistem programlamaya yönelik uygulamalar</a:t>
            </a:r>
          </a:p>
          <a:p>
            <a:pPr lvl="2">
              <a:lnSpc>
                <a:spcPct val="80000"/>
              </a:lnSpc>
            </a:pPr>
            <a:r>
              <a:rPr lang="tr-TR" sz="1600" dirty="0" smtClean="0"/>
              <a:t>C</a:t>
            </a:r>
          </a:p>
          <a:p>
            <a:pPr lvl="1">
              <a:lnSpc>
                <a:spcPct val="80000"/>
              </a:lnSpc>
            </a:pPr>
            <a:r>
              <a:rPr lang="tr-TR" sz="1800" b="1" dirty="0" smtClean="0"/>
              <a:t>Yapay Zeka Uygulamaları</a:t>
            </a:r>
          </a:p>
          <a:p>
            <a:pPr lvl="2">
              <a:lnSpc>
                <a:spcPct val="80000"/>
              </a:lnSpc>
            </a:pPr>
            <a:r>
              <a:rPr lang="tr-TR" sz="1600" dirty="0" err="1" smtClean="0"/>
              <a:t>Lisp</a:t>
            </a:r>
            <a:endParaRPr lang="tr-TR" sz="1600" dirty="0" smtClean="0"/>
          </a:p>
          <a:p>
            <a:pPr lvl="2">
              <a:lnSpc>
                <a:spcPct val="80000"/>
              </a:lnSpc>
            </a:pPr>
            <a:r>
              <a:rPr lang="tr-TR" sz="1600" dirty="0" smtClean="0"/>
              <a:t>Prolog</a:t>
            </a:r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64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Programlama Dilleri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60000"/>
              </a:spcBef>
            </a:pPr>
            <a:r>
              <a:rPr lang="tr-TR" dirty="0" smtClean="0"/>
              <a:t>Katalog Bilgisi, Veri Sözlüğü Varlığı</a:t>
            </a:r>
          </a:p>
          <a:p>
            <a:pPr>
              <a:spcBef>
                <a:spcPct val="60000"/>
              </a:spcBef>
            </a:pPr>
            <a:r>
              <a:rPr lang="tr-TR" dirty="0" smtClean="0"/>
              <a:t>Veri Soyutlama</a:t>
            </a:r>
          </a:p>
          <a:p>
            <a:pPr lvl="1"/>
            <a:r>
              <a:rPr lang="tr-TR" dirty="0" smtClean="0"/>
              <a:t>Kullanıcıdan verinin saklanması konusundaki detayları gizleyerek veri soyutlamasının sağlanması</a:t>
            </a:r>
          </a:p>
          <a:p>
            <a:pPr>
              <a:spcBef>
                <a:spcPct val="60000"/>
              </a:spcBef>
            </a:pPr>
            <a:r>
              <a:rPr lang="tr-TR" dirty="0" smtClean="0"/>
              <a:t>Program-veri, program-işlem bağımsızlığı</a:t>
            </a:r>
          </a:p>
          <a:p>
            <a:pPr lvl="1"/>
            <a:r>
              <a:rPr lang="tr-TR" dirty="0" smtClean="0"/>
              <a:t>Geleneksel Dosya işleme yöntemlerinde veri dosyalarının yapısı bu dosyalara erişen programların içine gömülmüşlerdir. Bu sebeple değiştirmek zor.</a:t>
            </a:r>
          </a:p>
          <a:p>
            <a:pPr>
              <a:spcBef>
                <a:spcPct val="60000"/>
              </a:spcBef>
            </a:pPr>
            <a:r>
              <a:rPr lang="tr-TR" dirty="0" smtClean="0"/>
              <a:t>Birden çok kullanıcı desteği</a:t>
            </a:r>
          </a:p>
          <a:p>
            <a:pPr>
              <a:spcBef>
                <a:spcPct val="60000"/>
              </a:spcBef>
            </a:pPr>
            <a:r>
              <a:rPr lang="tr-TR" dirty="0" smtClean="0"/>
              <a:t>Birden fazla işlem arası paylaşım</a:t>
            </a:r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31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Veri Modelleri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Fiziksel veri modelleri verinin bilgisayarda nasıl saklandığının detayları ile ilgili kavramları sağlar. </a:t>
            </a:r>
          </a:p>
          <a:p>
            <a:endParaRPr lang="tr-TR" dirty="0" smtClean="0"/>
          </a:p>
          <a:p>
            <a:r>
              <a:rPr lang="tr-TR" dirty="0" smtClean="0"/>
              <a:t>Yüksek Düzey Veri Modelleri </a:t>
            </a:r>
          </a:p>
          <a:p>
            <a:pPr lvl="1">
              <a:spcBef>
                <a:spcPct val="40000"/>
              </a:spcBef>
              <a:buClr>
                <a:schemeClr val="accent2"/>
              </a:buClr>
            </a:pPr>
            <a:r>
              <a:rPr lang="tr-TR" dirty="0" smtClean="0">
                <a:solidFill>
                  <a:schemeClr val="accent2"/>
                </a:solidFill>
              </a:rPr>
              <a:t>Varlık:</a:t>
            </a:r>
            <a:r>
              <a:rPr lang="tr-TR" dirty="0" smtClean="0"/>
              <a:t> Veri tabanında saklanan, gerçek dünyadan bir nesne veya kavramdır (proje, işçi).</a:t>
            </a:r>
          </a:p>
          <a:p>
            <a:pPr lvl="1">
              <a:spcBef>
                <a:spcPct val="40000"/>
              </a:spcBef>
              <a:buClr>
                <a:schemeClr val="accent2"/>
              </a:buClr>
            </a:pPr>
            <a:r>
              <a:rPr lang="tr-TR" dirty="0" smtClean="0">
                <a:solidFill>
                  <a:schemeClr val="accent2"/>
                </a:solidFill>
              </a:rPr>
              <a:t>Özellik:</a:t>
            </a:r>
            <a:r>
              <a:rPr lang="tr-TR" dirty="0" smtClean="0"/>
              <a:t> Varlığı anlatan bir özelliği gösterir (işçinin adı, ücreti).</a:t>
            </a:r>
          </a:p>
          <a:p>
            <a:pPr lvl="1">
              <a:spcBef>
                <a:spcPct val="40000"/>
              </a:spcBef>
              <a:buClr>
                <a:schemeClr val="accent2"/>
              </a:buClr>
            </a:pPr>
            <a:r>
              <a:rPr lang="tr-TR" dirty="0" smtClean="0">
                <a:solidFill>
                  <a:schemeClr val="accent2"/>
                </a:solidFill>
              </a:rPr>
              <a:t>İlişki:</a:t>
            </a:r>
            <a:r>
              <a:rPr lang="tr-TR" dirty="0" smtClean="0"/>
              <a:t> Birden fazla varlık arasındaki ilişkidir (işçi ve proje arasındaki çalışma ilişkisi).</a:t>
            </a:r>
            <a:endParaRPr lang="en-US" dirty="0" smtClean="0"/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7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Şemalar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Herhangi bir veri modelinde veri tabanının tanımlaması ile kendisini ayırmak önemlidir. </a:t>
            </a:r>
          </a:p>
          <a:p>
            <a:endParaRPr lang="tr-TR" dirty="0" smtClean="0"/>
          </a:p>
          <a:p>
            <a:r>
              <a:rPr lang="tr-TR" dirty="0" smtClean="0"/>
              <a:t>Veri tabanının tanımlanması, veri tabanı şeması veya meta-veri olarak adlandırılır.</a:t>
            </a:r>
          </a:p>
          <a:p>
            <a:endParaRPr lang="tr-TR" dirty="0" smtClean="0"/>
          </a:p>
          <a:p>
            <a:r>
              <a:rPr lang="tr-TR" dirty="0" smtClean="0"/>
              <a:t>Veri tabanı şeması tasarım sırasında belirlenir ve fazla değişmesi beklenmez.</a:t>
            </a:r>
            <a:endParaRPr lang="en-US" dirty="0" smtClean="0"/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8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VTYS Mimarisi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VTYS mimarisi üç seviyede tanımlanabilir.</a:t>
            </a:r>
          </a:p>
          <a:p>
            <a:pPr lvl="1">
              <a:spcBef>
                <a:spcPct val="40000"/>
              </a:spcBef>
              <a:buClr>
                <a:schemeClr val="accent2"/>
              </a:buClr>
            </a:pPr>
            <a:r>
              <a:rPr lang="tr-TR" b="1" dirty="0" smtClean="0">
                <a:solidFill>
                  <a:schemeClr val="accent2"/>
                </a:solidFill>
              </a:rPr>
              <a:t>İçsel Düzey:</a:t>
            </a:r>
            <a:r>
              <a:rPr lang="tr-TR" dirty="0" smtClean="0"/>
              <a:t> Veri tabanının fiziksel saklama yapısını açıklar.</a:t>
            </a:r>
          </a:p>
          <a:p>
            <a:pPr lvl="1">
              <a:spcBef>
                <a:spcPct val="40000"/>
              </a:spcBef>
              <a:buClr>
                <a:schemeClr val="accent2"/>
              </a:buClr>
            </a:pPr>
            <a:r>
              <a:rPr lang="tr-TR" b="1" dirty="0" smtClean="0">
                <a:solidFill>
                  <a:schemeClr val="accent2"/>
                </a:solidFill>
              </a:rPr>
              <a:t>Kavramsal Düzey:</a:t>
            </a:r>
            <a:r>
              <a:rPr lang="tr-TR" dirty="0" smtClean="0"/>
              <a:t> Kavramsal şema içerir ve kullanıcılar için veritabanının yapısını açıklar.</a:t>
            </a:r>
          </a:p>
          <a:p>
            <a:pPr lvl="1">
              <a:spcBef>
                <a:spcPct val="40000"/>
              </a:spcBef>
              <a:buClr>
                <a:schemeClr val="accent2"/>
              </a:buClr>
            </a:pPr>
            <a:r>
              <a:rPr lang="tr-TR" b="1" dirty="0" smtClean="0">
                <a:solidFill>
                  <a:schemeClr val="accent2"/>
                </a:solidFill>
              </a:rPr>
              <a:t>Dışsal Düzey:</a:t>
            </a:r>
            <a:r>
              <a:rPr lang="tr-TR" dirty="0" smtClean="0"/>
              <a:t> Dış şemalar ve kullanıcı görüşlerini içerir.</a:t>
            </a:r>
            <a:endParaRPr lang="en-US" dirty="0" smtClean="0"/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7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Veritabanı Dilleri ve Arabirimleri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Veri tabanı tasarımı tamamlandıktan sonra bir VTYS seçilir.</a:t>
            </a:r>
          </a:p>
          <a:p>
            <a:endParaRPr lang="tr-TR" sz="2400" b="1" dirty="0" smtClean="0"/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4975-DA66-4692-BC0C-8DF561EEBF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Group 62"/>
          <p:cNvGraphicFramePr>
            <a:graphicFrameLocks/>
          </p:cNvGraphicFramePr>
          <p:nvPr/>
        </p:nvGraphicFramePr>
        <p:xfrm>
          <a:off x="2724714" y="2692810"/>
          <a:ext cx="7920037" cy="2952751"/>
        </p:xfrm>
        <a:graphic>
          <a:graphicData uri="http://schemas.openxmlformats.org/drawingml/2006/table">
            <a:tbl>
              <a:tblPr/>
              <a:tblGrid>
                <a:gridCol w="2016125"/>
                <a:gridCol w="5903912"/>
              </a:tblGrid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187"/>
                          </a:solidFill>
                          <a:effectLst/>
                          <a:latin typeface="Arial" charset="0"/>
                        </a:rPr>
                        <a:t>Veri Tanımlama Dili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18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Kavramsal şemaları tanımlamak üzere kullanılır.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3187"/>
                          </a:solidFill>
                          <a:effectLst/>
                          <a:latin typeface="Arial" charset="0"/>
                        </a:rPr>
                        <a:t>Saklama Tanımlama Dili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7318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İşsel şemayı tanımlamak üzere kullanılır.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3187"/>
                          </a:solidFill>
                          <a:effectLst/>
                          <a:latin typeface="Arial" charset="0"/>
                        </a:rPr>
                        <a:t>Görüş Tanımlama Dili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7318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Dışsal şemayı tanımlamak için kullanılır.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3187"/>
                          </a:solidFill>
                          <a:effectLst/>
                          <a:latin typeface="Arial" charset="0"/>
                        </a:rPr>
                        <a:t>Veri İşleme Dili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7318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Veri tabanı oluşturulduktan sonra veri eklemek, değiştirmek ve silmek için kullanılır.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3192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9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0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3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936</Words>
  <Application>Microsoft Office PowerPoint</Application>
  <PresentationFormat>Geniş ekran</PresentationFormat>
  <Paragraphs>194</Paragraphs>
  <Slides>24</Slides>
  <Notes>24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24</vt:i4>
      </vt:variant>
      <vt:variant>
        <vt:lpstr>Slayt Başlıkları</vt:lpstr>
      </vt:variant>
      <vt:variant>
        <vt:i4>24</vt:i4>
      </vt:variant>
    </vt:vector>
  </HeadingPairs>
  <TitlesOfParts>
    <vt:vector size="53" baseType="lpstr">
      <vt:lpstr>Arial</vt:lpstr>
      <vt:lpstr>Calibri</vt:lpstr>
      <vt:lpstr>Calibri Light</vt:lpstr>
      <vt:lpstr>Times New Roman</vt:lpstr>
      <vt:lpstr>Wingdings</vt:lpstr>
      <vt:lpstr>1_Office Teması</vt:lpstr>
      <vt:lpstr>Office Teması</vt:lpstr>
      <vt:lpstr>2_Office Teması</vt:lpstr>
      <vt:lpstr>3_Office Teması</vt:lpstr>
      <vt:lpstr>4_Office Teması</vt:lpstr>
      <vt:lpstr>5_Office Teması</vt:lpstr>
      <vt:lpstr>6_Office Teması</vt:lpstr>
      <vt:lpstr>7_Office Teması</vt:lpstr>
      <vt:lpstr>8_Office Teması</vt:lpstr>
      <vt:lpstr>9_Office Teması</vt:lpstr>
      <vt:lpstr>10_Office Teması</vt:lpstr>
      <vt:lpstr>11_Office Teması</vt:lpstr>
      <vt:lpstr>12_Office Teması</vt:lpstr>
      <vt:lpstr>13_Office Teması</vt:lpstr>
      <vt:lpstr>14_Office Teması</vt:lpstr>
      <vt:lpstr>15_Office Teması</vt:lpstr>
      <vt:lpstr>16_Office Teması</vt:lpstr>
      <vt:lpstr>17_Office Teması</vt:lpstr>
      <vt:lpstr>18_Office Teması</vt:lpstr>
      <vt:lpstr>19_Office Teması</vt:lpstr>
      <vt:lpstr>20_Office Teması</vt:lpstr>
      <vt:lpstr>21_Office Teması</vt:lpstr>
      <vt:lpstr>22_Office Teması</vt:lpstr>
      <vt:lpstr>23_Office Teması</vt:lpstr>
      <vt:lpstr>PowerPoint Sunusu</vt:lpstr>
      <vt:lpstr>HEDEFLER</vt:lpstr>
      <vt:lpstr>Giriş</vt:lpstr>
      <vt:lpstr>Programlama Dilleri</vt:lpstr>
      <vt:lpstr>Programlama Dilleri</vt:lpstr>
      <vt:lpstr>Veri Modelleri</vt:lpstr>
      <vt:lpstr>Şemalar</vt:lpstr>
      <vt:lpstr>VTYS Mimarisi</vt:lpstr>
      <vt:lpstr>Veritabanı Dilleri ve Arabirimleri</vt:lpstr>
      <vt:lpstr>VTYS nin Sınıflandırılması</vt:lpstr>
      <vt:lpstr>Hazır Program Kütüphaneleri</vt:lpstr>
      <vt:lpstr>CASE Araç ve Ortamları</vt:lpstr>
      <vt:lpstr>Kodlama Stili</vt:lpstr>
      <vt:lpstr>Açıklama Satırları</vt:lpstr>
      <vt:lpstr>Kod Biçimlemesi</vt:lpstr>
      <vt:lpstr>Anlamlı İsimlendirme</vt:lpstr>
      <vt:lpstr>PowerPoint Sunusu</vt:lpstr>
      <vt:lpstr>Yapısal programlama Yapıları</vt:lpstr>
      <vt:lpstr>Program Karmaşıklığı</vt:lpstr>
      <vt:lpstr>Akış Diyagramına Dönüştürme</vt:lpstr>
      <vt:lpstr>Akış Diyagramına Dönüştürme</vt:lpstr>
      <vt:lpstr>McCabe Karmaşıklık Ölçütü</vt:lpstr>
      <vt:lpstr>Olağandışı durum Çözümleme</vt:lpstr>
      <vt:lpstr>Kod Gözden Geçirme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AnkaraUni</dc:creator>
  <cp:lastModifiedBy>AnkaraUni</cp:lastModifiedBy>
  <cp:revision>4</cp:revision>
  <dcterms:created xsi:type="dcterms:W3CDTF">2018-06-13T11:55:35Z</dcterms:created>
  <dcterms:modified xsi:type="dcterms:W3CDTF">2018-06-13T13:50:21Z</dcterms:modified>
</cp:coreProperties>
</file>