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Magadha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İmparatorluğu Tarihi 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Buddha’nın</a:t>
            </a:r>
            <a:r>
              <a:rPr lang="tr-TR" dirty="0"/>
              <a:t> yaşadığı çağ ve coğrafyada yaklaşık elli bir yıl tahtta kalan </a:t>
            </a:r>
            <a:r>
              <a:rPr lang="tr-TR" dirty="0" err="1"/>
              <a:t>Bimbisāra</a:t>
            </a:r>
            <a:r>
              <a:rPr lang="tr-TR" dirty="0"/>
              <a:t>, </a:t>
            </a:r>
            <a:r>
              <a:rPr lang="tr-TR" dirty="0" err="1"/>
              <a:t>Buddhizm’in</a:t>
            </a:r>
            <a:r>
              <a:rPr lang="tr-TR" dirty="0"/>
              <a:t> de ilk hamilerinden biri olarak bilinmektedir. </a:t>
            </a:r>
            <a:r>
              <a:rPr lang="tr-TR" dirty="0" err="1"/>
              <a:t>Buddhist</a:t>
            </a:r>
            <a:r>
              <a:rPr lang="tr-TR" dirty="0"/>
              <a:t> kaynaklarda </a:t>
            </a:r>
            <a:r>
              <a:rPr lang="tr-TR" dirty="0" err="1"/>
              <a:t>Bimbisāra’nın</a:t>
            </a:r>
            <a:r>
              <a:rPr lang="tr-TR" dirty="0"/>
              <a:t> </a:t>
            </a:r>
            <a:r>
              <a:rPr lang="tr-TR" dirty="0" err="1"/>
              <a:t>Gautama’yı</a:t>
            </a:r>
            <a:r>
              <a:rPr lang="tr-TR" dirty="0"/>
              <a:t> aydınlanmaya erişmeden yedi yıl önce </a:t>
            </a:r>
            <a:r>
              <a:rPr lang="tr-TR" dirty="0" err="1"/>
              <a:t>Girivraca’da</a:t>
            </a:r>
            <a:r>
              <a:rPr lang="tr-TR" dirty="0"/>
              <a:t> gördüğü aktarılır. Öyle ki </a:t>
            </a:r>
            <a:r>
              <a:rPr lang="tr-TR" dirty="0" err="1"/>
              <a:t>Gautama’dan</a:t>
            </a:r>
            <a:r>
              <a:rPr lang="tr-TR" dirty="0"/>
              <a:t> çok etkilenen </a:t>
            </a:r>
            <a:r>
              <a:rPr lang="tr-TR" dirty="0" err="1"/>
              <a:t>Bimbisāra’nın</a:t>
            </a:r>
            <a:r>
              <a:rPr lang="tr-TR" dirty="0"/>
              <a:t> onu, imparatorluğunun ruhani yol göstericisi olması için sarayına davet ettiği söylenmektedir.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Ancak </a:t>
            </a:r>
            <a:r>
              <a:rPr lang="tr-TR" dirty="0" err="1"/>
              <a:t>Gautama</a:t>
            </a:r>
            <a:r>
              <a:rPr lang="tr-TR" dirty="0"/>
              <a:t> bu teklifi kabul etmemiştir. İkinci görüşmelerinde ise </a:t>
            </a:r>
            <a:r>
              <a:rPr lang="tr-TR" dirty="0" err="1"/>
              <a:t>Bimbisāra</a:t>
            </a:r>
            <a:r>
              <a:rPr lang="tr-TR" dirty="0"/>
              <a:t>, aydınlanmaya ulaşmış olan </a:t>
            </a:r>
            <a:r>
              <a:rPr lang="tr-TR" dirty="0" err="1"/>
              <a:t>Buddha’ya</a:t>
            </a:r>
            <a:r>
              <a:rPr lang="tr-TR" dirty="0"/>
              <a:t> “efendimiz” şeklinde hitap etmiştir. Kendisinin ve tüm halkının ona bağlılığını bildirmiş ve </a:t>
            </a:r>
            <a:r>
              <a:rPr lang="tr-TR" dirty="0" err="1"/>
              <a:t>Buddhist</a:t>
            </a:r>
            <a:r>
              <a:rPr lang="tr-TR" dirty="0"/>
              <a:t> öğretilerin bazılarını doğrudan </a:t>
            </a:r>
            <a:r>
              <a:rPr lang="tr-TR" dirty="0" err="1"/>
              <a:t>Buddha’nın</a:t>
            </a:r>
            <a:r>
              <a:rPr lang="tr-TR" dirty="0"/>
              <a:t> kendisinden dinlediği kaydedilmiştir…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Buddhizm</a:t>
            </a:r>
            <a:r>
              <a:rPr lang="tr-TR" dirty="0"/>
              <a:t> çağının Hint siyasi tarihindeki yaklaşık olarak karşılığı, soylarının </a:t>
            </a:r>
            <a:r>
              <a:rPr lang="tr-TR" dirty="0" err="1"/>
              <a:t>Mahācanapada</a:t>
            </a:r>
            <a:r>
              <a:rPr lang="tr-TR" dirty="0"/>
              <a:t> krallarından geldiği düşünülen </a:t>
            </a:r>
            <a:r>
              <a:rPr lang="tr-TR" dirty="0" err="1"/>
              <a:t>Magadha</a:t>
            </a:r>
            <a:r>
              <a:rPr lang="tr-TR" dirty="0"/>
              <a:t> İmparatorluğu dönemidir. Aslında önceleri, kendisi de bir </a:t>
            </a:r>
            <a:r>
              <a:rPr lang="tr-TR" dirty="0" err="1"/>
              <a:t>Mahācanapada</a:t>
            </a:r>
            <a:r>
              <a:rPr lang="tr-TR" dirty="0"/>
              <a:t> olan </a:t>
            </a:r>
            <a:r>
              <a:rPr lang="tr-TR" dirty="0" err="1"/>
              <a:t>Magadha</a:t>
            </a:r>
            <a:r>
              <a:rPr lang="tr-TR" dirty="0"/>
              <a:t>, MÖ 6. yüzyılın ortalarında gitgide güçlenerek, Hindistan’ın kuzeydoğusuna hükmeden büyük bir krallık haline gelmiştir.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Buddhist</a:t>
            </a:r>
            <a:r>
              <a:rPr lang="tr-TR" dirty="0"/>
              <a:t> ve </a:t>
            </a:r>
            <a:r>
              <a:rPr lang="tr-TR" dirty="0" err="1"/>
              <a:t>Cainist</a:t>
            </a:r>
            <a:r>
              <a:rPr lang="tr-TR" dirty="0"/>
              <a:t> kaynaklarda ifade edildiği üzere, etrafındaki çok sayıda küçük krallığı da egemenliği altına alan </a:t>
            </a:r>
            <a:r>
              <a:rPr lang="tr-TR" dirty="0" err="1"/>
              <a:t>Magadha</a:t>
            </a:r>
            <a:r>
              <a:rPr lang="tr-TR" dirty="0"/>
              <a:t> kralları, Hint alt kıtasında </a:t>
            </a:r>
            <a:r>
              <a:rPr lang="tr-TR" dirty="0" err="1"/>
              <a:t>monarşik</a:t>
            </a:r>
            <a:r>
              <a:rPr lang="tr-TR" dirty="0"/>
              <a:t> bir devlet düzenini kurabilen ilk krallardır. </a:t>
            </a:r>
            <a:r>
              <a:rPr lang="tr-TR" dirty="0" err="1"/>
              <a:t>Purāṇik</a:t>
            </a:r>
            <a:r>
              <a:rPr lang="tr-TR" dirty="0"/>
              <a:t> kaynaklarda, </a:t>
            </a:r>
            <a:r>
              <a:rPr lang="tr-TR" dirty="0" err="1"/>
              <a:t>Brihadratha’nın</a:t>
            </a:r>
            <a:r>
              <a:rPr lang="tr-TR" dirty="0"/>
              <a:t> tahttan indirilmesinden sonra </a:t>
            </a:r>
            <a:r>
              <a:rPr lang="tr-TR" dirty="0" err="1"/>
              <a:t>Magadha’nın</a:t>
            </a:r>
            <a:r>
              <a:rPr lang="tr-TR" dirty="0"/>
              <a:t> yönetiminde birtakım politik değişimlerin meydana geldiği aktarılmaktadır.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Anlatılara göre, </a:t>
            </a:r>
            <a:r>
              <a:rPr lang="tr-TR" dirty="0" err="1"/>
              <a:t>Magadha</a:t>
            </a:r>
            <a:r>
              <a:rPr lang="tr-TR" dirty="0"/>
              <a:t> kralının gücünü kaybetmesiyle bölgede </a:t>
            </a:r>
            <a:r>
              <a:rPr lang="tr-TR" dirty="0" err="1"/>
              <a:t>Pradyota</a:t>
            </a:r>
            <a:r>
              <a:rPr lang="tr-TR" dirty="0"/>
              <a:t> hanedanlığı kurulmuştur. Ancak bu ifadeler, birçok bilim adamı tarafından kabul görmemiş; öyle ki </a:t>
            </a:r>
            <a:r>
              <a:rPr lang="tr-TR" dirty="0" err="1"/>
              <a:t>Pradyotaların</a:t>
            </a:r>
            <a:r>
              <a:rPr lang="tr-TR" dirty="0"/>
              <a:t> </a:t>
            </a:r>
            <a:r>
              <a:rPr lang="tr-TR" dirty="0" err="1"/>
              <a:t>Magadha’da</a:t>
            </a:r>
            <a:r>
              <a:rPr lang="tr-TR" dirty="0"/>
              <a:t> değil, </a:t>
            </a:r>
            <a:r>
              <a:rPr lang="tr-TR" dirty="0" err="1"/>
              <a:t>Avanti’de</a:t>
            </a:r>
            <a:r>
              <a:rPr lang="tr-TR" dirty="0"/>
              <a:t> hüküm sürdüğü kanıtlanmıştır. </a:t>
            </a:r>
            <a:r>
              <a:rPr lang="tr-TR" dirty="0" err="1"/>
              <a:t>Magadha</a:t>
            </a:r>
            <a:r>
              <a:rPr lang="tr-TR" dirty="0"/>
              <a:t> İmparatorluğu’nun kurucusunun, her ne kadar kendisinden önce </a:t>
            </a:r>
            <a:r>
              <a:rPr lang="tr-TR" dirty="0" err="1"/>
              <a:t>Brihadratha</a:t>
            </a:r>
            <a:r>
              <a:rPr lang="tr-TR" dirty="0"/>
              <a:t> ve oğlu </a:t>
            </a:r>
            <a:r>
              <a:rPr lang="tr-TR" dirty="0" err="1"/>
              <a:t>Carāsandra</a:t>
            </a:r>
            <a:r>
              <a:rPr lang="tr-TR" dirty="0"/>
              <a:t> gibi birtakım isimlerden bahsedilse de kral </a:t>
            </a:r>
            <a:r>
              <a:rPr lang="tr-TR" dirty="0" err="1"/>
              <a:t>Bimbisāra’nın</a:t>
            </a:r>
            <a:r>
              <a:rPr lang="tr-TR" dirty="0"/>
              <a:t> olduğu kabul edilmektedir.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i="1" dirty="0" err="1"/>
              <a:t>Mahāvamşa</a:t>
            </a:r>
            <a:r>
              <a:rPr lang="tr-TR" dirty="0" err="1"/>
              <a:t>’ya</a:t>
            </a:r>
            <a:r>
              <a:rPr lang="tr-TR" dirty="0"/>
              <a:t> göre </a:t>
            </a:r>
            <a:r>
              <a:rPr lang="tr-TR" dirty="0" err="1"/>
              <a:t>Bimbisāra</a:t>
            </a:r>
            <a:r>
              <a:rPr lang="tr-TR" dirty="0"/>
              <a:t>, babası tarafından kral olarak ilan edildiğinde henüz on beş yaşındaydı; ancak ilgili kaynakta babasının adı ya da soyu ile ilgili açık bir ifade bulunmamaktadır. Bazı araştırmacılar, </a:t>
            </a:r>
            <a:r>
              <a:rPr lang="tr-TR" dirty="0" err="1"/>
              <a:t>Buddhist</a:t>
            </a:r>
            <a:r>
              <a:rPr lang="tr-TR" dirty="0"/>
              <a:t> diğer kaynaklardaki birtakım kayıtlardan yola çıkarak </a:t>
            </a:r>
            <a:r>
              <a:rPr lang="tr-TR" dirty="0" err="1"/>
              <a:t>Bimbisāra’nın</a:t>
            </a:r>
            <a:r>
              <a:rPr lang="tr-TR" dirty="0"/>
              <a:t> babasının adının </a:t>
            </a:r>
            <a:r>
              <a:rPr lang="tr-TR" dirty="0" err="1"/>
              <a:t>Bhattiya</a:t>
            </a:r>
            <a:r>
              <a:rPr lang="tr-TR" dirty="0"/>
              <a:t> ya da </a:t>
            </a:r>
            <a:r>
              <a:rPr lang="tr-TR" dirty="0" err="1"/>
              <a:t>Mahāpadma</a:t>
            </a:r>
            <a:r>
              <a:rPr lang="tr-TR" dirty="0"/>
              <a:t> olduğunu ifade etmektedir. </a:t>
            </a:r>
            <a:r>
              <a:rPr lang="tr-TR" i="1" dirty="0" err="1"/>
              <a:t>Buddhaçarita</a:t>
            </a:r>
            <a:r>
              <a:rPr lang="tr-TR" dirty="0" err="1"/>
              <a:t>’da</a:t>
            </a:r>
            <a:r>
              <a:rPr lang="tr-TR" dirty="0"/>
              <a:t> ise </a:t>
            </a:r>
            <a:r>
              <a:rPr lang="tr-TR" dirty="0" err="1"/>
              <a:t>Bimbisāra’nın</a:t>
            </a:r>
            <a:r>
              <a:rPr lang="tr-TR" dirty="0"/>
              <a:t> </a:t>
            </a:r>
            <a:r>
              <a:rPr lang="tr-TR" dirty="0" err="1"/>
              <a:t>Haryankakula’nın</a:t>
            </a:r>
            <a:r>
              <a:rPr lang="tr-TR" dirty="0"/>
              <a:t> oğlu olduğu yönünde bir ifade yer almaktadır. 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MÖ 6. yüzyılda, yaklaşık olarak MÖ 544-493 yılları arasında hüküm sürdüğü düşünülen </a:t>
            </a:r>
            <a:r>
              <a:rPr lang="tr-TR" dirty="0" err="1"/>
              <a:t>Bimbisāra</a:t>
            </a:r>
            <a:r>
              <a:rPr lang="tr-TR" dirty="0"/>
              <a:t>, </a:t>
            </a:r>
            <a:r>
              <a:rPr lang="tr-TR" dirty="0" err="1"/>
              <a:t>Koşala</a:t>
            </a:r>
            <a:r>
              <a:rPr lang="tr-TR" dirty="0"/>
              <a:t> ve </a:t>
            </a:r>
            <a:r>
              <a:rPr lang="tr-TR" dirty="0" err="1"/>
              <a:t>Kashi</a:t>
            </a:r>
            <a:r>
              <a:rPr lang="tr-TR" dirty="0"/>
              <a:t> gibi bölge krallıklarını da etkisi altında bulunduran oldukça güçlü bir krallığın lideriydi. </a:t>
            </a:r>
            <a:r>
              <a:rPr lang="tr-TR" dirty="0" err="1"/>
              <a:t>Magadha’nın</a:t>
            </a:r>
            <a:r>
              <a:rPr lang="tr-TR" dirty="0"/>
              <a:t>, bölgedeki diğer feodal yönetimler arasından sıyrılarak; büyük bir imparatorluk haline gelmesi ise, </a:t>
            </a:r>
            <a:r>
              <a:rPr lang="tr-TR" dirty="0" err="1"/>
              <a:t>Bimbisāra’nın</a:t>
            </a:r>
            <a:r>
              <a:rPr lang="tr-TR" dirty="0"/>
              <a:t> evlilikleri yoluyla kurduğu ilişkilere dayandırılmaktadır. </a:t>
            </a:r>
            <a:r>
              <a:rPr lang="tr-TR" dirty="0" err="1"/>
              <a:t>Koşala</a:t>
            </a:r>
            <a:r>
              <a:rPr lang="tr-TR" dirty="0"/>
              <a:t> kralı </a:t>
            </a:r>
            <a:r>
              <a:rPr lang="tr-TR" dirty="0" err="1"/>
              <a:t>Prasenacit’in</a:t>
            </a:r>
            <a:r>
              <a:rPr lang="tr-TR" dirty="0"/>
              <a:t> kız kardeşi ilk karısı; </a:t>
            </a:r>
            <a:r>
              <a:rPr lang="tr-TR" dirty="0" err="1"/>
              <a:t>Liççhavi</a:t>
            </a:r>
            <a:r>
              <a:rPr lang="tr-TR" dirty="0"/>
              <a:t> hükümdarı </a:t>
            </a:r>
            <a:r>
              <a:rPr lang="tr-TR" dirty="0" err="1"/>
              <a:t>Chetaka’nın</a:t>
            </a:r>
            <a:r>
              <a:rPr lang="tr-TR" dirty="0"/>
              <a:t> kızı </a:t>
            </a:r>
            <a:r>
              <a:rPr lang="tr-TR" dirty="0" err="1"/>
              <a:t>Chellanā</a:t>
            </a:r>
            <a:r>
              <a:rPr lang="tr-TR" dirty="0"/>
              <a:t> ise bir diğer karısıdır.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Oğlu </a:t>
            </a:r>
            <a:r>
              <a:rPr lang="tr-TR" dirty="0" err="1"/>
              <a:t>Acataşatru</a:t>
            </a:r>
            <a:r>
              <a:rPr lang="tr-TR" dirty="0"/>
              <a:t> tarafından tutsak edildiğinde, ona gizlice yemek taşıyarak hayatta kalmasını sağlayan karısı ise, üçüncü eşi </a:t>
            </a:r>
            <a:r>
              <a:rPr lang="tr-TR" dirty="0" err="1"/>
              <a:t>Vaidehi</a:t>
            </a:r>
            <a:r>
              <a:rPr lang="tr-TR" dirty="0"/>
              <a:t> </a:t>
            </a:r>
            <a:r>
              <a:rPr lang="tr-TR" dirty="0" err="1"/>
              <a:t>Vāsavi’dir</a:t>
            </a:r>
            <a:r>
              <a:rPr lang="tr-TR" dirty="0"/>
              <a:t>. Dördüncü karısının da Madra (</a:t>
            </a:r>
            <a:r>
              <a:rPr lang="tr-TR" dirty="0" err="1"/>
              <a:t>Pencab</a:t>
            </a:r>
            <a:r>
              <a:rPr lang="tr-TR" dirty="0"/>
              <a:t>) kralının kızı </a:t>
            </a:r>
            <a:r>
              <a:rPr lang="tr-TR" dirty="0" err="1"/>
              <a:t>Khemā</a:t>
            </a:r>
            <a:r>
              <a:rPr lang="tr-TR" dirty="0"/>
              <a:t> olduğu aktarılmaktadır. Beş yüz kadar kadınla evli olduğu ifade edilen </a:t>
            </a:r>
            <a:r>
              <a:rPr lang="tr-TR" dirty="0" err="1"/>
              <a:t>Bimbisāra’nın</a:t>
            </a:r>
            <a:r>
              <a:rPr lang="tr-TR" dirty="0"/>
              <a:t> bu evliliklerinden çok sayıda erkek çocuğu dünyaya gelmiştir. Bu oğullar, annelerinin de etkisiyle, diğer kardeşleri ve hatta babalarıyla taht kavgalarına girişmiştir.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Bimbisāra</a:t>
            </a:r>
            <a:r>
              <a:rPr lang="tr-TR" dirty="0"/>
              <a:t> döneminde </a:t>
            </a:r>
            <a:r>
              <a:rPr lang="tr-TR" dirty="0" err="1"/>
              <a:t>Magadha</a:t>
            </a:r>
            <a:r>
              <a:rPr lang="tr-TR" dirty="0"/>
              <a:t> krallığına bağlı, yaklaşık üç yüz farklı küçük krallığın olduğu ifade edilir. Bu sayı, halefi </a:t>
            </a:r>
            <a:r>
              <a:rPr lang="tr-TR" dirty="0" err="1"/>
              <a:t>Acātaşatru</a:t>
            </a:r>
            <a:r>
              <a:rPr lang="tr-TR" dirty="0"/>
              <a:t> (</a:t>
            </a:r>
            <a:r>
              <a:rPr lang="tr-TR" dirty="0" err="1"/>
              <a:t>Kūnika</a:t>
            </a:r>
            <a:r>
              <a:rPr lang="tr-TR" dirty="0"/>
              <a:t>) döneminde beş yüze çıkmıştır. Ayrıca </a:t>
            </a:r>
            <a:r>
              <a:rPr lang="tr-TR" dirty="0" err="1"/>
              <a:t>Magadha</a:t>
            </a:r>
            <a:r>
              <a:rPr lang="tr-TR" dirty="0"/>
              <a:t> İmparatorluğu’na bağlı yaklaşık seksen bin civarında köyün olduğu ve halkın, çeşitli rütbelerdeki siyasi ve askerî görevliler tarafından yönetildiği aktarılmaktadır.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Bazı kaynaklarda </a:t>
            </a:r>
            <a:r>
              <a:rPr lang="tr-TR" dirty="0" err="1"/>
              <a:t>Bimbisāra’nın</a:t>
            </a:r>
            <a:r>
              <a:rPr lang="tr-TR" dirty="0"/>
              <a:t> babasının </a:t>
            </a:r>
            <a:r>
              <a:rPr lang="tr-TR" dirty="0" err="1"/>
              <a:t>Anga</a:t>
            </a:r>
            <a:r>
              <a:rPr lang="tr-TR" dirty="0"/>
              <a:t> kralı tarafından mağlup edildiği, bu sebeple de </a:t>
            </a:r>
            <a:r>
              <a:rPr lang="tr-TR" dirty="0" err="1"/>
              <a:t>Bimbisāra’nın</a:t>
            </a:r>
            <a:r>
              <a:rPr lang="tr-TR" dirty="0"/>
              <a:t> intikam almak için </a:t>
            </a:r>
            <a:r>
              <a:rPr lang="tr-TR" dirty="0" err="1"/>
              <a:t>Anga’ya</a:t>
            </a:r>
            <a:r>
              <a:rPr lang="tr-TR" dirty="0"/>
              <a:t> savaş açtığı aktarılmaktadır. Çetin bir mücadelenin ardından </a:t>
            </a:r>
            <a:r>
              <a:rPr lang="tr-TR" dirty="0" err="1"/>
              <a:t>Anga’yı</a:t>
            </a:r>
            <a:r>
              <a:rPr lang="tr-TR" dirty="0"/>
              <a:t> ele geçiren </a:t>
            </a:r>
            <a:r>
              <a:rPr lang="tr-TR" dirty="0" err="1"/>
              <a:t>Bimbisāra’nın</a:t>
            </a:r>
            <a:r>
              <a:rPr lang="tr-TR" dirty="0"/>
              <a:t>, oğlu </a:t>
            </a:r>
            <a:r>
              <a:rPr lang="tr-TR" dirty="0" err="1"/>
              <a:t>Acātaşatru’yu</a:t>
            </a:r>
            <a:r>
              <a:rPr lang="tr-TR" dirty="0"/>
              <a:t> </a:t>
            </a:r>
            <a:r>
              <a:rPr lang="tr-TR" dirty="0" err="1"/>
              <a:t>Anga</a:t>
            </a:r>
            <a:r>
              <a:rPr lang="tr-TR" dirty="0"/>
              <a:t> valisi olarak görevlendirdiği bilinmektedir.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1352</TotalTime>
  <Words>661</Words>
  <Application>Microsoft Office PowerPoint</Application>
  <PresentationFormat>Ekran Gösterisi (4:3)</PresentationFormat>
  <Paragraphs>28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132 GENEL HATLARIYLA HİNDİSTAN TARİHİ  13. hafta  Magadha İmparatorluğu Tarihi I       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142</cp:revision>
  <dcterms:created xsi:type="dcterms:W3CDTF">2014-11-21T09:52:05Z</dcterms:created>
  <dcterms:modified xsi:type="dcterms:W3CDTF">2020-02-24T18:02:50Z</dcterms:modified>
</cp:coreProperties>
</file>