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C543-E299-49CE-A1E1-D0DB1DA6F4A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6987-AEAF-4191-AC69-19DDDFF2F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920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C543-E299-49CE-A1E1-D0DB1DA6F4A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6987-AEAF-4191-AC69-19DDDFF2F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60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C543-E299-49CE-A1E1-D0DB1DA6F4A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6987-AEAF-4191-AC69-19DDDFF2F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106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C543-E299-49CE-A1E1-D0DB1DA6F4A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6987-AEAF-4191-AC69-19DDDFF2F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9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C543-E299-49CE-A1E1-D0DB1DA6F4A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6987-AEAF-4191-AC69-19DDDFF2F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298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C543-E299-49CE-A1E1-D0DB1DA6F4A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6987-AEAF-4191-AC69-19DDDFF2F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334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C543-E299-49CE-A1E1-D0DB1DA6F4A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6987-AEAF-4191-AC69-19DDDFF2F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4646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C543-E299-49CE-A1E1-D0DB1DA6F4A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6987-AEAF-4191-AC69-19DDDFF2F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0246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C543-E299-49CE-A1E1-D0DB1DA6F4A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6987-AEAF-4191-AC69-19DDDFF2F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624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C543-E299-49CE-A1E1-D0DB1DA6F4A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6987-AEAF-4191-AC69-19DDDFF2F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6285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C543-E299-49CE-A1E1-D0DB1DA6F4A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56987-AEAF-4191-AC69-19DDDFF2F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23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4C543-E299-49CE-A1E1-D0DB1DA6F4A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56987-AEAF-4191-AC69-19DDDFF2F6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2779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Karakalem </a:t>
            </a:r>
            <a:r>
              <a:rPr lang="tr-TR" smtClean="0"/>
              <a:t>tekniğinde DESEN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Uygulama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1465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0" cy="7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3437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4664"/>
            <a:ext cx="4220294" cy="5740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341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150"/>
            <a:ext cx="11430000" cy="598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10946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Ekran Gösterisi (4:3)</PresentationFormat>
  <Paragraphs>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Karakalem tekniğinde DESEN</vt:lpstr>
      <vt:lpstr>PowerPoint Sunusu</vt:lpstr>
      <vt:lpstr>PowerPoint Sunusu</vt:lpstr>
      <vt:lpstr>PowerPoint Sunusu</vt:lpstr>
    </vt:vector>
  </TitlesOfParts>
  <Company>By NeC ® 2010 | Katilimsiz.Com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Karakalem tekniğinde çizimler; obje ve natürmort çalışmaları</dc:title>
  <dc:creator>Asus</dc:creator>
  <cp:lastModifiedBy>Asus</cp:lastModifiedBy>
  <cp:revision>3</cp:revision>
  <dcterms:created xsi:type="dcterms:W3CDTF">2020-05-09T22:20:07Z</dcterms:created>
  <dcterms:modified xsi:type="dcterms:W3CDTF">2020-05-09T22:48:20Z</dcterms:modified>
</cp:coreProperties>
</file>