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8.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Kalidasa'nın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Eserleri: </a:t>
            </a: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Şakuntala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</a:t>
            </a:r>
            <a:r>
              <a:rPr lang="tr-TR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Edebiyataları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III. Perde: </a:t>
            </a:r>
            <a:r>
              <a:rPr lang="tr-TR" dirty="0" err="1"/>
              <a:t>Şakuntala</a:t>
            </a:r>
            <a:r>
              <a:rPr lang="tr-TR" dirty="0"/>
              <a:t> aşkından hastalanır ve ormanın bir yerinde istirahat eder. Arkadaşları ona ormanın içindeki doğal bir çardağın içinde bakarlar. Kral güzel kızı gizlice dinler ve sözlerinden kendisini sevdiğini anlar.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Kral o sırada ona kendisini tanıtır. Kızın arkadaşları sevgilileri baş başa bırakırlar. Kral </a:t>
            </a:r>
            <a:r>
              <a:rPr lang="tr-TR" dirty="0" err="1"/>
              <a:t>Şakuntala’ya</a:t>
            </a:r>
            <a:r>
              <a:rPr lang="tr-TR" dirty="0"/>
              <a:t> evlenme teklif eder, fakat ondan ilk öpücüğü aldığı sırada ihtiyar bir kadın çileci gelir ve kral da saklanmaya mecbur olur. 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5802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b="1" i="1" dirty="0" err="1"/>
              <a:t>Şakuntala</a:t>
            </a:r>
            <a:r>
              <a:rPr lang="tr-TR" b="1" i="1" dirty="0"/>
              <a:t>:</a:t>
            </a:r>
          </a:p>
          <a:p>
            <a:pPr marL="0" indent="0" algn="ctr">
              <a:buNone/>
            </a:pPr>
            <a:endParaRPr lang="tr-TR" dirty="0"/>
          </a:p>
          <a:p>
            <a:pPr algn="ctr"/>
            <a:r>
              <a:rPr lang="tr-TR" dirty="0" err="1"/>
              <a:t>I.Perde</a:t>
            </a:r>
            <a:r>
              <a:rPr lang="tr-TR" dirty="0"/>
              <a:t>: Soylu kral </a:t>
            </a:r>
            <a:r>
              <a:rPr lang="tr-TR" dirty="0" err="1"/>
              <a:t>Dushyanta</a:t>
            </a:r>
            <a:r>
              <a:rPr lang="tr-TR" dirty="0"/>
              <a:t> ava çıkmıştır. Bir ceylanı izler, fakat bu izleme sırasında hayvan kralı adamlarından ayırarak onu ormanın derinliklerine götürür. Kral arabadadır, arabacı atları koşturur.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Kral bazen ceylana yaklaşır, bazen ondan uzaklaşır ve sonunda onu vurmak için tam okunu yerleştirir ki o sırada ormanda çile dolduran ermişler hayvanı öldürmemesi için onu bağışlarlar.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Ormanın bir köşesinden dindar çileciler çıkagelir ve orada öldürmenin yasak olduğunu söylerler. Dindar kral çilecileri ve onların başları olan </a:t>
            </a:r>
            <a:r>
              <a:rPr lang="tr-TR" dirty="0" err="1"/>
              <a:t>Kanva’yı</a:t>
            </a:r>
            <a:r>
              <a:rPr lang="tr-TR" dirty="0"/>
              <a:t> selamlamak için arabadan iner. Fakat o sırada </a:t>
            </a:r>
            <a:r>
              <a:rPr lang="tr-TR" dirty="0" err="1"/>
              <a:t>Kanva</a:t>
            </a:r>
            <a:r>
              <a:rPr lang="tr-TR" dirty="0"/>
              <a:t> orada değildir. Kral, ermişlerin çiçeklerini iki arkadaşı ile birlikte sulayan </a:t>
            </a:r>
            <a:r>
              <a:rPr lang="tr-TR" dirty="0" err="1"/>
              <a:t>Kanva’nın</a:t>
            </a:r>
            <a:r>
              <a:rPr lang="tr-TR" dirty="0"/>
              <a:t> kızı </a:t>
            </a:r>
            <a:r>
              <a:rPr lang="tr-TR" dirty="0" err="1"/>
              <a:t>Şakuntala’ya</a:t>
            </a:r>
            <a:r>
              <a:rPr lang="tr-TR" dirty="0"/>
              <a:t> rastlar.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Sevimli kızın hareketlerini gizlice gözetler. Narin </a:t>
            </a:r>
            <a:r>
              <a:rPr lang="tr-TR" dirty="0" err="1"/>
              <a:t>Şakuntala’nın</a:t>
            </a:r>
            <a:r>
              <a:rPr lang="tr-TR" dirty="0"/>
              <a:t> etrafında bir arının dönmesini ve güzel kızın arıdan korkusundan </a:t>
            </a:r>
            <a:r>
              <a:rPr lang="tr-TR" dirty="0" err="1"/>
              <a:t>pantomimik</a:t>
            </a:r>
            <a:r>
              <a:rPr lang="tr-TR" dirty="0"/>
              <a:t> ifadesini izlemek onu derinden etkiler. Korumak üzere onun yanına gider; artık ona aşıktır.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Kız da ona aşıktır ve kız bu yüzden, adet olduğu üzere misafirin hatırını soramaz. </a:t>
            </a:r>
            <a:r>
              <a:rPr lang="tr-TR" dirty="0" err="1"/>
              <a:t>Şakuntala’nın</a:t>
            </a:r>
            <a:r>
              <a:rPr lang="tr-TR" dirty="0"/>
              <a:t> yerine arkadaşları hatır sorarlar ve </a:t>
            </a:r>
            <a:r>
              <a:rPr lang="tr-TR" dirty="0" err="1"/>
              <a:t>Şakuntala’yı</a:t>
            </a:r>
            <a:r>
              <a:rPr lang="tr-TR" dirty="0"/>
              <a:t> tanıştırırlar. Krala, </a:t>
            </a:r>
            <a:r>
              <a:rPr lang="tr-TR" dirty="0" err="1"/>
              <a:t>Şakuntala’nın</a:t>
            </a:r>
            <a:r>
              <a:rPr lang="tr-TR" dirty="0"/>
              <a:t> çilecilerin üvey kızı olduğunu, babasının kral olduğunu, o nedenle kralla aynı soyluluk derecesine sahip olduğunu, annesinin peri olduğunu anlatır.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Kral duyduklarından çok memnun olur. O sırada kralın avcıları yaklaşırlar. Kral barışçıl çilecileri rahatsız etmemeleri için onları oradan uzaklaştırır.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II. Perde: Kral bir kardeşi ile, yani Brahmanla yeni sevgilisi hakkında konur. Nihayet beraberindekileri saraya geri yollamaya karar veriri. Annesi, krala geri dönmesi için mektup yazar; fakat o, annesine kendi yerine bir arkadaşını yollar.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Çileciler ona kendi aralarında kalmasını rica ederler. Çilecileri rahatsız eden kötü ruhlar vardır, eğer kral onlarla kalırsa hem kendilerini bu kötü yaratıklardan korumuş da olacaklar.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1356</TotalTime>
  <Words>464</Words>
  <Application>Microsoft Office PowerPoint</Application>
  <PresentationFormat>Ekran Gösterisi (4:3)</PresentationFormat>
  <Paragraphs>30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319 Hint Tiyatrosu  8. HAFTA  Kalidasa'nın Eserleri: Şakuntala I      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146</cp:revision>
  <dcterms:created xsi:type="dcterms:W3CDTF">2014-11-21T09:52:05Z</dcterms:created>
  <dcterms:modified xsi:type="dcterms:W3CDTF">2020-03-04T13:37:56Z</dcterms:modified>
</cp:coreProperties>
</file>