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9" d="100"/>
          <a:sy n="79" d="100"/>
        </p:scale>
        <p:origin x="82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C3C6A-8C40-434E-AF34-6C7B9AD8462C}" type="datetimeFigureOut">
              <a:rPr lang="tr-TR" smtClean="0"/>
              <a:t>29.03.2020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69451-07C6-4031-953D-6C1DAA9CDF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1981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C3C6A-8C40-434E-AF34-6C7B9AD8462C}" type="datetimeFigureOut">
              <a:rPr lang="tr-TR" smtClean="0"/>
              <a:t>29.03.2020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69451-07C6-4031-953D-6C1DAA9CDF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0884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C3C6A-8C40-434E-AF34-6C7B9AD8462C}" type="datetimeFigureOut">
              <a:rPr lang="tr-TR" smtClean="0"/>
              <a:t>29.03.2020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69451-07C6-4031-953D-6C1DAA9CDF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31212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C3C6A-8C40-434E-AF34-6C7B9AD8462C}" type="datetimeFigureOut">
              <a:rPr lang="tr-TR" smtClean="0"/>
              <a:t>29.03.2020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69451-07C6-4031-953D-6C1DAA9CDF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4024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C3C6A-8C40-434E-AF34-6C7B9AD8462C}" type="datetimeFigureOut">
              <a:rPr lang="tr-TR" smtClean="0"/>
              <a:t>29.03.2020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69451-07C6-4031-953D-6C1DAA9CDF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90852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C3C6A-8C40-434E-AF34-6C7B9AD8462C}" type="datetimeFigureOut">
              <a:rPr lang="tr-TR" smtClean="0"/>
              <a:t>29.03.2020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69451-07C6-4031-953D-6C1DAA9CDF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524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C3C6A-8C40-434E-AF34-6C7B9AD8462C}" type="datetimeFigureOut">
              <a:rPr lang="tr-TR" smtClean="0"/>
              <a:t>29.03.2020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69451-07C6-4031-953D-6C1DAA9CDF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1257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C3C6A-8C40-434E-AF34-6C7B9AD8462C}" type="datetimeFigureOut">
              <a:rPr lang="tr-TR" smtClean="0"/>
              <a:t>29.03.2020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69451-07C6-4031-953D-6C1DAA9CDF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57139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C3C6A-8C40-434E-AF34-6C7B9AD8462C}" type="datetimeFigureOut">
              <a:rPr lang="tr-TR" smtClean="0"/>
              <a:t>29.03.2020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69451-07C6-4031-953D-6C1DAA9CDF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1964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C3C6A-8C40-434E-AF34-6C7B9AD8462C}" type="datetimeFigureOut">
              <a:rPr lang="tr-TR" smtClean="0"/>
              <a:t>29.03.2020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69451-07C6-4031-953D-6C1DAA9CDF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25323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C3C6A-8C40-434E-AF34-6C7B9AD8462C}" type="datetimeFigureOut">
              <a:rPr lang="tr-TR" smtClean="0"/>
              <a:t>29.03.2020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69451-07C6-4031-953D-6C1DAA9CDF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9182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C3C6A-8C40-434E-AF34-6C7B9AD8462C}" type="datetimeFigureOut">
              <a:rPr lang="tr-TR" smtClean="0"/>
              <a:t>29.03.2020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69451-07C6-4031-953D-6C1DAA9CDF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08308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65554"/>
            <a:ext cx="9144000" cy="23876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SOLUTION OF THE </a:t>
            </a:r>
            <a:r>
              <a:rPr lang="tr-TR" sz="4000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NEVİLLE’S METHOD </a:t>
            </a:r>
            <a:r>
              <a:rPr lang="en-US" sz="4000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EXAMPLE IN </a:t>
            </a:r>
            <a:r>
              <a:rPr lang="en-US" sz="4000" dirty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PYTHON</a:t>
            </a:r>
            <a:endParaRPr lang="tr-TR" sz="4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275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97"/>
    </mc:Choice>
    <mc:Fallback>
      <p:transition spd="slow" advTm="29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858001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45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544" x="819150" y="5226050"/>
          <p14:tracePt t="9114" x="819150" y="5219700"/>
          <p14:tracePt t="9124" x="819150" y="5187950"/>
          <p14:tracePt t="9134" x="819150" y="5124450"/>
          <p14:tracePt t="9149" x="819150" y="5029200"/>
          <p14:tracePt t="9166" x="819150" y="4686300"/>
          <p14:tracePt t="9182" x="819150" y="4432300"/>
          <p14:tracePt t="9200" x="850900" y="3924300"/>
          <p14:tracePt t="9215" x="876300" y="3397250"/>
          <p14:tracePt t="9232" x="876300" y="3155950"/>
          <p14:tracePt t="9249" x="876300" y="2768600"/>
          <p14:tracePt t="9265" x="863600" y="2470150"/>
          <p14:tracePt t="9282" x="857250" y="2374900"/>
          <p14:tracePt t="9299" x="838200" y="2216150"/>
          <p14:tracePt t="9315" x="819150" y="2095500"/>
          <p14:tracePt t="9332" x="819150" y="2076450"/>
          <p14:tracePt t="9349" x="812800" y="2044700"/>
          <p14:tracePt t="9723" x="812800" y="2038350"/>
          <p14:tracePt t="9732" x="812800" y="2025650"/>
          <p14:tracePt t="9744" x="806450" y="2012950"/>
          <p14:tracePt t="9752" x="793750" y="1974850"/>
          <p14:tracePt t="9765" x="774700" y="1943100"/>
          <p14:tracePt t="9782" x="736600" y="1835150"/>
          <p14:tracePt t="9798" x="711200" y="1784350"/>
          <p14:tracePt t="9815" x="654050" y="1670050"/>
          <p14:tracePt t="9832" x="635000" y="1619250"/>
          <p14:tracePt t="9848" x="584200" y="1536700"/>
          <p14:tracePt t="9865" x="539750" y="1460500"/>
          <p14:tracePt t="9882" x="527050" y="1428750"/>
          <p14:tracePt t="9898" x="482600" y="1352550"/>
          <p14:tracePt t="9915" x="438150" y="1276350"/>
          <p14:tracePt t="9931" x="419100" y="1250950"/>
          <p14:tracePt t="9948" x="393700" y="1200150"/>
          <p14:tracePt t="9966" x="361950" y="1155700"/>
          <p14:tracePt t="9982" x="355600" y="1136650"/>
          <p14:tracePt t="9998" x="330200" y="1098550"/>
          <p14:tracePt t="10015" x="311150" y="1079500"/>
          <p14:tracePt t="10032" x="304800" y="1066800"/>
          <p14:tracePt t="10048" x="285750" y="1035050"/>
          <p14:tracePt t="10065" x="273050" y="1022350"/>
          <p14:tracePt t="10081" x="273050" y="1016000"/>
          <p14:tracePt t="10098" x="260350" y="1009650"/>
          <p14:tracePt t="10115" x="260350" y="1003300"/>
          <p14:tracePt t="10131" x="254000" y="1003300"/>
          <p14:tracePt t="10148" x="254000" y="996950"/>
          <p14:tracePt t="10229" x="254000" y="990600"/>
          <p14:tracePt t="10319" x="254000" y="984250"/>
          <p14:tracePt t="11809" x="260350" y="984250"/>
          <p14:tracePt t="11821" x="273050" y="984250"/>
          <p14:tracePt t="11829" x="285750" y="984250"/>
          <p14:tracePt t="11840" x="311150" y="984250"/>
          <p14:tracePt t="11849" x="336550" y="984250"/>
          <p14:tracePt t="11864" x="374650" y="984250"/>
          <p14:tracePt t="11880" x="476250" y="996950"/>
          <p14:tracePt t="11897" x="520700" y="1003300"/>
          <p14:tracePt t="11914" x="603250" y="1009650"/>
          <p14:tracePt t="11930" x="692150" y="1016000"/>
          <p14:tracePt t="11947" x="736600" y="1016000"/>
          <p14:tracePt t="11963" x="831850" y="1022350"/>
          <p14:tracePt t="11980" x="933450" y="1028700"/>
          <p14:tracePt t="11997" x="977900" y="1028700"/>
          <p14:tracePt t="12013" x="1041400" y="1047750"/>
          <p14:tracePt t="12030" x="1066800" y="1047750"/>
          <p14:tracePt t="12047" x="1111250" y="1054100"/>
          <p14:tracePt t="12064" x="1162050" y="1054100"/>
          <p14:tracePt t="12080" x="1187450" y="1054100"/>
          <p14:tracePt t="12097" x="1250950" y="1054100"/>
          <p14:tracePt t="12113" x="1327150" y="1060450"/>
          <p14:tracePt t="12130" x="1365250" y="1060450"/>
          <p14:tracePt t="12148" x="1447800" y="1066800"/>
          <p14:tracePt t="12163" x="1524000" y="1066800"/>
          <p14:tracePt t="12180" x="1555750" y="1066800"/>
          <p14:tracePt t="12197" x="1625600" y="1073150"/>
          <p14:tracePt t="12213" x="1701800" y="1073150"/>
          <p14:tracePt t="12230" x="1733550" y="1073150"/>
          <p14:tracePt t="12247" x="1790700" y="1079500"/>
          <p14:tracePt t="12264" x="1841500" y="1079500"/>
          <p14:tracePt t="12280" x="1854200" y="1079500"/>
          <p14:tracePt t="12297" x="1898650" y="1079500"/>
          <p14:tracePt t="12313" x="1917700" y="1079500"/>
          <p14:tracePt t="12330" x="1962150" y="1079500"/>
          <p14:tracePt t="12347" x="1993900" y="1079500"/>
          <p14:tracePt t="12364" x="2019300" y="1079500"/>
          <p14:tracePt t="12380" x="2044700" y="1079500"/>
          <p14:tracePt t="12397" x="2063750" y="1079500"/>
          <p14:tracePt t="12413" x="2076450" y="1079500"/>
          <p14:tracePt t="12430" x="2101850" y="1079500"/>
          <p14:tracePt t="12447" x="2127250" y="1079500"/>
          <p14:tracePt t="12463" x="2146300" y="1079500"/>
          <p14:tracePt t="12480" x="2178050" y="1073150"/>
          <p14:tracePt t="12496" x="2184400" y="1066800"/>
          <p14:tracePt t="12513" x="2203450" y="1066800"/>
          <p14:tracePt t="12530" x="2216150" y="1066800"/>
          <p14:tracePt t="12591" x="2216150" y="1060450"/>
          <p14:tracePt t="12603" x="2216150" y="1041400"/>
          <p14:tracePt t="12610" x="2216150" y="1035050"/>
          <p14:tracePt t="12620" x="2216150" y="1016000"/>
          <p14:tracePt t="12630" x="2197100" y="990600"/>
          <p14:tracePt t="12646" x="2178050" y="965200"/>
          <p14:tracePt t="12663" x="2108200" y="901700"/>
          <p14:tracePt t="12680" x="1968500" y="800100"/>
          <p14:tracePt t="12697" x="1879600" y="749300"/>
          <p14:tracePt t="12713" x="1695450" y="641350"/>
          <p14:tracePt t="12730" x="1593850" y="603250"/>
          <p14:tracePt t="12746" x="1422400" y="533400"/>
          <p14:tracePt t="12763" x="1244600" y="482600"/>
          <p14:tracePt t="12780" x="1168400" y="457200"/>
          <p14:tracePt t="12796" x="1022350" y="438150"/>
          <p14:tracePt t="12813" x="882650" y="438150"/>
          <p14:tracePt t="12830" x="819150" y="438150"/>
          <p14:tracePt t="12846" x="704850" y="438150"/>
          <p14:tracePt t="12863" x="603250" y="438150"/>
          <p14:tracePt t="12879" x="552450" y="438150"/>
          <p14:tracePt t="12896" x="438150" y="469900"/>
          <p14:tracePt t="12913" x="304800" y="533400"/>
          <p14:tracePt t="12929" x="228600" y="565150"/>
          <p14:tracePt t="12946" x="82550" y="647700"/>
          <p14:tracePt t="12963" x="12700" y="692150"/>
          <p14:tracePt t="12980" x="0" y="768350"/>
          <p14:tracePt t="12996" x="0" y="819150"/>
          <p14:tracePt t="13013" x="0" y="838200"/>
          <p14:tracePt t="13029" x="0" y="863600"/>
          <p14:tracePt t="13046" x="0" y="876300"/>
          <p14:tracePt t="13079" x="0" y="889000"/>
          <p14:tracePt t="13096" x="0" y="908050"/>
          <p14:tracePt t="13113" x="0" y="927100"/>
          <p14:tracePt t="13130" x="19050" y="965200"/>
          <p14:tracePt t="13146" x="63500" y="1009650"/>
          <p14:tracePt t="13163" x="101600" y="1028700"/>
          <p14:tracePt t="13179" x="215900" y="1079500"/>
          <p14:tracePt t="13197" x="336550" y="1111250"/>
          <p14:tracePt t="13213" x="400050" y="1123950"/>
          <p14:tracePt t="13229" x="520700" y="1149350"/>
          <p14:tracePt t="13246" x="590550" y="1162050"/>
          <p14:tracePt t="13263" x="704850" y="1168400"/>
          <p14:tracePt t="13279" x="806450" y="1174750"/>
          <p14:tracePt t="13296" x="857250" y="1181100"/>
          <p14:tracePt t="13313" x="965200" y="1181100"/>
          <p14:tracePt t="13329" x="1060450" y="1181100"/>
          <p14:tracePt t="13346" x="1104900" y="1181100"/>
          <p14:tracePt t="13363" x="1181100" y="1181100"/>
          <p14:tracePt t="13379" x="1270000" y="1174750"/>
          <p14:tracePt t="13396" x="1314450" y="1155700"/>
          <p14:tracePt t="13412" x="1384300" y="1136650"/>
          <p14:tracePt t="13430" x="1428750" y="1123950"/>
          <p14:tracePt t="13446" x="1441450" y="1117600"/>
          <p14:tracePt t="13463" x="1460500" y="1111250"/>
          <p14:tracePt t="13479" x="1473200" y="1111250"/>
          <p14:tracePt t="13496" x="1479550" y="1111250"/>
          <p14:tracePt t="13512" x="1485900" y="1104900"/>
          <p14:tracePt t="13529" x="1492250" y="1104900"/>
          <p14:tracePt t="18713" x="1454150" y="1104900"/>
          <p14:tracePt t="18723" x="1416050" y="1104900"/>
          <p14:tracePt t="18730" x="1371600" y="1104900"/>
          <p14:tracePt t="18742" x="1346200" y="1104900"/>
          <p14:tracePt t="18760" x="1301750" y="1123950"/>
          <p14:tracePt t="18775" x="1295400" y="1130300"/>
          <p14:tracePt t="18792" x="1270000" y="1143000"/>
          <p14:tracePt t="18809" x="1257300" y="1155700"/>
          <p14:tracePt t="18826" x="1231900" y="1200150"/>
          <p14:tracePt t="18842" x="1212850" y="1263650"/>
          <p14:tracePt t="18859" x="1200150" y="1308100"/>
          <p14:tracePt t="18875" x="1187450" y="1365250"/>
          <p14:tracePt t="18892" x="1181100" y="1409700"/>
          <p14:tracePt t="18909" x="1174750" y="1422400"/>
          <p14:tracePt t="18926" x="1168400" y="1454150"/>
          <p14:tracePt t="18942" x="1162050" y="1466850"/>
          <p14:tracePt t="18959" x="1155700" y="1473200"/>
          <p14:tracePt t="18975" x="1155700" y="1485900"/>
          <p14:tracePt t="18993" x="1149350" y="1511300"/>
          <p14:tracePt t="19008" x="1149350" y="1524000"/>
          <p14:tracePt t="19025" x="1136650" y="1555750"/>
          <p14:tracePt t="19042" x="1130300" y="1581150"/>
          <p14:tracePt t="19058" x="1117600" y="1625600"/>
          <p14:tracePt t="19075" x="1098550" y="1676400"/>
          <p14:tracePt t="19092" x="1092200" y="1695450"/>
          <p14:tracePt t="19108" x="1066800" y="1739900"/>
          <p14:tracePt t="19125" x="1041400" y="1790700"/>
          <p14:tracePt t="19142" x="1022350" y="1822450"/>
          <p14:tracePt t="19158" x="990600" y="1873250"/>
          <p14:tracePt t="19176" x="946150" y="1924050"/>
          <p14:tracePt t="19192" x="939800" y="1936750"/>
          <p14:tracePt t="19208" x="901700" y="1974850"/>
          <p14:tracePt t="19226" x="863600" y="2000250"/>
          <p14:tracePt t="19242" x="850900" y="2012950"/>
          <p14:tracePt t="19258" x="831850" y="2019300"/>
          <p14:tracePt t="19275" x="825500" y="2019300"/>
          <p14:tracePt t="19291" x="812800" y="2019300"/>
          <p14:tracePt t="19308" x="806450" y="2019300"/>
          <p14:tracePt t="19325" x="800100" y="2019300"/>
          <p14:tracePt t="19342" x="781050" y="1968500"/>
          <p14:tracePt t="19358" x="762000" y="1898650"/>
          <p14:tracePt t="19375" x="749300" y="1854200"/>
          <p14:tracePt t="19391" x="749300" y="1758950"/>
          <p14:tracePt t="19409" x="749300" y="1701800"/>
          <p14:tracePt t="19425" x="749300" y="1682750"/>
          <p14:tracePt t="19441" x="749300" y="1657350"/>
          <p14:tracePt t="19458" x="749300" y="1638300"/>
          <p14:tracePt t="19475" x="749300" y="1612900"/>
          <p14:tracePt t="19491" x="749300" y="1587500"/>
          <p14:tracePt t="19508" x="749300" y="1568450"/>
          <p14:tracePt t="19525" x="755650" y="1543050"/>
          <p14:tracePt t="19541" x="762000" y="1517650"/>
          <p14:tracePt t="19558" x="762000" y="1511300"/>
          <p14:tracePt t="19575" x="774700" y="1485900"/>
          <p14:tracePt t="19592" x="787400" y="1454150"/>
          <p14:tracePt t="19608" x="793750" y="1428750"/>
          <p14:tracePt t="19625" x="800100" y="1397000"/>
          <p14:tracePt t="19642" x="812800" y="1371600"/>
          <p14:tracePt t="19658" x="819150" y="1365250"/>
          <p14:tracePt t="19692" x="825500" y="1358900"/>
          <p14:tracePt t="19708" x="825500" y="1352550"/>
          <p14:tracePt t="19734" x="831850" y="1352550"/>
          <p14:tracePt t="19754" x="831850" y="1346200"/>
          <p14:tracePt t="19764" x="838200" y="1346200"/>
          <p14:tracePt t="19794" x="838200" y="1339850"/>
          <p14:tracePt t="19835" x="844550" y="1333500"/>
          <p14:tracePt t="19866" x="850900" y="1333500"/>
          <p14:tracePt t="19895" x="857250" y="1333500"/>
          <p14:tracePt t="19926" x="857250" y="1327150"/>
          <p14:tracePt t="19946" x="863600" y="1320800"/>
          <p14:tracePt t="19957" x="869950" y="1320800"/>
          <p14:tracePt t="19987" x="876300" y="1314450"/>
          <p14:tracePt t="20007" x="882650" y="1308100"/>
          <p14:tracePt t="20038" x="889000" y="1301750"/>
          <p14:tracePt t="20109" x="895350" y="1301750"/>
          <p14:tracePt t="20119" x="895350" y="1295400"/>
          <p14:tracePt t="20190" x="901700" y="1295400"/>
          <p14:tracePt t="21791" x="908050" y="1295400"/>
          <p14:tracePt t="21802" x="914400" y="1295400"/>
          <p14:tracePt t="21811" x="914400" y="1289050"/>
          <p14:tracePt t="21823" x="920750" y="1289050"/>
          <p14:tracePt t="21842" x="927100" y="1289050"/>
          <p14:tracePt t="21856" x="933450" y="1289050"/>
          <p14:tracePt t="21903" x="939800" y="1289050"/>
          <p14:tracePt t="22024" x="939800" y="1282700"/>
          <p14:tracePt t="22044" x="939800" y="1276350"/>
          <p14:tracePt t="22075" x="939800" y="1270000"/>
          <p14:tracePt t="22146" x="933450" y="1263650"/>
          <p14:tracePt t="22257" x="933450" y="1257300"/>
          <p14:tracePt t="22309" x="927100" y="1257300"/>
          <p14:tracePt t="22369" x="927100" y="1250950"/>
          <p14:tracePt t="22439" x="927100" y="1244600"/>
          <p14:tracePt t="23910" x="920750" y="1244600"/>
          <p14:tracePt t="24203" x="914400" y="1250950"/>
          <p14:tracePt t="24223" x="908050" y="1257300"/>
          <p14:tracePt t="24234" x="908050" y="1270000"/>
          <p14:tracePt t="24243" x="908050" y="1276350"/>
          <p14:tracePt t="24255" x="908050" y="1289050"/>
          <p14:tracePt t="24271" x="908050" y="1295400"/>
          <p14:tracePt t="24288" x="901700" y="1327150"/>
          <p14:tracePt t="24305" x="901700" y="1352550"/>
          <p14:tracePt t="24321" x="901700" y="1365250"/>
          <p14:tracePt t="24338" x="901700" y="1384300"/>
          <p14:tracePt t="24355" x="901700" y="1397000"/>
          <p14:tracePt t="24372" x="901700" y="1403350"/>
          <p14:tracePt t="24388" x="901700" y="1422400"/>
          <p14:tracePt t="24405" x="901700" y="1441450"/>
          <p14:tracePt t="24421" x="901700" y="1454150"/>
          <p14:tracePt t="24438" x="901700" y="1466850"/>
          <p14:tracePt t="24455" x="908050" y="1479550"/>
          <p14:tracePt t="24471" x="914400" y="1485900"/>
          <p14:tracePt t="24488" x="914400" y="1498600"/>
          <p14:tracePt t="24521" x="920750" y="1504950"/>
          <p14:tracePt t="24578" x="920750" y="1511300"/>
          <p14:tracePt t="24599" x="927100" y="1511300"/>
          <p14:tracePt t="24791" x="927100" y="1498600"/>
          <p14:tracePt t="24801" x="920750" y="1492250"/>
          <p14:tracePt t="24811" x="914400" y="1473200"/>
          <p14:tracePt t="24821" x="908050" y="1454150"/>
          <p14:tracePt t="24838" x="901700" y="1428750"/>
          <p14:tracePt t="24854" x="901700" y="1390650"/>
          <p14:tracePt t="24871" x="901700" y="1358900"/>
          <p14:tracePt t="24888" x="901700" y="1339850"/>
          <p14:tracePt t="24904" x="901700" y="1320800"/>
          <p14:tracePt t="24922" x="901700" y="1308100"/>
          <p14:tracePt t="24938" x="901700" y="1301750"/>
          <p14:tracePt t="24954" x="901700" y="1289050"/>
          <p14:tracePt t="24988" x="901700" y="1276350"/>
          <p14:tracePt t="25004" x="901700" y="1270000"/>
          <p14:tracePt t="25021" x="901700" y="1263650"/>
          <p14:tracePt t="25038" x="908050" y="1257300"/>
          <p14:tracePt t="25054" x="908050" y="1250950"/>
          <p14:tracePt t="25071" x="914400" y="1244600"/>
          <p14:tracePt t="25125" x="920750" y="1244600"/>
          <p14:tracePt t="25156" x="920750" y="1238250"/>
          <p14:tracePt t="26139" x="920750" y="1250950"/>
          <p14:tracePt t="26150" x="920750" y="1257300"/>
          <p14:tracePt t="26159" x="914400" y="1276350"/>
          <p14:tracePt t="26170" x="908050" y="1289050"/>
          <p14:tracePt t="26187" x="908050" y="1301750"/>
          <p14:tracePt t="26204" x="901700" y="1320800"/>
          <p14:tracePt t="26220" x="895350" y="1339850"/>
          <p14:tracePt t="26237" x="895350" y="1346200"/>
          <p14:tracePt t="26254" x="895350" y="1371600"/>
          <p14:tracePt t="26270" x="895350" y="1403350"/>
          <p14:tracePt t="26287" x="895350" y="1428750"/>
          <p14:tracePt t="26303" x="895350" y="1473200"/>
          <p14:tracePt t="26320" x="901700" y="1524000"/>
          <p14:tracePt t="26337" x="908050" y="1549400"/>
          <p14:tracePt t="26354" x="920750" y="1574800"/>
          <p14:tracePt t="26371" x="927100" y="1606550"/>
          <p14:tracePt t="26387" x="927100" y="1612900"/>
          <p14:tracePt t="26403" x="933450" y="1619250"/>
          <p14:tracePt t="26437" x="933450" y="1625600"/>
          <p14:tracePt t="26615" x="939800" y="1625600"/>
          <p14:tracePt t="26625" x="939800" y="1619250"/>
          <p14:tracePt t="26635" x="939800" y="1612900"/>
          <p14:tracePt t="26645" x="946150" y="1600200"/>
          <p14:tracePt t="26655" x="946150" y="1587500"/>
          <p14:tracePt t="26670" x="946150" y="1581150"/>
          <p14:tracePt t="26686" x="946150" y="1562100"/>
          <p14:tracePt t="26703" x="946150" y="1549400"/>
          <p14:tracePt t="26720" x="946150" y="1530350"/>
          <p14:tracePt t="26736" x="946150" y="1511300"/>
          <p14:tracePt t="26753" x="946150" y="1504950"/>
          <p14:tracePt t="26769" x="946150" y="1485900"/>
          <p14:tracePt t="26786" x="939800" y="1460500"/>
          <p14:tracePt t="26803" x="939800" y="1454150"/>
          <p14:tracePt t="26819" x="939800" y="1428750"/>
          <p14:tracePt t="26837" x="939800" y="1390650"/>
          <p14:tracePt t="26853" x="939800" y="1371600"/>
          <p14:tracePt t="26869" x="939800" y="1339850"/>
          <p14:tracePt t="26886" x="939800" y="1320800"/>
          <p14:tracePt t="26903" x="939800" y="1308100"/>
          <p14:tracePt t="26920" x="939800" y="1301750"/>
          <p14:tracePt t="26936" x="939800" y="1295400"/>
          <p14:tracePt t="26969" x="939800" y="1289050"/>
          <p14:tracePt t="27060" x="946150" y="1289050"/>
          <p14:tracePt t="27070" x="946150" y="1282700"/>
          <p14:tracePt t="27172" x="946150" y="1276350"/>
          <p14:tracePt t="27213" x="946150" y="1270000"/>
          <p14:tracePt t="27245" x="952500" y="1263650"/>
          <p14:tracePt t="27263" x="952500" y="1257300"/>
          <p14:tracePt t="27304" x="958850" y="1257300"/>
          <p14:tracePt t="27345" x="958850" y="1250950"/>
          <p14:tracePt t="30304" x="958850" y="1257300"/>
          <p14:tracePt t="30324" x="958850" y="1263650"/>
          <p14:tracePt t="30384" x="952500" y="1263650"/>
          <p14:tracePt t="30435" x="952500" y="1270000"/>
          <p14:tracePt t="30932" x="952500" y="1276350"/>
          <p14:tracePt t="30962" x="952500" y="1282700"/>
          <p14:tracePt t="31032" x="946150" y="1282700"/>
          <p14:tracePt t="31052" x="946150" y="1289050"/>
          <p14:tracePt t="31073" x="946150" y="1295400"/>
          <p14:tracePt t="31093" x="939800" y="1301750"/>
          <p14:tracePt t="31104" x="939800" y="1308100"/>
          <p14:tracePt t="31123" x="939800" y="1314450"/>
          <p14:tracePt t="31144" x="939800" y="1320800"/>
          <p14:tracePt t="31164" x="939800" y="1327150"/>
          <p14:tracePt t="31184" x="939800" y="1333500"/>
          <p14:tracePt t="31194" x="939800" y="1339850"/>
          <p14:tracePt t="31215" x="939800" y="1346200"/>
          <p14:tracePt t="31224" x="939800" y="1352550"/>
          <p14:tracePt t="31245" x="939800" y="1358900"/>
          <p14:tracePt t="31265" x="939800" y="1365250"/>
          <p14:tracePt t="31275" x="939800" y="1371600"/>
          <p14:tracePt t="31296" x="939800" y="1377950"/>
          <p14:tracePt t="31306" x="939800" y="1390650"/>
          <p14:tracePt t="31327" x="939800" y="1397000"/>
          <p14:tracePt t="31337" x="939800" y="1403350"/>
          <p14:tracePt t="31349" x="939800" y="1409700"/>
          <p14:tracePt t="31368" x="939800" y="1416050"/>
          <p14:tracePt t="31383" x="939800" y="1422400"/>
          <p14:tracePt t="31400" x="939800" y="1428750"/>
          <p14:tracePt t="31416" x="939800" y="1435100"/>
          <p14:tracePt t="31433" x="946150" y="1441450"/>
          <p14:tracePt t="31469" x="946150" y="1447800"/>
          <p14:tracePt t="31489" x="946150" y="1454150"/>
          <p14:tracePt t="31519" x="952500" y="1460500"/>
          <p14:tracePt t="31539" x="952500" y="1466850"/>
          <p14:tracePt t="31570" x="958850" y="1473200"/>
          <p14:tracePt t="31600" x="958850" y="1479550"/>
          <p14:tracePt t="31621" x="958850" y="1485900"/>
          <p14:tracePt t="31670" x="958850" y="1492250"/>
          <p14:tracePt t="31692" x="965200" y="1492250"/>
          <p14:tracePt t="31732" x="965200" y="1498600"/>
          <p14:tracePt t="37869" x="965200" y="1504950"/>
          <p14:tracePt t="37880" x="965200" y="1511300"/>
          <p14:tracePt t="37900" x="965200" y="1517650"/>
          <p14:tracePt t="37910" x="958850" y="1517650"/>
          <p14:tracePt t="37920" x="952500" y="1524000"/>
          <p14:tracePt t="37930" x="952500" y="1530350"/>
          <p14:tracePt t="37950" x="946150" y="1536700"/>
          <p14:tracePt t="37961" x="939800" y="1543050"/>
          <p14:tracePt t="37978" x="933450" y="1549400"/>
          <p14:tracePt t="37995" x="927100" y="1568450"/>
          <p14:tracePt t="38012" x="908050" y="1581150"/>
          <p14:tracePt t="38028" x="908050" y="1593850"/>
          <p14:tracePt t="38045" x="901700" y="1606550"/>
          <p14:tracePt t="38061" x="889000" y="1619250"/>
          <p14:tracePt t="38078" x="889000" y="1625600"/>
          <p14:tracePt t="38095" x="889000" y="1638300"/>
          <p14:tracePt t="38111" x="882650" y="1657350"/>
          <p14:tracePt t="38143" x="882650" y="1663700"/>
          <p14:tracePt t="38153" x="882650" y="1670050"/>
          <p14:tracePt t="38174" x="882650" y="1676400"/>
          <p14:tracePt t="38185" x="882650" y="1689100"/>
          <p14:tracePt t="38195" x="882650" y="1695450"/>
          <p14:tracePt t="38211" x="882650" y="1708150"/>
          <p14:tracePt t="38228" x="882650" y="1727200"/>
          <p14:tracePt t="38245" x="889000" y="1746250"/>
          <p14:tracePt t="38261" x="895350" y="1746250"/>
          <p14:tracePt t="38278" x="895350" y="1758950"/>
          <p14:tracePt t="38294" x="901700" y="1758950"/>
          <p14:tracePt t="38328" x="908050" y="1765300"/>
          <p14:tracePt t="38345" x="914400" y="1771650"/>
          <p14:tracePt t="38361" x="920750" y="1771650"/>
          <p14:tracePt t="38378" x="927100" y="1771650"/>
          <p14:tracePt t="38396" x="933450" y="1778000"/>
          <p14:tracePt t="38467" x="939800" y="1778000"/>
          <p14:tracePt t="39147" x="939800" y="1784350"/>
          <p14:tracePt t="39156" x="933450" y="1784350"/>
          <p14:tracePt t="39167" x="920750" y="1797050"/>
          <p14:tracePt t="39180" x="914400" y="1797050"/>
          <p14:tracePt t="39194" x="901700" y="1803400"/>
          <p14:tracePt t="39211" x="882650" y="1822450"/>
          <p14:tracePt t="39227" x="869950" y="1841500"/>
          <p14:tracePt t="39244" x="857250" y="1854200"/>
          <p14:tracePt t="39261" x="831850" y="1885950"/>
          <p14:tracePt t="39278" x="819150" y="1911350"/>
          <p14:tracePt t="39294" x="812800" y="1930400"/>
          <p14:tracePt t="39311" x="800100" y="1955800"/>
          <p14:tracePt t="39328" x="793750" y="1987550"/>
          <p14:tracePt t="39344" x="787400" y="2006600"/>
          <p14:tracePt t="39361" x="787400" y="2044700"/>
          <p14:tracePt t="39378" x="787400" y="2063750"/>
          <p14:tracePt t="39394" x="787400" y="2101850"/>
          <p14:tracePt t="39411" x="787400" y="2127250"/>
          <p14:tracePt t="39427" x="787400" y="2146300"/>
          <p14:tracePt t="39444" x="787400" y="2165350"/>
          <p14:tracePt t="39461" x="787400" y="2190750"/>
          <p14:tracePt t="39477" x="787400" y="2197100"/>
          <p14:tracePt t="39495" x="800100" y="2222500"/>
          <p14:tracePt t="39510" x="806450" y="2235200"/>
          <p14:tracePt t="39527" x="806450" y="2241550"/>
          <p14:tracePt t="39544" x="812800" y="2266950"/>
          <p14:tracePt t="39561" x="825500" y="2286000"/>
          <p14:tracePt t="39577" x="831850" y="2298700"/>
          <p14:tracePt t="39594" x="838200" y="2324100"/>
          <p14:tracePt t="39612" x="850900" y="2355850"/>
          <p14:tracePt t="39627" x="857250" y="2362200"/>
          <p14:tracePt t="39644" x="869950" y="2393950"/>
          <p14:tracePt t="39660" x="876300" y="2406650"/>
          <p14:tracePt t="39677" x="882650" y="2425700"/>
          <p14:tracePt t="39694" x="895350" y="2438400"/>
          <p14:tracePt t="39710" x="901700" y="2444750"/>
          <p14:tracePt t="39727" x="908050" y="2451100"/>
          <p14:tracePt t="39744" x="914400" y="2463800"/>
          <p14:tracePt t="39760" x="920750" y="2470150"/>
          <p14:tracePt t="39777" x="933450" y="2482850"/>
          <p14:tracePt t="39794" x="952500" y="2501900"/>
          <p14:tracePt t="39810" x="965200" y="2514600"/>
          <p14:tracePt t="39827" x="984250" y="2540000"/>
          <p14:tracePt t="39845" x="996950" y="2565400"/>
          <p14:tracePt t="39860" x="1003300" y="2578100"/>
          <p14:tracePt t="39877" x="1022350" y="2597150"/>
          <p14:tracePt t="39893" x="1028700" y="2609850"/>
          <p14:tracePt t="39910" x="1041400" y="2622550"/>
          <p14:tracePt t="39927" x="1047750" y="2635250"/>
          <p14:tracePt t="39944" x="1054100" y="2641600"/>
          <p14:tracePt t="39960" x="1066800" y="2647950"/>
          <p14:tracePt t="39977" x="1085850" y="2654300"/>
          <p14:tracePt t="40010" x="1098550" y="2654300"/>
          <p14:tracePt t="40150" x="1092200" y="2654300"/>
          <p14:tracePt t="40162" x="1079500" y="2647950"/>
          <p14:tracePt t="40170" x="1073150" y="2641600"/>
          <p14:tracePt t="40180" x="1054100" y="2628900"/>
          <p14:tracePt t="40194" x="1041400" y="2616200"/>
          <p14:tracePt t="40210" x="1016000" y="2597150"/>
          <p14:tracePt t="40227" x="1009650" y="2578100"/>
          <p14:tracePt t="40243" x="977900" y="2540000"/>
          <p14:tracePt t="40261" x="946150" y="2489200"/>
          <p14:tracePt t="40277" x="927100" y="2451100"/>
          <p14:tracePt t="40293" x="901700" y="2362200"/>
          <p14:tracePt t="40311" x="863600" y="2241550"/>
          <p14:tracePt t="40327" x="857250" y="2184400"/>
          <p14:tracePt t="40343" x="850900" y="2076450"/>
          <p14:tracePt t="40360" x="850900" y="2032000"/>
          <p14:tracePt t="40377" x="850900" y="1968500"/>
          <p14:tracePt t="40393" x="850900" y="1905000"/>
          <p14:tracePt t="40410" x="850900" y="1879600"/>
          <p14:tracePt t="40426" x="850900" y="1841500"/>
          <p14:tracePt t="40443" x="850900" y="1797050"/>
          <p14:tracePt t="40460" x="850900" y="1778000"/>
          <p14:tracePt t="40477" x="869950" y="1746250"/>
          <p14:tracePt t="40493" x="876300" y="1727200"/>
          <p14:tracePt t="40510" x="882650" y="1695450"/>
          <p14:tracePt t="40526" x="908050" y="1657350"/>
          <p14:tracePt t="40544" x="920750" y="1638300"/>
          <p14:tracePt t="40560" x="927100" y="1625600"/>
          <p14:tracePt t="40576" x="927100" y="1619250"/>
          <p14:tracePt t="40656" x="933450" y="1619250"/>
          <p14:tracePt t="40900" x="927100" y="1625600"/>
          <p14:tracePt t="40910" x="920750" y="1631950"/>
          <p14:tracePt t="40923" x="908050" y="1638300"/>
          <p14:tracePt t="40930" x="908050" y="1644650"/>
          <p14:tracePt t="40943" x="895350" y="1657350"/>
          <p14:tracePt t="40960" x="882650" y="1676400"/>
          <p14:tracePt t="40976" x="876300" y="1695450"/>
          <p14:tracePt t="40993" x="857250" y="1720850"/>
          <p14:tracePt t="41010" x="838200" y="1752600"/>
          <p14:tracePt t="41026" x="825500" y="1778000"/>
          <p14:tracePt t="41043" x="812800" y="1816100"/>
          <p14:tracePt t="41059" x="812800" y="1835150"/>
          <p14:tracePt t="41076" x="806450" y="1885950"/>
          <p14:tracePt t="41093" x="806450" y="1930400"/>
          <p14:tracePt t="41109" x="806450" y="1962150"/>
          <p14:tracePt t="41113" x="806450" y="1993900"/>
          <p14:tracePt t="41126" x="806450" y="2038350"/>
          <p14:tracePt t="41143" x="819150" y="2114550"/>
          <p14:tracePt t="41159" x="831850" y="2152650"/>
          <p14:tracePt t="41176" x="850900" y="2216150"/>
          <p14:tracePt t="41192" x="876300" y="2266950"/>
          <p14:tracePt t="41209" x="889000" y="2292350"/>
          <p14:tracePt t="41226" x="914400" y="2330450"/>
          <p14:tracePt t="41244" x="939800" y="2355850"/>
          <p14:tracePt t="41259" x="952500" y="2368550"/>
          <p14:tracePt t="41276" x="971550" y="2387600"/>
          <p14:tracePt t="41293" x="984250" y="2393950"/>
          <p14:tracePt t="41309" x="1003300" y="2406650"/>
          <p14:tracePt t="41326" x="1022350" y="2413000"/>
          <p14:tracePt t="41343" x="1028700" y="2419350"/>
          <p14:tracePt t="41359" x="1041400" y="2419350"/>
          <p14:tracePt t="41376" x="1054100" y="2425700"/>
          <p14:tracePt t="41589" x="1054100" y="2413000"/>
          <p14:tracePt t="41599" x="1047750" y="2400300"/>
          <p14:tracePt t="41609" x="1035050" y="2393950"/>
          <p14:tracePt t="41621" x="1035050" y="2387600"/>
          <p14:tracePt t="41631" x="1022350" y="2374900"/>
          <p14:tracePt t="41642" x="1009650" y="2362200"/>
          <p14:tracePt t="41659" x="990600" y="2336800"/>
          <p14:tracePt t="41676" x="984250" y="2324100"/>
          <p14:tracePt t="41692" x="952500" y="2279650"/>
          <p14:tracePt t="41710" x="920750" y="2216150"/>
          <p14:tracePt t="41726" x="908050" y="2178050"/>
          <p14:tracePt t="41742" x="901700" y="2082800"/>
          <p14:tracePt t="41760" x="901700" y="1974850"/>
          <p14:tracePt t="41776" x="901700" y="1930400"/>
          <p14:tracePt t="41792" x="908050" y="1873250"/>
          <p14:tracePt t="41809" x="914400" y="1854200"/>
          <p14:tracePt t="41825" x="920750" y="1841500"/>
          <p14:tracePt t="41842" x="920750" y="1835150"/>
          <p14:tracePt t="41875" x="927100" y="1816100"/>
          <p14:tracePt t="41892" x="939800" y="1803400"/>
          <p14:tracePt t="41909" x="946150" y="1797050"/>
          <p14:tracePt t="41925" x="958850" y="1784350"/>
          <p14:tracePt t="41942" x="965200" y="1771650"/>
          <p14:tracePt t="41994" x="965200" y="1765300"/>
          <p14:tracePt t="42017" x="965200" y="1758950"/>
          <p14:tracePt t="42035" x="971550" y="1758950"/>
          <p14:tracePt t="42055" x="971550" y="1752600"/>
          <p14:tracePt t="42196" x="965200" y="1758950"/>
          <p14:tracePt t="42206" x="946150" y="1778000"/>
          <p14:tracePt t="42216" x="933450" y="1797050"/>
          <p14:tracePt t="42227" x="920750" y="1816100"/>
          <p14:tracePt t="42242" x="908050" y="1841500"/>
          <p14:tracePt t="42259" x="882650" y="1892300"/>
          <p14:tracePt t="42275" x="869950" y="1924050"/>
          <p14:tracePt t="42292" x="857250" y="1993900"/>
          <p14:tracePt t="42308" x="850900" y="2063750"/>
          <p14:tracePt t="42325" x="838200" y="2095500"/>
          <p14:tracePt t="42342" x="838200" y="2152650"/>
          <p14:tracePt t="42358" x="838200" y="2184400"/>
          <p14:tracePt t="42375" x="838200" y="2241550"/>
          <p14:tracePt t="42392" x="844550" y="2298700"/>
          <p14:tracePt t="42409" x="857250" y="2336800"/>
          <p14:tracePt t="42425" x="869950" y="2374900"/>
          <p14:tracePt t="42442" x="882650" y="2406650"/>
          <p14:tracePt t="42459" x="889000" y="2425700"/>
          <p14:tracePt t="42475" x="895350" y="2438400"/>
          <p14:tracePt t="43058" x="882650" y="2438400"/>
          <p14:tracePt t="43068" x="876300" y="2438400"/>
          <p14:tracePt t="43078" x="863600" y="2444750"/>
          <p14:tracePt t="43091" x="844550" y="2451100"/>
          <p14:tracePt t="43108" x="800100" y="2482850"/>
          <p14:tracePt t="43124" x="774700" y="2508250"/>
          <p14:tracePt t="43141" x="717550" y="2552700"/>
          <p14:tracePt t="43159" x="666750" y="2609850"/>
          <p14:tracePt t="43175" x="647700" y="2647950"/>
          <p14:tracePt t="43192" x="622300" y="2698750"/>
          <p14:tracePt t="43208" x="615950" y="2724150"/>
          <p14:tracePt t="43224" x="615950" y="2768600"/>
          <p14:tracePt t="43241" x="615950" y="2813050"/>
          <p14:tracePt t="43258" x="615950" y="2844800"/>
          <p14:tracePt t="43274" x="647700" y="2908300"/>
          <p14:tracePt t="43291" x="692150" y="2978150"/>
          <p14:tracePt t="43308" x="711200" y="3003550"/>
          <p14:tracePt t="43325" x="749300" y="3048000"/>
          <p14:tracePt t="43341" x="787400" y="3086100"/>
          <p14:tracePt t="43358" x="819150" y="3105150"/>
          <p14:tracePt t="43374" x="863600" y="3155950"/>
          <p14:tracePt t="43391" x="901700" y="3175000"/>
          <p14:tracePt t="43408" x="996950" y="3232150"/>
          <p14:tracePt t="43424" x="1117600" y="3270250"/>
          <p14:tracePt t="43441" x="1174750" y="3289300"/>
          <p14:tracePt t="43458" x="1263650" y="3302000"/>
          <p14:tracePt t="43474" x="1301750" y="3302000"/>
          <p14:tracePt t="43491" x="1320800" y="3308350"/>
          <p14:tracePt t="43508" x="1346200" y="3308350"/>
          <p14:tracePt t="43524" x="1365250" y="3308350"/>
          <p14:tracePt t="43558" x="1377950" y="3308350"/>
          <p14:tracePt t="43909" x="1384300" y="3308350"/>
          <p14:tracePt t="43920" x="1397000" y="3308350"/>
          <p14:tracePt t="43930" x="1416050" y="3308350"/>
          <p14:tracePt t="43941" x="1435100" y="3308350"/>
          <p14:tracePt t="43957" x="1460500" y="3308350"/>
          <p14:tracePt t="43974" x="1524000" y="3308350"/>
          <p14:tracePt t="43991" x="1593850" y="3321050"/>
          <p14:tracePt t="44008" x="1625600" y="3327400"/>
          <p14:tracePt t="44024" x="1682750" y="3333750"/>
          <p14:tracePt t="44040" x="1752600" y="3346450"/>
          <p14:tracePt t="44057" x="1797050" y="3352800"/>
          <p14:tracePt t="44074" x="1866900" y="3359150"/>
          <p14:tracePt t="44092" x="1911350" y="3365500"/>
          <p14:tracePt t="44107" x="1930400" y="3365500"/>
          <p14:tracePt t="44124" x="1968500" y="3365500"/>
          <p14:tracePt t="44141" x="2012950" y="3365500"/>
          <p14:tracePt t="44157" x="2044700" y="3365500"/>
          <p14:tracePt t="44174" x="2095500" y="3365500"/>
          <p14:tracePt t="44190" x="2127250" y="3365500"/>
          <p14:tracePt t="44207" x="2197100" y="3365500"/>
          <p14:tracePt t="44224" x="2247900" y="3352800"/>
          <p14:tracePt t="44240" x="2273300" y="3346450"/>
          <p14:tracePt t="44257" x="2311400" y="3340100"/>
          <p14:tracePt t="44274" x="2349500" y="3327400"/>
          <p14:tracePt t="44290" x="2362200" y="3321050"/>
          <p14:tracePt t="44307" x="2406650" y="3302000"/>
          <p14:tracePt t="44324" x="2425700" y="3295650"/>
          <p14:tracePt t="44340" x="2463800" y="3282950"/>
          <p14:tracePt t="44357" x="2501900" y="3276600"/>
          <p14:tracePt t="44375" x="2533650" y="3263900"/>
          <p14:tracePt t="44390" x="2546350" y="3251200"/>
          <p14:tracePt t="44408" x="2584450" y="3232150"/>
          <p14:tracePt t="44425" x="2590800" y="3225800"/>
          <p14:tracePt t="44440" x="2622550" y="3206750"/>
          <p14:tracePt t="44457" x="2641600" y="3187700"/>
          <p14:tracePt t="44474" x="2647950" y="3181350"/>
          <p14:tracePt t="44490" x="2673350" y="3155950"/>
          <p14:tracePt t="44507" x="2686050" y="3124200"/>
          <p14:tracePt t="44524" x="2698750" y="3117850"/>
          <p14:tracePt t="44540" x="2717800" y="3086100"/>
          <p14:tracePt t="44557" x="2736850" y="3067050"/>
          <p14:tracePt t="44574" x="2736850" y="3048000"/>
          <p14:tracePt t="44590" x="2743200" y="3028950"/>
          <p14:tracePt t="44608" x="2743200" y="3009900"/>
          <p14:tracePt t="44623" x="2743200" y="2997200"/>
          <p14:tracePt t="44640" x="2743200" y="2965450"/>
          <p14:tracePt t="44657" x="2743200" y="2952750"/>
          <p14:tracePt t="44673" x="2730500" y="2914650"/>
          <p14:tracePt t="44690" x="2705100" y="2889250"/>
          <p14:tracePt t="44707" x="2692400" y="2876550"/>
          <p14:tracePt t="44723" x="2667000" y="2851150"/>
          <p14:tracePt t="44741" x="2609850" y="2825750"/>
          <p14:tracePt t="44757" x="2578100" y="2813050"/>
          <p14:tracePt t="44773" x="2514600" y="2781300"/>
          <p14:tracePt t="44790" x="2438400" y="2768600"/>
          <p14:tracePt t="44807" x="2400300" y="2755900"/>
          <p14:tracePt t="44823" x="2311400" y="2743200"/>
          <p14:tracePt t="44841" x="2235200" y="2724150"/>
          <p14:tracePt t="44857" x="2190750" y="2717800"/>
          <p14:tracePt t="44873" x="2108200" y="2711450"/>
          <p14:tracePt t="44890" x="2070100" y="2711450"/>
          <p14:tracePt t="44907" x="1993900" y="2711450"/>
          <p14:tracePt t="44923" x="1905000" y="2711450"/>
          <p14:tracePt t="44940" x="1860550" y="2711450"/>
          <p14:tracePt t="44957" x="1797050" y="2711450"/>
          <p14:tracePt t="44973" x="1739900" y="2717800"/>
          <p14:tracePt t="44990" x="1701800" y="2724150"/>
          <p14:tracePt t="45007" x="1631950" y="2736850"/>
          <p14:tracePt t="45024" x="1574800" y="2768600"/>
          <p14:tracePt t="45040" x="1536700" y="2781300"/>
          <p14:tracePt t="45057" x="1466850" y="2813050"/>
          <p14:tracePt t="45074" x="1403350" y="2838450"/>
          <p14:tracePt t="45090" x="1384300" y="2851150"/>
          <p14:tracePt t="45107" x="1346200" y="2870200"/>
          <p14:tracePt t="45123" x="1339850" y="2876550"/>
          <p14:tracePt t="45140" x="1314450" y="2895600"/>
          <p14:tracePt t="45156" x="1295400" y="2927350"/>
          <p14:tracePt t="45173" x="1282700" y="2940050"/>
          <p14:tracePt t="45190" x="1257300" y="2990850"/>
          <p14:tracePt t="45206" x="1244600" y="3054350"/>
          <p14:tracePt t="45223" x="1244600" y="3086100"/>
          <p14:tracePt t="45240" x="1244600" y="3162300"/>
          <p14:tracePt t="45256" x="1263650" y="3232150"/>
          <p14:tracePt t="45273" x="1289050" y="3270250"/>
          <p14:tracePt t="45290" x="1320800" y="3314700"/>
          <p14:tracePt t="45307" x="1346200" y="3346450"/>
          <p14:tracePt t="45323" x="1365250" y="3365500"/>
          <p14:tracePt t="45339" x="1447800" y="3397250"/>
          <p14:tracePt t="45356" x="1517650" y="3416300"/>
          <p14:tracePt t="45373" x="1689100" y="3441700"/>
          <p14:tracePt t="45390" x="1854200" y="3441700"/>
          <p14:tracePt t="45408" x="1936750" y="3441700"/>
          <p14:tracePt t="45423" x="2076450" y="3441700"/>
          <p14:tracePt t="45440" x="2197100" y="3409950"/>
          <p14:tracePt t="45456" x="2266950" y="3390900"/>
          <p14:tracePt t="45473" x="2406650" y="3333750"/>
          <p14:tracePt t="45489" x="2552700" y="3282950"/>
          <p14:tracePt t="45507" x="2616200" y="3257550"/>
          <p14:tracePt t="45524" x="2717800" y="3225800"/>
          <p14:tracePt t="45540" x="2800350" y="3194050"/>
          <p14:tracePt t="45556" x="2838450" y="3181350"/>
          <p14:tracePt t="45573" x="2889250" y="3162300"/>
          <p14:tracePt t="45590" x="2914650" y="3149600"/>
          <p14:tracePt t="45606" x="2965450" y="3124200"/>
          <p14:tracePt t="45623" x="2997200" y="3105150"/>
          <p14:tracePt t="45639" x="3016250" y="3098800"/>
          <p14:tracePt t="45656" x="3022600" y="3092450"/>
          <p14:tracePt t="45673" x="3035300" y="3073400"/>
          <p14:tracePt t="45706" x="3041650" y="3060700"/>
          <p14:tracePt t="45723" x="3041650" y="3022600"/>
          <p14:tracePt t="45739" x="3035300" y="3003550"/>
          <p14:tracePt t="45756" x="3009900" y="2971800"/>
          <p14:tracePt t="45773" x="2933700" y="2921000"/>
          <p14:tracePt t="45789" x="2870200" y="2882900"/>
          <p14:tracePt t="45806" x="2730500" y="2825750"/>
          <p14:tracePt t="45823" x="2654300" y="2794000"/>
          <p14:tracePt t="45839" x="2508250" y="2730500"/>
          <p14:tracePt t="45856" x="2374900" y="2673350"/>
          <p14:tracePt t="45873" x="2305050" y="2647950"/>
          <p14:tracePt t="45889" x="2197100" y="2616200"/>
          <p14:tracePt t="45906" x="2082800" y="2603500"/>
          <p14:tracePt t="45923" x="2032000" y="2603500"/>
          <p14:tracePt t="45940" x="1924050" y="2590800"/>
          <p14:tracePt t="45956" x="1816100" y="2590800"/>
          <p14:tracePt t="45972" x="1752600" y="2590800"/>
          <p14:tracePt t="45989" x="1651000" y="2609850"/>
          <p14:tracePt t="46006" x="1574800" y="2622550"/>
          <p14:tracePt t="46023" x="1530350" y="2628900"/>
          <p14:tracePt t="46039" x="1473200" y="2641600"/>
          <p14:tracePt t="46058" x="1422400" y="2654300"/>
          <p14:tracePt t="46072" x="1397000" y="2654300"/>
          <p14:tracePt t="46089" x="1352550" y="2673350"/>
          <p14:tracePt t="46106" x="1333500" y="2679700"/>
          <p14:tracePt t="46110" x="1314450" y="2692400"/>
          <p14:tracePt t="46122" x="1289050" y="2705100"/>
          <p14:tracePt t="46139" x="1244600" y="2730500"/>
          <p14:tracePt t="46156" x="1225550" y="2743200"/>
          <p14:tracePt t="46173" x="1187450" y="2774950"/>
          <p14:tracePt t="46189" x="1162050" y="2794000"/>
          <p14:tracePt t="46206" x="1149350" y="2813050"/>
          <p14:tracePt t="46222" x="1123950" y="2851150"/>
          <p14:tracePt t="46240" x="1104900" y="2882900"/>
          <p14:tracePt t="46256" x="1104900" y="2901950"/>
          <p14:tracePt t="46272" x="1085850" y="2946400"/>
          <p14:tracePt t="46290" x="1085850" y="3003550"/>
          <p14:tracePt t="46306" x="1085850" y="3035300"/>
          <p14:tracePt t="46322" x="1085850" y="3098800"/>
          <p14:tracePt t="46339" x="1085850" y="3124200"/>
          <p14:tracePt t="46355" x="1117600" y="3175000"/>
          <p14:tracePt t="46372" x="1143000" y="3219450"/>
          <p14:tracePt t="46389" x="1155700" y="3232150"/>
          <p14:tracePt t="46406" x="1181100" y="3257550"/>
          <p14:tracePt t="46422" x="1231900" y="3282950"/>
          <p14:tracePt t="46439" x="1270000" y="3295650"/>
          <p14:tracePt t="46456" x="1358900" y="3314700"/>
          <p14:tracePt t="46472" x="1479550" y="3333750"/>
          <p14:tracePt t="46489" x="1530350" y="3333750"/>
          <p14:tracePt t="46506" x="1657350" y="3333750"/>
          <p14:tracePt t="46523" x="1765300" y="3333750"/>
          <p14:tracePt t="46539" x="1841500" y="3333750"/>
          <p14:tracePt t="46555" x="1993900" y="3314700"/>
          <p14:tracePt t="46572" x="2076450" y="3295650"/>
          <p14:tracePt t="46589" x="2247900" y="3263900"/>
          <p14:tracePt t="46605" x="2413000" y="3219450"/>
          <p14:tracePt t="46622" x="2489200" y="3194050"/>
          <p14:tracePt t="46639" x="2628900" y="3149600"/>
          <p14:tracePt t="46655" x="2736850" y="3105150"/>
          <p14:tracePt t="46672" x="2787650" y="3086100"/>
          <p14:tracePt t="46689" x="2876550" y="3041650"/>
          <p14:tracePt t="46705" x="2933700" y="3016250"/>
          <p14:tracePt t="46722" x="2965450" y="3003550"/>
          <p14:tracePt t="46739" x="3009900" y="2978150"/>
          <p14:tracePt t="46755" x="3022600" y="2971800"/>
          <p14:tracePt t="46772" x="3041650" y="2952750"/>
          <p14:tracePt t="46789" x="3054350" y="2946400"/>
          <p14:tracePt t="46805" x="3067050" y="2933700"/>
          <p14:tracePt t="46823" x="3073400" y="2914650"/>
          <p14:tracePt t="46839" x="3079750" y="2876550"/>
          <p14:tracePt t="46855" x="3079750" y="2863850"/>
          <p14:tracePt t="46872" x="3079750" y="2819400"/>
          <p14:tracePt t="46888" x="3079750" y="2787650"/>
          <p14:tracePt t="46905" x="3060700" y="2768600"/>
          <p14:tracePt t="46922" x="2997200" y="2717800"/>
          <p14:tracePt t="46939" x="2863850" y="2660650"/>
          <p14:tracePt t="46955" x="2787650" y="2622550"/>
          <p14:tracePt t="46972" x="2584450" y="2571750"/>
          <p14:tracePt t="46989" x="2381250" y="2527300"/>
          <p14:tracePt t="47005" x="2273300" y="2520950"/>
          <p14:tracePt t="47022" x="2101850" y="2501900"/>
          <p14:tracePt t="47039" x="2038350" y="2495550"/>
          <p14:tracePt t="47055" x="1917700" y="2482850"/>
          <p14:tracePt t="47072" x="1822450" y="2482850"/>
          <p14:tracePt t="47088" x="1778000" y="2482850"/>
          <p14:tracePt t="47105" x="1682750" y="2482850"/>
          <p14:tracePt t="47122" x="1587500" y="2495550"/>
          <p14:tracePt t="47139" x="1536700" y="2508250"/>
          <p14:tracePt t="47155" x="1428750" y="2552700"/>
          <p14:tracePt t="47172" x="1327150" y="2590800"/>
          <p14:tracePt t="47188" x="1276350" y="2609850"/>
          <p14:tracePt t="47205" x="1206500" y="2641600"/>
          <p14:tracePt t="47222" x="1155700" y="2667000"/>
          <p14:tracePt t="47238" x="1136650" y="2686050"/>
          <p14:tracePt t="47255" x="1104900" y="2711450"/>
          <p14:tracePt t="47272" x="1085850" y="2717800"/>
          <p14:tracePt t="47289" x="1066800" y="2749550"/>
          <p14:tracePt t="47305" x="1047750" y="2781300"/>
          <p14:tracePt t="47322" x="1041400" y="2794000"/>
          <p14:tracePt t="47338" x="1028700" y="2844800"/>
          <p14:tracePt t="47355" x="1022350" y="2914650"/>
          <p14:tracePt t="47372" x="1022350" y="2959100"/>
          <p14:tracePt t="47388" x="1022350" y="3041650"/>
          <p14:tracePt t="47405" x="1028700" y="3111500"/>
          <p14:tracePt t="47421" x="1035050" y="3143250"/>
          <p14:tracePt t="47438" x="1041400" y="3181350"/>
          <p14:tracePt t="47455" x="1054100" y="3200400"/>
          <p14:tracePt t="47471" x="1054100" y="3213100"/>
          <p14:tracePt t="47488" x="1066800" y="3225800"/>
          <p14:tracePt t="47505" x="1073150" y="3238500"/>
          <p14:tracePt t="47521" x="1085850" y="3257550"/>
          <p14:tracePt t="47539" x="1111250" y="3289300"/>
          <p14:tracePt t="47555" x="1123950" y="3295650"/>
          <p14:tracePt t="47571" x="1130300" y="3308350"/>
          <p14:tracePt t="47588" x="1143000" y="3321050"/>
          <p14:tracePt t="47621" x="1149350" y="3321050"/>
          <p14:tracePt t="47680" x="1149350" y="3327400"/>
          <p14:tracePt t="48216" x="1155700" y="3327400"/>
          <p14:tracePt t="50096" x="1149350" y="3333750"/>
          <p14:tracePt t="50109" x="1136650" y="3333750"/>
          <p14:tracePt t="50119" x="1117600" y="3346450"/>
          <p14:tracePt t="50126" x="1104900" y="3352800"/>
          <p14:tracePt t="50136" x="1073150" y="3371850"/>
          <p14:tracePt t="50153" x="1041400" y="3390900"/>
          <p14:tracePt t="50170" x="946150" y="3454400"/>
          <p14:tracePt t="50186" x="838200" y="3536950"/>
          <p14:tracePt t="50203" x="781050" y="3581400"/>
          <p14:tracePt t="50220" x="673100" y="3670300"/>
          <p14:tracePt t="50236" x="584200" y="3752850"/>
          <p14:tracePt t="50253" x="546100" y="3784600"/>
          <p14:tracePt t="50269" x="488950" y="3829050"/>
          <p14:tracePt t="50286" x="469900" y="3860800"/>
          <p14:tracePt t="50303" x="419100" y="3905250"/>
          <p14:tracePt t="50320" x="361950" y="3975100"/>
          <p14:tracePt t="50336" x="336550" y="4000500"/>
          <p14:tracePt t="50353" x="298450" y="4057650"/>
          <p14:tracePt t="50369" x="273050" y="4102100"/>
          <p14:tracePt t="50386" x="254000" y="4127500"/>
          <p14:tracePt t="50403" x="228600" y="4171950"/>
          <p14:tracePt t="50419" x="203200" y="4216400"/>
          <p14:tracePt t="50436" x="196850" y="4229100"/>
          <p14:tracePt t="50453" x="177800" y="4260850"/>
          <p14:tracePt t="50470" x="171450" y="4273550"/>
          <p14:tracePt t="50486" x="171450" y="4279900"/>
          <p14:tracePt t="50503" x="165100" y="4286250"/>
          <p14:tracePt t="50734" x="171450" y="4286250"/>
          <p14:tracePt t="50754" x="177800" y="4286250"/>
          <p14:tracePt t="50768" x="184150" y="4286250"/>
          <p14:tracePt t="50795" x="190500" y="4286250"/>
          <p14:tracePt t="50836" x="196850" y="4286250"/>
          <p14:tracePt t="50917" x="203200" y="4286250"/>
          <p14:tracePt t="50947" x="209550" y="4286250"/>
          <p14:tracePt t="50957" x="215900" y="4286250"/>
          <p14:tracePt t="50979" x="222250" y="4279900"/>
          <p14:tracePt t="50990" x="228600" y="4279900"/>
          <p14:tracePt t="51009" x="234950" y="4279900"/>
          <p14:tracePt t="51018" x="234950" y="4273550"/>
          <p14:tracePt t="51038" x="241300" y="4273550"/>
          <p14:tracePt t="51058" x="247650" y="4273550"/>
          <p14:tracePt t="51069" x="247650" y="4267200"/>
          <p14:tracePt t="51090" x="254000" y="4267200"/>
          <p14:tracePt t="51101" x="260350" y="4260850"/>
          <p14:tracePt t="51119" x="273050" y="4260850"/>
          <p14:tracePt t="51129" x="279400" y="4260850"/>
          <p14:tracePt t="51160" x="285750" y="4260850"/>
          <p14:tracePt t="51170" x="292100" y="4260850"/>
          <p14:tracePt t="51191" x="298450" y="4260850"/>
          <p14:tracePt t="51211" x="298450" y="4254500"/>
          <p14:tracePt t="51314" x="304800" y="4254500"/>
          <p14:tracePt t="53197" x="311150" y="4254500"/>
          <p14:tracePt t="53206" x="311150" y="4248150"/>
          <p14:tracePt t="53217" x="317500" y="4248150"/>
          <p14:tracePt t="53227" x="323850" y="4248150"/>
          <p14:tracePt t="53237" x="330200" y="4248150"/>
          <p14:tracePt t="53251" x="336550" y="4248150"/>
          <p14:tracePt t="53267" x="349250" y="4241800"/>
          <p14:tracePt t="53284" x="361950" y="4241800"/>
          <p14:tracePt t="53301" x="374650" y="4241800"/>
          <p14:tracePt t="53317" x="387350" y="4241800"/>
          <p14:tracePt t="53350" x="393700" y="4241800"/>
          <p14:tracePt t="53377" x="400050" y="4241800"/>
          <p14:tracePt t="53592" x="393700" y="4241800"/>
          <p14:tracePt t="53615" x="387350" y="4241800"/>
          <p14:tracePt t="53622" x="381000" y="4241800"/>
          <p14:tracePt t="53634" x="374650" y="4241800"/>
          <p14:tracePt t="53652" x="368300" y="4241800"/>
          <p14:tracePt t="53667" x="361950" y="4241800"/>
          <p14:tracePt t="53683" x="361950" y="4254500"/>
          <p14:tracePt t="53700" x="355600" y="4254500"/>
          <p14:tracePt t="53717" x="342900" y="4267200"/>
          <p14:tracePt t="53733" x="336550" y="4286250"/>
          <p14:tracePt t="53750" x="330200" y="4298950"/>
          <p14:tracePt t="53767" x="317500" y="4318000"/>
          <p14:tracePt t="53784" x="311150" y="4337050"/>
          <p14:tracePt t="53800" x="311150" y="4343400"/>
          <p14:tracePt t="53817" x="311150" y="4356100"/>
          <p14:tracePt t="53834" x="311150" y="4368800"/>
          <p14:tracePt t="53850" x="311150" y="4375150"/>
          <p14:tracePt t="53867" x="311150" y="4394200"/>
          <p14:tracePt t="53885" x="311150" y="4406900"/>
          <p14:tracePt t="53900" x="311150" y="4419600"/>
          <p14:tracePt t="53917" x="317500" y="4438650"/>
          <p14:tracePt t="53934" x="323850" y="4445000"/>
          <p14:tracePt t="53950" x="330200" y="4451350"/>
          <p14:tracePt t="53967" x="336550" y="4457700"/>
          <p14:tracePt t="53983" x="342900" y="4457700"/>
          <p14:tracePt t="54000" x="349250" y="4470400"/>
          <p14:tracePt t="54017" x="355600" y="4476750"/>
          <p14:tracePt t="54033" x="361950" y="4476750"/>
          <p14:tracePt t="54050" x="361950" y="4483100"/>
          <p14:tracePt t="54067" x="368300" y="4489450"/>
          <p14:tracePt t="54083" x="374650" y="4489450"/>
          <p14:tracePt t="54118" x="381000" y="4495800"/>
          <p14:tracePt t="54134" x="381000" y="4502150"/>
          <p14:tracePt t="54150" x="387350" y="4502150"/>
          <p14:tracePt t="54167" x="393700" y="4502150"/>
          <p14:tracePt t="54183" x="393700" y="4508500"/>
          <p14:tracePt t="54332" x="387350" y="4508500"/>
          <p14:tracePt t="54342" x="381000" y="4508500"/>
          <p14:tracePt t="54352" x="374650" y="4502150"/>
          <p14:tracePt t="54367" x="361950" y="4495800"/>
          <p14:tracePt t="54385" x="355600" y="4476750"/>
          <p14:tracePt t="54400" x="342900" y="4464050"/>
          <p14:tracePt t="54417" x="323850" y="4432300"/>
          <p14:tracePt t="54433" x="317500" y="4394200"/>
          <p14:tracePt t="54450" x="311150" y="4375150"/>
          <p14:tracePt t="54466" x="304800" y="4337050"/>
          <p14:tracePt t="54484" x="304800" y="4305300"/>
          <p14:tracePt t="54500" x="304800" y="4292600"/>
          <p14:tracePt t="54516" x="304800" y="4279900"/>
          <p14:tracePt t="54533" x="304800" y="4267200"/>
          <p14:tracePt t="54550" x="304800" y="4260850"/>
          <p14:tracePt t="54566" x="311150" y="4254500"/>
          <p14:tracePt t="54583" x="311150" y="4248150"/>
          <p14:tracePt t="54600" x="317500" y="4248150"/>
          <p14:tracePt t="54616" x="323850" y="4241800"/>
          <p14:tracePt t="54633" x="330200" y="4241800"/>
          <p14:tracePt t="54666" x="330200" y="4235450"/>
          <p14:tracePt t="54708" x="336550" y="4235450"/>
          <p14:tracePt t="54849" x="336550" y="4241800"/>
          <p14:tracePt t="54868" x="336550" y="4254500"/>
          <p14:tracePt t="54879" x="330200" y="4267200"/>
          <p14:tracePt t="54889" x="323850" y="4273550"/>
          <p14:tracePt t="54899" x="317500" y="4286250"/>
          <p14:tracePt t="54917" x="311150" y="4305300"/>
          <p14:tracePt t="54933" x="298450" y="4330700"/>
          <p14:tracePt t="54949" x="285750" y="4362450"/>
          <p14:tracePt t="54966" x="285750" y="4368800"/>
          <p14:tracePt t="54983" x="279400" y="4394200"/>
          <p14:tracePt t="54999" x="279400" y="4419600"/>
          <p14:tracePt t="55016" x="279400" y="4425950"/>
          <p14:tracePt t="55033" x="279400" y="4438650"/>
          <p14:tracePt t="55050" x="279400" y="4451350"/>
          <p14:tracePt t="55066" x="279400" y="4457700"/>
          <p14:tracePt t="55083" x="279400" y="4470400"/>
          <p14:tracePt t="55099" x="279400" y="4483100"/>
          <p14:tracePt t="55116" x="279400" y="4495800"/>
          <p14:tracePt t="55133" x="298450" y="4514850"/>
          <p14:tracePt t="55149" x="298450" y="4521200"/>
          <p14:tracePt t="55167" x="311150" y="4533900"/>
          <p14:tracePt t="55183" x="317500" y="4540250"/>
          <p14:tracePt t="55199" x="323850" y="4546600"/>
          <p14:tracePt t="55537" x="323850" y="4540250"/>
          <p14:tracePt t="55548" x="323850" y="4533900"/>
          <p14:tracePt t="55558" x="317500" y="4521200"/>
          <p14:tracePt t="55568" x="311150" y="4508500"/>
          <p14:tracePt t="55583" x="304800" y="4495800"/>
          <p14:tracePt t="55599" x="292100" y="4457700"/>
          <p14:tracePt t="55615" x="285750" y="4451350"/>
          <p14:tracePt t="55618" x="285750" y="4438650"/>
          <p14:tracePt t="55632" x="279400" y="4425950"/>
          <p14:tracePt t="55649" x="279400" y="4419600"/>
          <p14:tracePt t="55666" x="279400" y="4406900"/>
          <p14:tracePt t="55682" x="273050" y="4394200"/>
          <p14:tracePt t="55699" x="273050" y="4381500"/>
          <p14:tracePt t="55715" x="273050" y="4362450"/>
          <p14:tracePt t="55732" x="273050" y="4337050"/>
          <p14:tracePt t="55748" x="273050" y="4318000"/>
          <p14:tracePt t="55765" x="273050" y="4305300"/>
          <p14:tracePt t="55782" x="273050" y="4292600"/>
          <p14:tracePt t="55800" x="279400" y="4279900"/>
          <p14:tracePt t="55832" x="285750" y="4267200"/>
          <p14:tracePt t="55849" x="292100" y="4267200"/>
          <p14:tracePt t="55865" x="298450" y="4260850"/>
          <p14:tracePt t="55882" x="304800" y="4260850"/>
          <p14:tracePt t="55899" x="304800" y="4254500"/>
          <p14:tracePt t="55915" x="311150" y="4254500"/>
          <p14:tracePt t="55932" x="317500" y="4254500"/>
          <p14:tracePt t="55948" x="323850" y="4254500"/>
          <p14:tracePt t="55965" x="330200" y="4254500"/>
          <p14:tracePt t="55981" x="336550" y="4254500"/>
          <p14:tracePt t="56015" x="342900" y="4254500"/>
          <p14:tracePt t="56074" x="349250" y="4254500"/>
          <p14:tracePt t="56409" x="342900" y="4254500"/>
          <p14:tracePt t="56429" x="336550" y="4254500"/>
          <p14:tracePt t="56438" x="323850" y="4254500"/>
          <p14:tracePt t="56450" x="323850" y="4260850"/>
          <p14:tracePt t="56465" x="311150" y="4260850"/>
          <p14:tracePt t="56481" x="304800" y="4267200"/>
          <p14:tracePt t="56498" x="292100" y="4279900"/>
          <p14:tracePt t="56531" x="279400" y="4286250"/>
          <p14:tracePt t="56548" x="279400" y="4292600"/>
          <p14:tracePt t="56564" x="266700" y="4330700"/>
          <p14:tracePt t="56581" x="254000" y="4381500"/>
          <p14:tracePt t="56598" x="254000" y="4394200"/>
          <p14:tracePt t="56615" x="254000" y="4432300"/>
          <p14:tracePt t="56631" x="254000" y="4457700"/>
          <p14:tracePt t="56648" x="254000" y="4470400"/>
          <p14:tracePt t="56666" x="266700" y="4489450"/>
          <p14:tracePt t="56681" x="279400" y="4502150"/>
          <p14:tracePt t="56698" x="285750" y="4508500"/>
          <p14:tracePt t="56715" x="298450" y="4521200"/>
          <p14:tracePt t="56732" x="323850" y="4533900"/>
          <p14:tracePt t="56748" x="323850" y="4546600"/>
          <p14:tracePt t="56764" x="342900" y="4552950"/>
          <p14:tracePt t="56781" x="349250" y="4552950"/>
          <p14:tracePt t="56798" x="355600" y="4559300"/>
          <p14:tracePt t="56814" x="361950" y="4559300"/>
          <p14:tracePt t="57008" x="361950" y="4552950"/>
          <p14:tracePt t="57016" x="349250" y="4552950"/>
          <p14:tracePt t="57027" x="342900" y="4540250"/>
          <p14:tracePt t="57036" x="336550" y="4527550"/>
          <p14:tracePt t="57047" x="323850" y="4514850"/>
          <p14:tracePt t="57064" x="311150" y="4508500"/>
          <p14:tracePt t="57081" x="285750" y="4476750"/>
          <p14:tracePt t="57097" x="279400" y="4445000"/>
          <p14:tracePt t="57114" x="266700" y="4432300"/>
          <p14:tracePt t="57131" x="260350" y="4387850"/>
          <p14:tracePt t="57147" x="260350" y="4324350"/>
          <p14:tracePt t="57164" x="260350" y="4279900"/>
          <p14:tracePt t="57181" x="260350" y="4216400"/>
          <p14:tracePt t="57198" x="273050" y="4178300"/>
          <p14:tracePt t="57214" x="279400" y="4165600"/>
          <p14:tracePt t="57231" x="279400" y="4159250"/>
          <p14:tracePt t="57249" x="292100" y="4152900"/>
          <p14:tracePt t="57281" x="317500" y="4146550"/>
          <p14:tracePt t="57314" x="336550" y="4140200"/>
          <p14:tracePt t="57350" x="342900" y="4140200"/>
          <p14:tracePt t="57380" x="349250" y="4140200"/>
          <p14:tracePt t="57533" x="349250" y="4146550"/>
          <p14:tracePt t="57546" x="349250" y="4152900"/>
          <p14:tracePt t="57564" x="349250" y="4159250"/>
          <p14:tracePt t="57574" x="349250" y="4165600"/>
          <p14:tracePt t="57584" x="342900" y="4171950"/>
          <p14:tracePt t="57605" x="336550" y="4184650"/>
          <p14:tracePt t="57614" x="336550" y="4191000"/>
          <p14:tracePt t="57631" x="330200" y="4191000"/>
          <p14:tracePt t="57647" x="323850" y="4203700"/>
          <p14:tracePt t="57681" x="317500" y="4216400"/>
          <p14:tracePt t="57697" x="311150" y="4235450"/>
          <p14:tracePt t="57714" x="311150" y="4248150"/>
          <p14:tracePt t="57730" x="304800" y="4279900"/>
          <p14:tracePt t="57747" x="304800" y="4305300"/>
          <p14:tracePt t="57764" x="304800" y="4318000"/>
          <p14:tracePt t="57780" x="304800" y="4330700"/>
          <p14:tracePt t="57797" x="304800" y="4343400"/>
          <p14:tracePt t="57814" x="304800" y="4356100"/>
          <p14:tracePt t="57831" x="304800" y="4362450"/>
          <p14:tracePt t="57847" x="311150" y="4375150"/>
          <p14:tracePt t="57864" x="317500" y="4381500"/>
          <p14:tracePt t="57881" x="317500" y="4387850"/>
          <p14:tracePt t="57897" x="323850" y="4394200"/>
          <p14:tracePt t="98691" x="330200" y="4394200"/>
          <p14:tracePt t="98711" x="342900" y="4394200"/>
          <p14:tracePt t="98721" x="361950" y="4400550"/>
          <p14:tracePt t="98735" x="393700" y="4419600"/>
          <p14:tracePt t="98751" x="508000" y="4476750"/>
          <p14:tracePt t="98768" x="584200" y="4508500"/>
          <p14:tracePt t="98785" x="749300" y="4584700"/>
          <p14:tracePt t="98802" x="914400" y="4667250"/>
          <p14:tracePt t="98818" x="990600" y="4692650"/>
          <p14:tracePt t="98835" x="1155700" y="4749800"/>
          <p14:tracePt t="98851" x="1339850" y="4787900"/>
          <p14:tracePt t="98868" x="1416050" y="4800600"/>
          <p14:tracePt t="98885" x="1562100" y="4813300"/>
          <p14:tracePt t="98902" x="1689100" y="4813300"/>
          <p14:tracePt t="98918" x="1746250" y="4813300"/>
          <p14:tracePt t="98935" x="1854200" y="4794250"/>
          <p14:tracePt t="98951" x="1898650" y="4775200"/>
          <p14:tracePt t="98968" x="2000250" y="4762500"/>
          <p14:tracePt t="98985" x="2076450" y="4749800"/>
          <p14:tracePt t="99002" x="2114550" y="4743450"/>
          <p14:tracePt t="99018" x="2184400" y="4718050"/>
          <p14:tracePt t="99035" x="2266950" y="4692650"/>
          <p14:tracePt t="99051" x="2305050" y="4667250"/>
          <p14:tracePt t="99068" x="2374900" y="4641850"/>
          <p14:tracePt t="99085" x="2438400" y="4603750"/>
          <p14:tracePt t="99101" x="2457450" y="4591050"/>
          <p14:tracePt t="99118" x="2508250" y="4565650"/>
          <p14:tracePt t="99136" x="2559050" y="4540250"/>
          <p14:tracePt t="99151" x="2584450" y="4527550"/>
          <p14:tracePt t="99168" x="2647950" y="4489450"/>
          <p14:tracePt t="99185" x="2673350" y="4476750"/>
          <p14:tracePt t="99201" x="2717800" y="4451350"/>
          <p14:tracePt t="99218" x="2749550" y="4438650"/>
          <p14:tracePt t="99235" x="2755900" y="4432300"/>
          <p14:tracePt t="99251" x="2781300" y="4413250"/>
          <p14:tracePt t="99268" x="2800350" y="4400550"/>
          <p14:tracePt t="99284" x="2806700" y="4394200"/>
          <p14:tracePt t="99301" x="2813050" y="4381500"/>
          <p14:tracePt t="99318" x="2825750" y="4368800"/>
          <p14:tracePt t="99335" x="2832100" y="4362450"/>
          <p14:tracePt t="99351" x="2838450" y="4349750"/>
          <p14:tracePt t="99368" x="2844800" y="4337050"/>
          <p14:tracePt t="99384" x="2844800" y="4330700"/>
          <p14:tracePt t="99401" x="2851150" y="4318000"/>
          <p14:tracePt t="99419" x="2851150" y="4311650"/>
          <p14:tracePt t="99434" x="2851150" y="4298950"/>
          <p14:tracePt t="99451" x="2851150" y="4286250"/>
          <p14:tracePt t="99468" x="2851150" y="4273550"/>
          <p14:tracePt t="99484" x="2838450" y="4254500"/>
          <p14:tracePt t="99501" x="2813050" y="4229100"/>
          <p14:tracePt t="99518" x="2800350" y="4216400"/>
          <p14:tracePt t="99534" x="2736850" y="4184650"/>
          <p14:tracePt t="99552" x="2660650" y="4152900"/>
          <p14:tracePt t="99568" x="2628900" y="4133850"/>
          <p14:tracePt t="99585" x="2546350" y="4102100"/>
          <p14:tracePt t="99601" x="2463800" y="4083050"/>
          <p14:tracePt t="99617" x="2425700" y="4064000"/>
          <p14:tracePt t="99634" x="2362200" y="4057650"/>
          <p14:tracePt t="99652" x="2286000" y="4051300"/>
          <p14:tracePt t="99667" x="2247900" y="4051300"/>
          <p14:tracePt t="99684" x="2184400" y="4051300"/>
          <p14:tracePt t="99701" x="2152650" y="4051300"/>
          <p14:tracePt t="99718" x="2089150" y="4051300"/>
          <p14:tracePt t="99734" x="2038350" y="4051300"/>
          <p14:tracePt t="99751" x="2012950" y="4051300"/>
          <p14:tracePt t="99767" x="1968500" y="4051300"/>
          <p14:tracePt t="99784" x="1917700" y="4051300"/>
          <p14:tracePt t="99801" x="1905000" y="4051300"/>
          <p14:tracePt t="99817" x="1860550" y="4064000"/>
          <p14:tracePt t="99834" x="1835150" y="4064000"/>
          <p14:tracePt t="99851" x="1809750" y="4083050"/>
          <p14:tracePt t="99867" x="1790700" y="4089400"/>
          <p14:tracePt t="99885" x="1771650" y="4108450"/>
          <p14:tracePt t="99901" x="1765300" y="4114800"/>
          <p14:tracePt t="99917" x="1752600" y="4133850"/>
          <p14:tracePt t="99934" x="1739900" y="4146550"/>
          <p14:tracePt t="99951" x="1727200" y="4159250"/>
          <p14:tracePt t="99967" x="1727200" y="4178300"/>
          <p14:tracePt t="99984" x="1720850" y="4184650"/>
          <p14:tracePt t="100001" x="1714500" y="4197350"/>
          <p14:tracePt t="100018" x="1708150" y="4222750"/>
          <p14:tracePt t="100051" x="1708150" y="4241800"/>
          <p14:tracePt t="100067" x="1708150" y="4260850"/>
          <p14:tracePt t="100084" x="1708150" y="4267200"/>
          <p14:tracePt t="100100" x="1708150" y="4292600"/>
          <p14:tracePt t="100118" x="1720850" y="4311650"/>
          <p14:tracePt t="100135" x="1733550" y="4324350"/>
          <p14:tracePt t="100139" x="1746250" y="4337050"/>
          <p14:tracePt t="100151" x="1765300" y="4343400"/>
          <p14:tracePt t="100167" x="1790700" y="4368800"/>
          <p14:tracePt t="100184" x="1847850" y="4394200"/>
          <p14:tracePt t="100200" x="1905000" y="4419600"/>
          <p14:tracePt t="100217" x="1943100" y="4432300"/>
          <p14:tracePt t="100234" x="2032000" y="4438650"/>
          <p14:tracePt t="100250" x="2114550" y="4438650"/>
          <p14:tracePt t="100267" x="2159000" y="4438650"/>
          <p14:tracePt t="100284" x="2254250" y="4438650"/>
          <p14:tracePt t="100300" x="2355850" y="4438650"/>
          <p14:tracePt t="100317" x="2400300" y="4432300"/>
          <p14:tracePt t="100334" x="2489200" y="4419600"/>
          <p14:tracePt t="100351" x="2559050" y="4387850"/>
          <p14:tracePt t="100367" x="2584450" y="4381500"/>
          <p14:tracePt t="100384" x="2635250" y="4362450"/>
          <p14:tracePt t="100400" x="2654300" y="4349750"/>
          <p14:tracePt t="100417" x="2692400" y="4337050"/>
          <p14:tracePt t="100434" x="2743200" y="4318000"/>
          <p14:tracePt t="100450" x="2768600" y="4311650"/>
          <p14:tracePt t="100467" x="2838450" y="4292600"/>
          <p14:tracePt t="100484" x="2889250" y="4273550"/>
          <p14:tracePt t="100500" x="2914650" y="4267200"/>
          <p14:tracePt t="100517" x="2940050" y="4260850"/>
          <p14:tracePt t="100534" x="2952750" y="4260850"/>
          <p14:tracePt t="100550" x="2959100" y="4254500"/>
          <p14:tracePt t="100615" x="2959100" y="4248150"/>
          <p14:tracePt t="100626" x="2959100" y="4241800"/>
          <p14:tracePt t="100634" x="2959100" y="4235450"/>
          <p14:tracePt t="100650" x="2959100" y="4222750"/>
          <p14:tracePt t="100666" x="2952750" y="4197350"/>
          <p14:tracePt t="100683" x="2940050" y="4184650"/>
          <p14:tracePt t="100700" x="2914650" y="4165600"/>
          <p14:tracePt t="100717" x="2870200" y="4133850"/>
          <p14:tracePt t="100734" x="2825750" y="4102100"/>
          <p14:tracePt t="100750" x="2679700" y="4032250"/>
          <p14:tracePt t="100767" x="2482850" y="3962400"/>
          <p14:tracePt t="100784" x="2381250" y="3937000"/>
          <p14:tracePt t="100800" x="2216150" y="3898900"/>
          <p14:tracePt t="100817" x="2095500" y="3886200"/>
          <p14:tracePt t="100833" x="2063750" y="3886200"/>
          <p14:tracePt t="100850" x="2000250" y="3886200"/>
          <p14:tracePt t="100867" x="1955800" y="3886200"/>
          <p14:tracePt t="100883" x="1879600" y="3886200"/>
          <p14:tracePt t="100900" x="1790700" y="3892550"/>
          <p14:tracePt t="100917" x="1733550" y="3898900"/>
          <p14:tracePt t="100933" x="1657350" y="3924300"/>
          <p14:tracePt t="100950" x="1562100" y="3956050"/>
          <p14:tracePt t="100967" x="1530350" y="3968750"/>
          <p14:tracePt t="100983" x="1466850" y="3987800"/>
          <p14:tracePt t="101000" x="1422400" y="4006850"/>
          <p14:tracePt t="101017" x="1416050" y="4019550"/>
          <p14:tracePt t="101033" x="1390650" y="4025900"/>
          <p14:tracePt t="101050" x="1377950" y="4032250"/>
          <p14:tracePt t="101067" x="1365250" y="4057650"/>
          <p14:tracePt t="101083" x="1339850" y="4102100"/>
          <p14:tracePt t="101101" x="1327150" y="4140200"/>
          <p14:tracePt t="101117" x="1327150" y="4171950"/>
          <p14:tracePt t="101133" x="1327150" y="4229100"/>
          <p14:tracePt t="101150" x="1333500" y="4267200"/>
          <p14:tracePt t="101166" x="1371600" y="4337050"/>
          <p14:tracePt t="101183" x="1428750" y="4406900"/>
          <p14:tracePt t="101200" x="1460500" y="4432300"/>
          <p14:tracePt t="101216" x="1536700" y="4483100"/>
          <p14:tracePt t="101233" x="1625600" y="4514850"/>
          <p14:tracePt t="101250" x="1682750" y="4533900"/>
          <p14:tracePt t="101266" x="1822450" y="4546600"/>
          <p14:tracePt t="101283" x="1949450" y="4559300"/>
          <p14:tracePt t="101301" x="2012950" y="4565650"/>
          <p14:tracePt t="101317" x="2133600" y="4572000"/>
          <p14:tracePt t="101334" x="2228850" y="4572000"/>
          <p14:tracePt t="101350" x="2273300" y="4572000"/>
          <p14:tracePt t="101366" x="2349500" y="4572000"/>
          <p14:tracePt t="101383" x="2393950" y="4559300"/>
          <p14:tracePt t="101400" x="2476500" y="4527550"/>
          <p14:tracePt t="101416" x="2559050" y="4483100"/>
          <p14:tracePt t="101433" x="2609850" y="4457700"/>
          <p14:tracePt t="101450" x="2660650" y="4419600"/>
          <p14:tracePt t="101466" x="2711450" y="4387850"/>
          <p14:tracePt t="101483" x="2724150" y="4375150"/>
          <p14:tracePt t="101499" x="2755900" y="4349750"/>
          <p14:tracePt t="101517" x="2774950" y="4330700"/>
          <p14:tracePt t="101533" x="2787650" y="4324350"/>
          <p14:tracePt t="101549" x="2813050" y="4292600"/>
          <p14:tracePt t="101567" x="2825750" y="4279900"/>
          <p14:tracePt t="101583" x="2832100" y="4267200"/>
          <p14:tracePt t="101599" x="2838450" y="4260850"/>
          <p14:tracePt t="101616" x="2838450" y="4248150"/>
          <p14:tracePt t="101633" x="2851150" y="4222750"/>
          <p14:tracePt t="101649" x="2851150" y="4178300"/>
          <p14:tracePt t="101666" x="2851150" y="4159250"/>
          <p14:tracePt t="101683" x="2851150" y="4133850"/>
          <p14:tracePt t="101699" x="2851150" y="4121150"/>
          <p14:tracePt t="101716" x="2851150" y="4108450"/>
          <p14:tracePt t="101733" x="2851150" y="4095750"/>
          <p14:tracePt t="101749" x="2851150" y="4083050"/>
          <p14:tracePt t="101766" x="2844800" y="4070350"/>
          <p14:tracePt t="101783" x="2794000" y="4038600"/>
          <p14:tracePt t="101800" x="2698750" y="4006850"/>
          <p14:tracePt t="101816" x="2647950" y="3994150"/>
          <p14:tracePt t="101834" x="2527300" y="3968750"/>
          <p14:tracePt t="101849" x="2457450" y="3962400"/>
          <p14:tracePt t="101866" x="2349500" y="3949700"/>
          <p14:tracePt t="101883" x="2266950" y="3949700"/>
          <p14:tracePt t="101899" x="2222500" y="3949700"/>
          <p14:tracePt t="101916" x="2165350" y="3949700"/>
          <p14:tracePt t="101932" x="2114550" y="3956050"/>
          <p14:tracePt t="101949" x="2082800" y="3975100"/>
          <p14:tracePt t="101966" x="2025650" y="4006850"/>
          <p14:tracePt t="101982" x="1981200" y="4038600"/>
          <p14:tracePt t="101999" x="1955800" y="4057650"/>
          <p14:tracePt t="102016" x="1917700" y="4089400"/>
          <p14:tracePt t="102033" x="1911350" y="4102100"/>
          <p14:tracePt t="102049" x="1885950" y="4121150"/>
          <p14:tracePt t="102066" x="1866900" y="4140200"/>
          <p14:tracePt t="102083" x="1847850" y="4152900"/>
          <p14:tracePt t="102099" x="1841500" y="4165600"/>
          <p14:tracePt t="102116" x="1822450" y="4191000"/>
          <p14:tracePt t="102132" x="1816100" y="4197350"/>
          <p14:tracePt t="102136" x="1809750" y="4216400"/>
          <p14:tracePt t="102149" x="1803400" y="4235450"/>
          <p14:tracePt t="102166" x="1784350" y="4267200"/>
          <p14:tracePt t="102182" x="1778000" y="4286250"/>
          <p14:tracePt t="102199" x="1771650" y="4311650"/>
          <p14:tracePt t="102216" x="1771650" y="4349750"/>
          <p14:tracePt t="102232" x="1771650" y="4362450"/>
          <p14:tracePt t="102249" x="1771650" y="4400550"/>
          <p14:tracePt t="102266" x="1784350" y="4419600"/>
          <p14:tracePt t="102283" x="1809750" y="4445000"/>
          <p14:tracePt t="102299" x="1854200" y="4476750"/>
          <p14:tracePt t="102317" x="1924050" y="4502150"/>
          <p14:tracePt t="102332" x="1962150" y="4502150"/>
          <p14:tracePt t="102349" x="2038350" y="4502150"/>
          <p14:tracePt t="102366" x="2076450" y="4502150"/>
          <p14:tracePt t="102382" x="2127250" y="4502150"/>
          <p14:tracePt t="102400" x="2190750" y="4495800"/>
          <p14:tracePt t="102416" x="2216150" y="4476750"/>
          <p14:tracePt t="102432" x="2286000" y="4451350"/>
          <p14:tracePt t="102449" x="2355850" y="4413250"/>
          <p14:tracePt t="102466" x="2393950" y="4394200"/>
          <p14:tracePt t="102482" x="2451100" y="4368800"/>
          <p14:tracePt t="102499" x="2489200" y="4349750"/>
          <p14:tracePt t="102515" x="2508250" y="4343400"/>
          <p14:tracePt t="102532" x="2552700" y="4324350"/>
          <p14:tracePt t="102549" x="2590800" y="4305300"/>
          <p14:tracePt t="102565" x="2616200" y="4292600"/>
          <p14:tracePt t="102582" x="2654300" y="4273550"/>
          <p14:tracePt t="102599" x="2673350" y="4267200"/>
          <p14:tracePt t="102615" x="2679700" y="4260850"/>
          <p14:tracePt t="102632" x="2686050" y="4254500"/>
          <p14:tracePt t="102648" x="2692400" y="4254500"/>
          <p14:tracePt t="102665" x="2705100" y="4248150"/>
          <p14:tracePt t="102682" x="2724150" y="4229100"/>
          <p14:tracePt t="102715" x="2736850" y="4216400"/>
          <p14:tracePt t="102732" x="2736850" y="4210050"/>
          <p14:tracePt t="102749" x="2743200" y="4197350"/>
          <p14:tracePt t="102765" x="2743200" y="4184650"/>
          <p14:tracePt t="102782" x="2743200" y="4165600"/>
          <p14:tracePt t="102798" x="2743200" y="4152900"/>
          <p14:tracePt t="102815" x="2743200" y="4127500"/>
          <p14:tracePt t="102832" x="2743200" y="4114800"/>
          <p14:tracePt t="102848" x="2743200" y="4095750"/>
          <p14:tracePt t="102865" x="2711450" y="4070350"/>
          <p14:tracePt t="102882" x="2686050" y="4044950"/>
          <p14:tracePt t="102899" x="2559050" y="3987800"/>
          <p14:tracePt t="102915" x="2343150" y="3924300"/>
          <p14:tracePt t="102932" x="2197100" y="3905250"/>
          <p14:tracePt t="102949" x="1987550" y="3892550"/>
          <p14:tracePt t="102965" x="1828800" y="3892550"/>
          <p14:tracePt t="102982" x="1778000" y="3892550"/>
          <p14:tracePt t="102999" x="1727200" y="3892550"/>
          <p14:tracePt t="103016" x="1701800" y="3892550"/>
          <p14:tracePt t="103032" x="1689100" y="3898900"/>
          <p14:tracePt t="103049" x="1670050" y="3911600"/>
          <p14:tracePt t="103066" x="1638300" y="3930650"/>
          <p14:tracePt t="103082" x="1625600" y="3943350"/>
          <p14:tracePt t="103098" x="1606550" y="3975100"/>
          <p14:tracePt t="103115" x="1587500" y="4000500"/>
          <p14:tracePt t="103132" x="1562100" y="4044950"/>
          <p14:tracePt t="103148" x="1543050" y="4083050"/>
          <p14:tracePt t="103165" x="1536700" y="4102100"/>
          <p14:tracePt t="103182" x="1530350" y="4152900"/>
          <p14:tracePt t="103198" x="1530350" y="4203700"/>
          <p14:tracePt t="103215" x="1530350" y="4229100"/>
          <p14:tracePt t="103232" x="1562100" y="4273550"/>
          <p14:tracePt t="103248" x="1581150" y="4292600"/>
          <p14:tracePt t="103265" x="1663700" y="4330700"/>
          <p14:tracePt t="103282" x="1790700" y="4356100"/>
          <p14:tracePt t="103299" x="1924050" y="4356100"/>
          <p14:tracePt t="103315" x="1962150" y="4356100"/>
          <p14:tracePt t="103332" x="2051050" y="4356100"/>
          <p14:tracePt t="103348" x="2076450" y="4356100"/>
          <p14:tracePt t="103365" x="2127250" y="4356100"/>
          <p14:tracePt t="103382" x="2178050" y="4362450"/>
          <p14:tracePt t="103398" x="2203450" y="4362450"/>
          <p14:tracePt t="103415" x="2247900" y="4368800"/>
          <p14:tracePt t="103431" x="2305050" y="4368800"/>
          <p14:tracePt t="103448" x="2330450" y="4375150"/>
          <p14:tracePt t="103465" x="2374900" y="4375150"/>
          <p14:tracePt t="103481" x="2413000" y="4375150"/>
          <p14:tracePt t="103498" x="2425700" y="4375150"/>
          <p14:tracePt t="103515" x="2463800" y="4375150"/>
          <p14:tracePt t="103532" x="2495550" y="4375150"/>
          <p14:tracePt t="103548" x="2508250" y="4375150"/>
          <p14:tracePt t="103565" x="2527300" y="4368800"/>
          <p14:tracePt t="103581" x="2540000" y="4368800"/>
          <p14:tracePt t="109538" x="2540000" y="4362450"/>
          <p14:tracePt t="109547" x="2546350" y="4362450"/>
          <p14:tracePt t="109558" x="2552700" y="4362450"/>
          <p14:tracePt t="109568" x="2565400" y="4362450"/>
          <p14:tracePt t="109578" x="2590800" y="4362450"/>
          <p14:tracePt t="109594" x="2616200" y="4362450"/>
          <p14:tracePt t="109611" x="2660650" y="4362450"/>
          <p14:tracePt t="109628" x="2724150" y="4362450"/>
          <p14:tracePt t="109644" x="2768600" y="4362450"/>
          <p14:tracePt t="109660" x="2908300" y="4362450"/>
          <p14:tracePt t="109677" x="2990850" y="4362450"/>
          <p14:tracePt t="109694" x="3130550" y="4343400"/>
          <p14:tracePt t="109710" x="3232150" y="4337050"/>
          <p14:tracePt t="109727" x="3263900" y="4330700"/>
          <p14:tracePt t="109744" x="3352800" y="4324350"/>
          <p14:tracePt t="109760" x="3460750" y="4305300"/>
          <p14:tracePt t="109777" x="3524250" y="4298950"/>
          <p14:tracePt t="109794" x="3683000" y="4298950"/>
          <p14:tracePt t="109810" x="3803650" y="4298950"/>
          <p14:tracePt t="109827" x="3835400" y="4298950"/>
          <p14:tracePt t="109844" x="3892550" y="4298950"/>
          <p14:tracePt t="109861" x="3937000" y="4298950"/>
          <p14:tracePt t="109877" x="3981450" y="4298950"/>
          <p14:tracePt t="109894" x="4064000" y="4292600"/>
          <p14:tracePt t="109910" x="4121150" y="4279900"/>
          <p14:tracePt t="109927" x="4216400" y="4273550"/>
          <p14:tracePt t="109944" x="4305300" y="4273550"/>
          <p14:tracePt t="109960" x="4337050" y="4273550"/>
          <p14:tracePt t="109977" x="4413250" y="4273550"/>
          <p14:tracePt t="109993" x="4495800" y="4292600"/>
          <p14:tracePt t="110010" x="4540250" y="4298950"/>
          <p14:tracePt t="110027" x="4616450" y="4305300"/>
          <p14:tracePt t="110043" x="4686300" y="4318000"/>
          <p14:tracePt t="110060" x="4718050" y="4318000"/>
          <p14:tracePt t="110077" x="4775200" y="4330700"/>
          <p14:tracePt t="110094" x="4832350" y="4330700"/>
          <p14:tracePt t="110110" x="4851400" y="4337050"/>
          <p14:tracePt t="110127" x="4883150" y="4337050"/>
          <p14:tracePt t="110144" x="4895850" y="4337050"/>
          <p14:tracePt t="110160" x="4908550" y="4337050"/>
          <p14:tracePt t="110177" x="4914900" y="4337050"/>
          <p14:tracePt t="110193" x="4921250" y="4337050"/>
          <p14:tracePt t="110287" x="4921250" y="4343400"/>
          <p14:tracePt t="110298" x="4895850" y="4343400"/>
          <p14:tracePt t="110308" x="4864100" y="4343400"/>
          <p14:tracePt t="110318" x="4826000" y="4349750"/>
          <p14:tracePt t="110328" x="4775200" y="4349750"/>
          <p14:tracePt t="110343" x="4730750" y="4349750"/>
          <p14:tracePt t="110360" x="4603750" y="4356100"/>
          <p14:tracePt t="110377" x="4540250" y="4356100"/>
          <p14:tracePt t="110393" x="4400550" y="4362450"/>
          <p14:tracePt t="110410" x="4286250" y="4362450"/>
          <p14:tracePt t="110427" x="4229100" y="4362450"/>
          <p14:tracePt t="110443" x="4121150" y="4362450"/>
          <p14:tracePt t="110460" x="4019550" y="4362450"/>
          <p14:tracePt t="110476" x="3975100" y="4362450"/>
          <p14:tracePt t="110494" x="3873500" y="4349750"/>
          <p14:tracePt t="110510" x="3797300" y="4343400"/>
          <p14:tracePt t="110526" x="3752850" y="4337050"/>
          <p14:tracePt t="110543" x="3683000" y="4324350"/>
          <p14:tracePt t="110560" x="3613150" y="4311650"/>
          <p14:tracePt t="110576" x="3581400" y="4311650"/>
          <p14:tracePt t="110593" x="3517900" y="4305300"/>
          <p14:tracePt t="110611" x="3460750" y="4298950"/>
          <p14:tracePt t="110627" x="3435350" y="4298950"/>
          <p14:tracePt t="110643" x="3384550" y="4292600"/>
          <p14:tracePt t="110660" x="3378200" y="4292600"/>
          <p14:tracePt t="110676" x="3352800" y="4286250"/>
          <p14:tracePt t="110693" x="3346450" y="4286250"/>
          <p14:tracePt t="110726" x="3340100" y="4286250"/>
          <p14:tracePt t="110815" x="3346450" y="4286250"/>
          <p14:tracePt t="110827" x="3365500" y="4286250"/>
          <p14:tracePt t="110834" x="3403600" y="4286250"/>
          <p14:tracePt t="110845" x="3454400" y="4298950"/>
          <p14:tracePt t="110860" x="3511550" y="4311650"/>
          <p14:tracePt t="110876" x="3638550" y="4337050"/>
          <p14:tracePt t="110893" x="3708400" y="4356100"/>
          <p14:tracePt t="110909" x="3860800" y="4381500"/>
          <p14:tracePt t="110926" x="3975100" y="4394200"/>
          <p14:tracePt t="110943" x="4032250" y="4394200"/>
          <p14:tracePt t="110959" x="4127500" y="4400550"/>
          <p14:tracePt t="110976" x="4203700" y="4406900"/>
          <p14:tracePt t="110993" x="4248150" y="4406900"/>
          <p14:tracePt t="111009" x="4311650" y="4406900"/>
          <p14:tracePt t="111026" x="4387850" y="4406900"/>
          <p14:tracePt t="111043" x="4425950" y="4406900"/>
          <p14:tracePt t="111059" x="4502150" y="4406900"/>
          <p14:tracePt t="111076" x="4565650" y="4406900"/>
          <p14:tracePt t="111093" x="4603750" y="4400550"/>
          <p14:tracePt t="111109" x="4667250" y="4387850"/>
          <p14:tracePt t="111126" x="4705350" y="4375150"/>
          <p14:tracePt t="111131" x="4743450" y="4362450"/>
          <p14:tracePt t="111144" x="4775200" y="4349750"/>
          <p14:tracePt t="111159" x="4838700" y="4330700"/>
          <p14:tracePt t="111177" x="4864100" y="4324350"/>
          <p14:tracePt t="111193" x="4895850" y="4318000"/>
          <p14:tracePt t="111209" x="4914900" y="4311650"/>
          <p14:tracePt t="111226" x="4927600" y="4305300"/>
          <p14:tracePt t="111242" x="4933950" y="4298950"/>
          <p14:tracePt t="111375" x="4933950" y="4305300"/>
          <p14:tracePt t="111382" x="4908550" y="4311650"/>
          <p14:tracePt t="111393" x="4883150" y="4324350"/>
          <p14:tracePt t="111409" x="4857750" y="4337050"/>
          <p14:tracePt t="111426" x="4762500" y="4375150"/>
          <p14:tracePt t="111442" x="4641850" y="4406900"/>
          <p14:tracePt t="111459" x="4565650" y="4413250"/>
          <p14:tracePt t="111476" x="4413250" y="4438650"/>
          <p14:tracePt t="111493" x="4267200" y="4457700"/>
          <p14:tracePt t="111509" x="4203700" y="4464050"/>
          <p14:tracePt t="111526" x="4070350" y="4470400"/>
          <p14:tracePt t="111543" x="3956050" y="4483100"/>
          <p14:tracePt t="111559" x="3892550" y="4483100"/>
          <p14:tracePt t="111576" x="3803650" y="4483100"/>
          <p14:tracePt t="111592" x="3759200" y="4483100"/>
          <p14:tracePt t="111609" x="3676650" y="4483100"/>
          <p14:tracePt t="111626" x="3606800" y="4464050"/>
          <p14:tracePt t="111642" x="3568700" y="4451350"/>
          <p14:tracePt t="111659" x="3524250" y="4432300"/>
          <p14:tracePt t="111676" x="3492500" y="4419600"/>
          <p14:tracePt t="111693" x="3479800" y="4413250"/>
          <p14:tracePt t="111709" x="3460750" y="4400550"/>
          <p14:tracePt t="111725" x="3441700" y="4387850"/>
          <p14:tracePt t="111742" x="3435350" y="4387850"/>
          <p14:tracePt t="111759" x="3422650" y="4381500"/>
          <p14:tracePt t="111792" x="3422650" y="4375150"/>
          <p14:tracePt t="111858" x="3422650" y="4368800"/>
          <p14:tracePt t="111868" x="3416300" y="4368800"/>
          <p14:tracePt t="112546" x="3416300" y="4356100"/>
          <p14:tracePt t="112556" x="3416300" y="4330700"/>
          <p14:tracePt t="112566" x="3416300" y="4298950"/>
          <p14:tracePt t="112577" x="3416300" y="4260850"/>
          <p14:tracePt t="112591" x="3416300" y="4216400"/>
          <p14:tracePt t="112608" x="3416300" y="4121150"/>
          <p14:tracePt t="112625" x="3416300" y="4057650"/>
          <p14:tracePt t="112641" x="3416300" y="3930650"/>
          <p14:tracePt t="112658" x="3416300" y="3740150"/>
          <p14:tracePt t="112675" x="3435350" y="3600450"/>
          <p14:tracePt t="112691" x="3486150" y="3346450"/>
          <p14:tracePt t="112708" x="3530600" y="3143250"/>
          <p14:tracePt t="112724" x="3549650" y="3067050"/>
          <p14:tracePt t="112741" x="3581400" y="2946400"/>
          <p14:tracePt t="112758" x="3613150" y="2844800"/>
          <p14:tracePt t="112774" x="3632200" y="2800350"/>
          <p14:tracePt t="112791" x="3670300" y="2717800"/>
          <p14:tracePt t="112808" x="3689350" y="2679700"/>
          <p14:tracePt t="112825" x="3721100" y="2628900"/>
          <p14:tracePt t="112841" x="3752850" y="2584450"/>
          <p14:tracePt t="112858" x="3765550" y="2565400"/>
          <p14:tracePt t="112875" x="3797300" y="2527300"/>
          <p14:tracePt t="112891" x="3816350" y="2501900"/>
          <p14:tracePt t="112908" x="3829050" y="2489200"/>
          <p14:tracePt t="112925" x="3854450" y="2463800"/>
          <p14:tracePt t="112958" x="3860800" y="2457450"/>
          <p14:tracePt t="112974" x="3860800" y="2451100"/>
          <p14:tracePt t="112991" x="3867150" y="2451100"/>
          <p14:tracePt t="113316" x="3860800" y="2457450"/>
          <p14:tracePt t="113326" x="3848100" y="2470150"/>
          <p14:tracePt t="113336" x="3829050" y="2495550"/>
          <p14:tracePt t="113346" x="3797300" y="2540000"/>
          <p14:tracePt t="113357" x="3759200" y="2590800"/>
          <p14:tracePt t="113374" x="3714750" y="2647950"/>
          <p14:tracePt t="113391" x="3651250" y="2781300"/>
          <p14:tracePt t="113407" x="3568700" y="2940050"/>
          <p14:tracePt t="113424" x="3543300" y="3022600"/>
          <p14:tracePt t="113440" x="3486150" y="3213100"/>
          <p14:tracePt t="113457" x="3460750" y="3390900"/>
          <p14:tracePt t="113474" x="3448050" y="3454400"/>
          <p14:tracePt t="113491" x="3441700" y="3587750"/>
          <p14:tracePt t="113507" x="3441700" y="3638550"/>
          <p14:tracePt t="113524" x="3441700" y="3721100"/>
          <p14:tracePt t="113540" x="3441700" y="3810000"/>
          <p14:tracePt t="113557" x="3448050" y="3854450"/>
          <p14:tracePt t="113574" x="3473450" y="3956050"/>
          <p14:tracePt t="113590" x="3492500" y="4038600"/>
          <p14:tracePt t="113607" x="3498850" y="4070350"/>
          <p14:tracePt t="113624" x="3511550" y="4114800"/>
          <p14:tracePt t="113640" x="3524250" y="4146550"/>
          <p14:tracePt t="113657" x="3536950" y="4171950"/>
          <p14:tracePt t="113674" x="3549650" y="4216400"/>
          <p14:tracePt t="113690" x="3562350" y="4241800"/>
          <p14:tracePt t="113707" x="3562350" y="4260850"/>
          <p14:tracePt t="113724" x="3568700" y="4267200"/>
          <p14:tracePt t="113740" x="3568700" y="4273550"/>
          <p14:tracePt t="113757" x="3568700" y="4279900"/>
          <p14:tracePt t="113790" x="3568700" y="4286250"/>
          <p14:tracePt t="113808" x="3575050" y="4292600"/>
          <p14:tracePt t="113824" x="3575050" y="4298950"/>
          <p14:tracePt t="113854" x="3575050" y="4305300"/>
          <p14:tracePt t="113875" x="3575050" y="4311650"/>
          <p14:tracePt t="113906" x="3581400" y="4318000"/>
          <p14:tracePt t="113915" x="3581400" y="4324350"/>
          <p14:tracePt t="113925" x="3581400" y="4330700"/>
          <p14:tracePt t="113945" x="3581400" y="4337050"/>
          <p14:tracePt t="113965" x="3581400" y="4343400"/>
          <p14:tracePt t="114077" x="3581400" y="4349750"/>
          <p14:tracePt t="114826" x="3562350" y="4349750"/>
          <p14:tracePt t="114837" x="3549650" y="4349750"/>
          <p14:tracePt t="114847" x="3530600" y="4356100"/>
          <p14:tracePt t="114857" x="3517900" y="4356100"/>
          <p14:tracePt t="114873" x="3498850" y="4362450"/>
          <p14:tracePt t="114890" x="3479800" y="4362450"/>
          <p14:tracePt t="114907" x="3454400" y="4368800"/>
          <p14:tracePt t="114923" x="3435350" y="4368800"/>
          <p14:tracePt t="114940" x="3409950" y="4375150"/>
          <p14:tracePt t="114958" x="3390900" y="4375150"/>
          <p14:tracePt t="114973" x="3378200" y="4375150"/>
          <p14:tracePt t="114990" x="3359150" y="4375150"/>
          <p14:tracePt t="115007" x="3346450" y="4375150"/>
          <p14:tracePt t="115023" x="3340100" y="4375150"/>
          <p14:tracePt t="115040" x="3327400" y="4375150"/>
          <p14:tracePt t="115073" x="3321050" y="4375150"/>
          <p14:tracePt t="115141" x="3314700" y="4375150"/>
          <p14:tracePt t="115273" x="3321050" y="4375150"/>
          <p14:tracePt t="115283" x="3333750" y="4375150"/>
          <p14:tracePt t="115293" x="3352800" y="4375150"/>
          <p14:tracePt t="115307" x="3384550" y="4375150"/>
          <p14:tracePt t="115324" x="3473450" y="4381500"/>
          <p14:tracePt t="115340" x="3524250" y="4387850"/>
          <p14:tracePt t="115356" x="3644900" y="4406900"/>
          <p14:tracePt t="115373" x="3784600" y="4413250"/>
          <p14:tracePt t="115390" x="3848100" y="4413250"/>
          <p14:tracePt t="115406" x="3968750" y="4413250"/>
          <p14:tracePt t="115424" x="4083050" y="4400550"/>
          <p14:tracePt t="115440" x="4140200" y="4394200"/>
          <p14:tracePt t="115456" x="4229100" y="4381500"/>
          <p14:tracePt t="115473" x="4273550" y="4375150"/>
          <p14:tracePt t="115490" x="4349750" y="4356100"/>
          <p14:tracePt t="115506" x="4432300" y="4343400"/>
          <p14:tracePt t="115524" x="4476750" y="4343400"/>
          <p14:tracePt t="115540" x="4552950" y="4337050"/>
          <p14:tracePt t="115556" x="4584700" y="4337050"/>
          <p14:tracePt t="115573" x="4641850" y="4337050"/>
          <p14:tracePt t="115589" x="4705350" y="4330700"/>
          <p14:tracePt t="115606" x="4775200" y="4318000"/>
          <p14:tracePt t="115623" x="4800600" y="4311650"/>
          <p14:tracePt t="115639" x="4845050" y="4298950"/>
          <p14:tracePt t="115657" x="4864100" y="4286250"/>
          <p14:tracePt t="115673" x="4870450" y="4286250"/>
          <p14:tracePt t="115689" x="4876800" y="4279900"/>
          <p14:tracePt t="115840" x="4870450" y="4279900"/>
          <p14:tracePt t="115853" x="4845050" y="4279900"/>
          <p14:tracePt t="115860" x="4832350" y="4286250"/>
          <p14:tracePt t="115873" x="4794250" y="4298950"/>
          <p14:tracePt t="115889" x="4762500" y="4305300"/>
          <p14:tracePt t="115906" x="4667250" y="4349750"/>
          <p14:tracePt t="115922" x="4514850" y="4387850"/>
          <p14:tracePt t="115939" x="4432300" y="4406900"/>
          <p14:tracePt t="115956" x="4235450" y="4438650"/>
          <p14:tracePt t="115972" x="4064000" y="4457700"/>
          <p14:tracePt t="115989" x="3981450" y="4464050"/>
          <p14:tracePt t="116006" x="3841750" y="4464050"/>
          <p14:tracePt t="116022" x="3727450" y="4464050"/>
          <p14:tracePt t="116039" x="3676650" y="4464050"/>
          <p14:tracePt t="116056" x="3575050" y="4457700"/>
          <p14:tracePt t="116073" x="3486150" y="4432300"/>
          <p14:tracePt t="116089" x="3448050" y="4419600"/>
          <p14:tracePt t="116106" x="3378200" y="4406900"/>
          <p14:tracePt t="116123" x="3333750" y="4387850"/>
          <p14:tracePt t="116139" x="3321050" y="4387850"/>
          <p14:tracePt t="116156" x="3282950" y="4375150"/>
          <p14:tracePt t="116172" x="3263900" y="4368800"/>
          <p14:tracePt t="116189" x="3244850" y="4362450"/>
          <p14:tracePt t="116206" x="3232150" y="4362450"/>
          <p14:tracePt t="116239" x="3219450" y="4362450"/>
          <p14:tracePt t="116326" x="3219450" y="4356100"/>
          <p14:tracePt t="116337" x="3225800" y="4356100"/>
          <p14:tracePt t="116347" x="3244850" y="4356100"/>
          <p14:tracePt t="116357" x="3263900" y="4356100"/>
          <p14:tracePt t="116372" x="3295650" y="4356100"/>
          <p14:tracePt t="116389" x="3378200" y="4362450"/>
          <p14:tracePt t="116406" x="3486150" y="4381500"/>
          <p14:tracePt t="116423" x="3536950" y="4387850"/>
          <p14:tracePt t="116439" x="3651250" y="4394200"/>
          <p14:tracePt t="116456" x="3702050" y="4394200"/>
          <p14:tracePt t="116472" x="3797300" y="4394200"/>
          <p14:tracePt t="116489" x="3886200" y="4394200"/>
          <p14:tracePt t="116506" x="3917950" y="4394200"/>
          <p14:tracePt t="116522" x="3981450" y="4394200"/>
          <p14:tracePt t="116539" x="4032250" y="4394200"/>
          <p14:tracePt t="116555" x="4064000" y="4394200"/>
          <p14:tracePt t="116572" x="4108450" y="4394200"/>
          <p14:tracePt t="116589" x="4127500" y="4394200"/>
          <p14:tracePt t="116605" x="4165600" y="4394200"/>
          <p14:tracePt t="116622" x="4184650" y="4394200"/>
          <p14:tracePt t="116639" x="4197350" y="4394200"/>
          <p14:tracePt t="117320" x="4184650" y="4394200"/>
          <p14:tracePt t="117329" x="4152900" y="4394200"/>
          <p14:tracePt t="117340" x="4102100" y="4387850"/>
          <p14:tracePt t="117355" x="4025900" y="4381500"/>
          <p14:tracePt t="117372" x="3816350" y="4324350"/>
          <p14:tracePt t="117389" x="3689350" y="4298950"/>
          <p14:tracePt t="117405" x="3378200" y="4184650"/>
          <p14:tracePt t="117422" x="3092450" y="4044950"/>
          <p14:tracePt t="117438" x="2959100" y="3956050"/>
          <p14:tracePt t="117455" x="2794000" y="3822700"/>
          <p14:tracePt t="117472" x="2660650" y="3670300"/>
          <p14:tracePt t="117488" x="2597150" y="3581400"/>
          <p14:tracePt t="117505" x="2508250" y="3390900"/>
          <p14:tracePt t="117521" x="2444750" y="3194050"/>
          <p14:tracePt t="117538" x="2425700" y="3098800"/>
          <p14:tracePt t="117555" x="2400300" y="2921000"/>
          <p14:tracePt t="117571" x="2387600" y="2730500"/>
          <p14:tracePt t="117588" x="2387600" y="2635250"/>
          <p14:tracePt t="117605" x="2387600" y="2451100"/>
          <p14:tracePt t="117622" x="2393950" y="2260600"/>
          <p14:tracePt t="117638" x="2413000" y="2184400"/>
          <p14:tracePt t="117655" x="2425700" y="2089150"/>
          <p14:tracePt t="117671" x="2444750" y="2044700"/>
          <p14:tracePt t="117688" x="2470150" y="1962150"/>
          <p14:tracePt t="117706" x="2520950" y="1866900"/>
          <p14:tracePt t="117722" x="2552700" y="1809750"/>
          <p14:tracePt t="117739" x="2603500" y="1733550"/>
          <p14:tracePt t="117755" x="2635250" y="1689100"/>
          <p14:tracePt t="117771" x="2654300" y="1670050"/>
          <p14:tracePt t="117788" x="2705100" y="1631950"/>
          <p14:tracePt t="117805" x="2743200" y="1600200"/>
          <p14:tracePt t="117821" x="2762250" y="1587500"/>
          <p14:tracePt t="117838" x="2794000" y="1568450"/>
          <p14:tracePt t="117856" x="2800350" y="1568450"/>
          <p14:tracePt t="117871" x="2806700" y="1562100"/>
          <p14:tracePt t="118869" x="2794000" y="1574800"/>
          <p14:tracePt t="118879" x="2768600" y="1600200"/>
          <p14:tracePt t="118890" x="2724150" y="1651000"/>
          <p14:tracePt t="118904" x="2667000" y="1708150"/>
          <p14:tracePt t="118921" x="2533650" y="1860550"/>
          <p14:tracePt t="118937" x="2457450" y="1936750"/>
          <p14:tracePt t="118954" x="2273300" y="2159000"/>
          <p14:tracePt t="118970" x="2133600" y="2343150"/>
          <p14:tracePt t="118987" x="2076450" y="2425700"/>
          <p14:tracePt t="119004" x="1955800" y="2590800"/>
          <p14:tracePt t="119021" x="1854200" y="2762250"/>
          <p14:tracePt t="119037" x="1816100" y="2838450"/>
          <p14:tracePt t="119054" x="1739900" y="2984500"/>
          <p14:tracePt t="119071" x="1682750" y="3136900"/>
          <p14:tracePt t="119087" x="1657350" y="3213100"/>
          <p14:tracePt t="119104" x="1612900" y="3365500"/>
          <p14:tracePt t="119120" x="1600200" y="3429000"/>
          <p14:tracePt t="119137" x="1587500" y="3549650"/>
          <p14:tracePt t="119154" x="1587500" y="3663950"/>
          <p14:tracePt t="119170" x="1587500" y="3721100"/>
          <p14:tracePt t="119187" x="1600200" y="3841750"/>
          <p14:tracePt t="119203" x="1631950" y="3949700"/>
          <p14:tracePt t="119220" x="1644650" y="4006850"/>
          <p14:tracePt t="119237" x="1689100" y="4127500"/>
          <p14:tracePt t="119254" x="1727200" y="4254500"/>
          <p14:tracePt t="119270" x="1758950" y="4311650"/>
          <p14:tracePt t="119287" x="1797050" y="4400550"/>
          <p14:tracePt t="119304" x="1841500" y="4457700"/>
          <p14:tracePt t="119320" x="1854200" y="4470400"/>
          <p14:tracePt t="119337" x="1898650" y="4508500"/>
          <p14:tracePt t="119354" x="1968500" y="4546600"/>
          <p14:tracePt t="119370" x="2019300" y="4559300"/>
          <p14:tracePt t="119387" x="2101850" y="4591050"/>
          <p14:tracePt t="119403" x="2133600" y="4597400"/>
          <p14:tracePt t="119420" x="2209800" y="4610100"/>
          <p14:tracePt t="119437" x="2266950" y="4616450"/>
          <p14:tracePt t="119453" x="2292350" y="4616450"/>
          <p14:tracePt t="119470" x="2349500" y="4622800"/>
          <p14:tracePt t="119488" x="2425700" y="4622800"/>
          <p14:tracePt t="119503" x="2457450" y="4622800"/>
          <p14:tracePt t="119520" x="2520950" y="4622800"/>
          <p14:tracePt t="119537" x="2578100" y="4622800"/>
          <p14:tracePt t="119553" x="2609850" y="4622800"/>
          <p14:tracePt t="119570" x="2692400" y="4597400"/>
          <p14:tracePt t="119587" x="2736850" y="4565650"/>
          <p14:tracePt t="119603" x="2813050" y="4508500"/>
          <p14:tracePt t="119620" x="2870200" y="4457700"/>
          <p14:tracePt t="119637" x="2895600" y="4425950"/>
          <p14:tracePt t="119640" x="2908300" y="4413250"/>
          <p14:tracePt t="119653" x="2933700" y="4381500"/>
          <p14:tracePt t="119670" x="2965450" y="4330700"/>
          <p14:tracePt t="119687" x="2978150" y="4305300"/>
          <p14:tracePt t="119703" x="2997200" y="4254500"/>
          <p14:tracePt t="119720" x="2997200" y="4216400"/>
          <p14:tracePt t="119736" x="2997200" y="4203700"/>
          <p14:tracePt t="119753" x="2997200" y="4159250"/>
          <p14:tracePt t="119770" x="2984500" y="4083050"/>
          <p14:tracePt t="119787" x="2971800" y="4044950"/>
          <p14:tracePt t="119803" x="2946400" y="3968750"/>
          <p14:tracePt t="119820" x="2940050" y="3930650"/>
          <p14:tracePt t="119837" x="2921000" y="3879850"/>
          <p14:tracePt t="119853" x="2908300" y="3848100"/>
          <p14:tracePt t="119870" x="2901950" y="3829050"/>
          <p14:tracePt t="119887" x="2882900" y="3797300"/>
          <p14:tracePt t="119903" x="2844800" y="3778250"/>
          <p14:tracePt t="119920" x="2813050" y="3752850"/>
          <p14:tracePt t="119936" x="2755900" y="3733800"/>
          <p14:tracePt t="119953" x="2698750" y="3721100"/>
          <p14:tracePt t="119970" x="2654300" y="3714750"/>
          <p14:tracePt t="119986" x="2584450" y="3708400"/>
          <p14:tracePt t="120004" x="2520950" y="3708400"/>
          <p14:tracePt t="120020" x="2489200" y="3708400"/>
          <p14:tracePt t="120036" x="2413000" y="3708400"/>
          <p14:tracePt t="120054" x="2355850" y="3714750"/>
          <p14:tracePt t="120070" x="2324100" y="3721100"/>
          <p14:tracePt t="120086" x="2260600" y="3746500"/>
          <p14:tracePt t="120103" x="2235200" y="3759200"/>
          <p14:tracePt t="120120" x="2178050" y="3790950"/>
          <p14:tracePt t="120136" x="2139950" y="3810000"/>
          <p14:tracePt t="120153" x="2120900" y="3816350"/>
          <p14:tracePt t="120170" x="2089150" y="3841750"/>
          <p14:tracePt t="120186" x="2063750" y="3860800"/>
          <p14:tracePt t="120203" x="2051050" y="3873500"/>
          <p14:tracePt t="120220" x="2025650" y="3892550"/>
          <p14:tracePt t="120236" x="2006600" y="3917950"/>
          <p14:tracePt t="120253" x="2000250" y="3924300"/>
          <p14:tracePt t="120270" x="1981200" y="3956050"/>
          <p14:tracePt t="120287" x="1974850" y="3975100"/>
          <p14:tracePt t="120303" x="1974850" y="3981450"/>
          <p14:tracePt t="120319" x="1968500" y="4000500"/>
          <p14:tracePt t="120337" x="1968500" y="4013200"/>
          <p14:tracePt t="120353" x="1962150" y="4025900"/>
          <p14:tracePt t="120369" x="1962150" y="4051300"/>
          <p14:tracePt t="120386" x="1962150" y="4064000"/>
          <p14:tracePt t="120403" x="1962150" y="4095750"/>
          <p14:tracePt t="120419" x="1974850" y="4133850"/>
          <p14:tracePt t="120436" x="1981200" y="4152900"/>
          <p14:tracePt t="120453" x="1993900" y="4184650"/>
          <p14:tracePt t="120469" x="2019300" y="4210050"/>
          <p14:tracePt t="120486" x="2032000" y="4216400"/>
          <p14:tracePt t="120503" x="2070100" y="4254500"/>
          <p14:tracePt t="120520" x="2101850" y="4279900"/>
          <p14:tracePt t="120536" x="2120900" y="4298950"/>
          <p14:tracePt t="120554" x="2165350" y="4318000"/>
          <p14:tracePt t="120569" x="2184400" y="4324350"/>
          <p14:tracePt t="120586" x="2222500" y="4330700"/>
          <p14:tracePt t="120603" x="2260600" y="4337050"/>
          <p14:tracePt t="120619" x="2279650" y="4337050"/>
          <p14:tracePt t="120636" x="2324100" y="4337050"/>
          <p14:tracePt t="120652" x="2355850" y="4337050"/>
          <p14:tracePt t="120670" x="2368550" y="4337050"/>
          <p14:tracePt t="120686" x="2393950" y="4337050"/>
          <p14:tracePt t="120702" x="2425700" y="4337050"/>
          <p14:tracePt t="120719" x="2444750" y="4337050"/>
          <p14:tracePt t="120736" x="2482850" y="4337050"/>
          <p14:tracePt t="120753" x="2520950" y="4337050"/>
          <p14:tracePt t="120769" x="2533650" y="4330700"/>
          <p14:tracePt t="120786" x="2571750" y="4324350"/>
          <p14:tracePt t="120803" x="2590800" y="4311650"/>
          <p14:tracePt t="120819" x="2628900" y="4292600"/>
          <p14:tracePt t="120836" x="2667000" y="4273550"/>
          <p14:tracePt t="120852" x="2673350" y="4273550"/>
          <p14:tracePt t="120869" x="2679700" y="4267200"/>
          <p14:tracePt t="120886" x="2686050" y="4260850"/>
          <p14:tracePt t="120999" x="2692400" y="4260850"/>
          <p14:tracePt t="123172" x="2692400" y="4254500"/>
          <p14:tracePt t="123182" x="2679700" y="4216400"/>
          <p14:tracePt t="123192" x="2647950" y="4152900"/>
          <p14:tracePt t="123203" x="2603500" y="4038600"/>
          <p14:tracePt t="123217" x="2527300" y="3835400"/>
          <p14:tracePt t="123234" x="2311400" y="3244850"/>
          <p14:tracePt t="123251" x="2184400" y="2838450"/>
          <p14:tracePt t="123267" x="1949450" y="2044700"/>
          <p14:tracePt t="123285" x="1739900" y="1390650"/>
          <p14:tracePt t="123301" x="1663700" y="1130300"/>
          <p14:tracePt t="123317" x="1536700" y="762000"/>
          <p14:tracePt t="123334" x="1498600" y="609600"/>
          <p14:tracePt t="123351" x="1454150" y="412750"/>
          <p14:tracePt t="123367" x="1428750" y="285750"/>
          <p14:tracePt t="123384" x="1428750" y="254000"/>
          <p14:tracePt t="123401" x="1422400" y="228600"/>
          <p14:tracePt t="125945" x="1416050" y="228600"/>
          <p14:tracePt t="125955" x="1409700" y="228600"/>
          <p14:tracePt t="125975" x="1403350" y="222250"/>
          <p14:tracePt t="125985" x="1397000" y="222250"/>
          <p14:tracePt t="126006" x="1390650" y="215900"/>
          <p14:tracePt t="126015" x="1384300" y="215900"/>
          <p14:tracePt t="126027" x="1377950" y="215900"/>
          <p14:tracePt t="126045" x="1371600" y="215900"/>
          <p14:tracePt t="126055" x="1365250" y="209550"/>
          <p14:tracePt t="126075" x="1358900" y="203200"/>
          <p14:tracePt t="126085" x="1352550" y="203200"/>
          <p14:tracePt t="126098" x="1346200" y="203200"/>
          <p14:tracePt t="126115" x="1346200" y="196850"/>
          <p14:tracePt t="126131" x="1333500" y="190500"/>
          <p14:tracePt t="126148" x="1327150" y="184150"/>
          <p14:tracePt t="126165" x="1320800" y="177800"/>
          <p14:tracePt t="126182" x="1308100" y="171450"/>
          <p14:tracePt t="126198" x="1308100" y="165100"/>
          <p14:tracePt t="126215" x="1308100" y="158750"/>
          <p14:tracePt t="126232" x="1301750" y="152400"/>
          <p14:tracePt t="127382" x="1225550" y="825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5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265" x="946150" y="5245100"/>
          <p14:tracePt t="4915" x="971550" y="5232400"/>
          <p14:tracePt t="4925" x="1041400" y="5187950"/>
          <p14:tracePt t="4936" x="1200150" y="5099050"/>
          <p14:tracePt t="4951" x="1555750" y="4933950"/>
          <p14:tracePt t="4968" x="2413000" y="4578350"/>
          <p14:tracePt t="4985" x="3314700" y="4318000"/>
          <p14:tracePt t="5001" x="3752850" y="4241800"/>
          <p14:tracePt t="5018" x="4724400" y="4095750"/>
          <p14:tracePt t="5034" x="4800600" y="4089400"/>
          <p14:tracePt t="5053" x="5422900" y="4051300"/>
          <p14:tracePt t="5067" x="6223000" y="4076700"/>
          <p14:tracePt t="5084" x="6553200" y="4114800"/>
          <p14:tracePt t="5101" x="6985000" y="4229100"/>
          <p14:tracePt t="5118" x="7150100" y="4298950"/>
          <p14:tracePt t="5134" x="7188200" y="4324350"/>
          <p14:tracePt t="5151" x="7213600" y="4337050"/>
          <p14:tracePt t="5452" x="7226300" y="4337050"/>
          <p14:tracePt t="5462" x="7251700" y="4337050"/>
          <p14:tracePt t="5472" x="7308850" y="4311650"/>
          <p14:tracePt t="5484" x="7404100" y="4267200"/>
          <p14:tracePt t="5501" x="7581900" y="4203700"/>
          <p14:tracePt t="5518" x="8102600" y="4025900"/>
          <p14:tracePt t="5534" x="8610600" y="3917950"/>
          <p14:tracePt t="5551" x="8820150" y="3879850"/>
          <p14:tracePt t="5567" x="9124950" y="3879850"/>
          <p14:tracePt t="5584" x="9296400" y="3879850"/>
          <p14:tracePt t="5601" x="9359900" y="3898900"/>
          <p14:tracePt t="5617" x="9442450" y="3930650"/>
          <p14:tracePt t="5634" x="9467850" y="3937000"/>
          <p14:tracePt t="5650" x="9480550" y="3943350"/>
          <p14:tracePt t="5667" x="9486900" y="3956050"/>
          <p14:tracePt t="5684" x="9493250" y="3962400"/>
          <p14:tracePt t="5700" x="9499600" y="3968750"/>
          <p14:tracePt t="5717" x="9505950" y="3975100"/>
          <p14:tracePt t="5797" x="9512300" y="3975100"/>
          <p14:tracePt t="5818" x="9525000" y="3975100"/>
          <p14:tracePt t="5830" x="9537700" y="3968750"/>
          <p14:tracePt t="5837" x="9556750" y="3943350"/>
          <p14:tracePt t="5850" x="9594850" y="3911600"/>
          <p14:tracePt t="5867" x="9690100" y="3816350"/>
          <p14:tracePt t="5884" x="9721850" y="3771900"/>
          <p14:tracePt t="5900" x="9747250" y="3733800"/>
          <p14:tracePt t="5917" x="9753600" y="3714750"/>
          <p14:tracePt t="5950" x="9753600" y="3708400"/>
          <p14:tracePt t="5969" x="9747250" y="3702050"/>
          <p14:tracePt t="5984" x="9721850" y="3702050"/>
          <p14:tracePt t="6000" x="9658350" y="3702050"/>
          <p14:tracePt t="6017" x="9626600" y="3702050"/>
          <p14:tracePt t="6034" x="9537700" y="3714750"/>
          <p14:tracePt t="6050" x="9461500" y="3721100"/>
          <p14:tracePt t="6067" x="9417050" y="3727450"/>
          <p14:tracePt t="6070" x="9391650" y="3727450"/>
          <p14:tracePt t="6084" x="9366250" y="3727450"/>
          <p14:tracePt t="6100" x="9328150" y="3727450"/>
          <p14:tracePt t="6117" x="9315450" y="3727450"/>
          <p14:tracePt t="6134" x="9296400" y="3727450"/>
          <p14:tracePt t="6151" x="9283700" y="3727450"/>
          <p14:tracePt t="6184" x="9277350" y="3721100"/>
          <p14:tracePt t="6201" x="9271000" y="3721100"/>
          <p14:tracePt t="6217" x="9264650" y="3714750"/>
          <p14:tracePt t="6233" x="9258300" y="3714750"/>
          <p14:tracePt t="6250" x="9258300" y="3708400"/>
          <p14:tracePt t="6267" x="9251950" y="3708400"/>
          <p14:tracePt t="6396" x="9264650" y="3708400"/>
          <p14:tracePt t="6404" x="9296400" y="3708400"/>
          <p14:tracePt t="6414" x="9347200" y="3708400"/>
          <p14:tracePt t="6425" x="9410700" y="3708400"/>
          <p14:tracePt t="6435" x="9467850" y="3708400"/>
          <p14:tracePt t="6450" x="9518650" y="3708400"/>
          <p14:tracePt t="6466" x="9626600" y="3721100"/>
          <p14:tracePt t="6483" x="9671050" y="3727450"/>
          <p14:tracePt t="6500" x="9721850" y="3727450"/>
          <p14:tracePt t="6516" x="9759950" y="3727450"/>
          <p14:tracePt t="6533" x="9772650" y="3727450"/>
          <p14:tracePt t="6550" x="9791700" y="3727450"/>
          <p14:tracePt t="6566" x="9804400" y="3727450"/>
          <p14:tracePt t="6668" x="9810750" y="3721100"/>
          <p14:tracePt t="6678" x="9817100" y="3721100"/>
          <p14:tracePt t="6688" x="9817100" y="3714750"/>
          <p14:tracePt t="6701" x="9817100" y="3708400"/>
          <p14:tracePt t="7348" x="9817100" y="3702050"/>
          <p14:tracePt t="7359" x="9823450" y="3702050"/>
          <p14:tracePt t="7367" x="9829800" y="3689350"/>
          <p14:tracePt t="7383" x="9842500" y="3676650"/>
          <p14:tracePt t="7399" x="9880600" y="3632200"/>
          <p14:tracePt t="7417" x="9950450" y="3556000"/>
          <p14:tracePt t="7433" x="9988550" y="3505200"/>
          <p14:tracePt t="7449" x="10064750" y="3409950"/>
          <p14:tracePt t="7467" x="10102850" y="3371850"/>
          <p14:tracePt t="7482" x="10147300" y="3295650"/>
          <p14:tracePt t="7499" x="10172700" y="3257550"/>
          <p14:tracePt t="7516" x="10179050" y="3238500"/>
          <p14:tracePt t="7532" x="10191750" y="3200400"/>
          <p14:tracePt t="7549" x="10210800" y="3162300"/>
          <p14:tracePt t="7566" x="10217150" y="3143250"/>
          <p14:tracePt t="7571" x="10223500" y="3117850"/>
          <p14:tracePt t="7582" x="10229850" y="3098800"/>
          <p14:tracePt t="7599" x="10242550" y="3073400"/>
          <p14:tracePt t="7616" x="10242550" y="3054350"/>
          <p14:tracePt t="7632" x="10242550" y="3035300"/>
          <p14:tracePt t="7650" x="10242550" y="3003550"/>
          <p14:tracePt t="7666" x="10248900" y="2984500"/>
          <p14:tracePt t="7682" x="10248900" y="2940050"/>
          <p14:tracePt t="7699" x="10255250" y="2921000"/>
          <p14:tracePt t="7716" x="10255250" y="2876550"/>
          <p14:tracePt t="7732" x="10255250" y="2844800"/>
          <p14:tracePt t="7749" x="10255250" y="2819400"/>
          <p14:tracePt t="7766" x="10236200" y="2774950"/>
          <p14:tracePt t="7782" x="10217150" y="2749550"/>
          <p14:tracePt t="7800" x="10204450" y="2736850"/>
          <p14:tracePt t="7817" x="10179050" y="2711450"/>
          <p14:tracePt t="7832" x="10153650" y="2698750"/>
          <p14:tracePt t="7849" x="10134600" y="2692400"/>
          <p14:tracePt t="7866" x="10102850" y="2673350"/>
          <p14:tracePt t="7883" x="10064750" y="2667000"/>
          <p14:tracePt t="7899" x="10039350" y="2660650"/>
          <p14:tracePt t="7916" x="10007600" y="2660650"/>
          <p14:tracePt t="7932" x="9982200" y="2654300"/>
          <p14:tracePt t="7949" x="9931400" y="2654300"/>
          <p14:tracePt t="7965" x="9886950" y="2654300"/>
          <p14:tracePt t="7982" x="9867900" y="2654300"/>
          <p14:tracePt t="7999" x="9842500" y="2654300"/>
          <p14:tracePt t="8015" x="9823450" y="2660650"/>
          <p14:tracePt t="8032" x="9810750" y="2667000"/>
          <p14:tracePt t="8049" x="9785350" y="2673350"/>
          <p14:tracePt t="8065" x="9772650" y="2686050"/>
          <p14:tracePt t="8082" x="9766300" y="2698750"/>
          <p14:tracePt t="8099" x="9747250" y="2711450"/>
          <p14:tracePt t="8116" x="9721850" y="2743200"/>
          <p14:tracePt t="8132" x="9709150" y="2762250"/>
          <p14:tracePt t="8149" x="9696450" y="2794000"/>
          <p14:tracePt t="8165" x="9683750" y="2813050"/>
          <p14:tracePt t="8182" x="9671050" y="2838450"/>
          <p14:tracePt t="8199" x="9658350" y="2870200"/>
          <p14:tracePt t="8215" x="9652000" y="2889250"/>
          <p14:tracePt t="8232" x="9652000" y="2921000"/>
          <p14:tracePt t="8249" x="9652000" y="2965450"/>
          <p14:tracePt t="8265" x="9652000" y="2990850"/>
          <p14:tracePt t="8282" x="9658350" y="3041650"/>
          <p14:tracePt t="8299" x="9677400" y="3086100"/>
          <p14:tracePt t="8315" x="9683750" y="3105150"/>
          <p14:tracePt t="8333" x="9702800" y="3136900"/>
          <p14:tracePt t="8349" x="9709150" y="3155950"/>
          <p14:tracePt t="8365" x="9715500" y="3181350"/>
          <p14:tracePt t="8382" x="9721850" y="3213100"/>
          <p14:tracePt t="8400" x="9734550" y="3238500"/>
          <p14:tracePt t="8415" x="9734550" y="3251200"/>
          <p14:tracePt t="8432" x="9747250" y="3270250"/>
          <p14:tracePt t="8449" x="9753600" y="3282950"/>
          <p14:tracePt t="8465" x="9759950" y="3295650"/>
          <p14:tracePt t="8482" x="9772650" y="3308350"/>
          <p14:tracePt t="8498" x="9772650" y="3314700"/>
          <p14:tracePt t="8515" x="9785350" y="3333750"/>
          <p14:tracePt t="8532" x="9798050" y="3352800"/>
          <p14:tracePt t="8549" x="9804400" y="3359150"/>
          <p14:tracePt t="8565" x="9823450" y="3378200"/>
          <p14:tracePt t="8582" x="9836150" y="3390900"/>
          <p14:tracePt t="8598" x="9842500" y="3403600"/>
          <p14:tracePt t="8615" x="9848850" y="3409950"/>
          <p14:tracePt t="8633" x="9861550" y="3422650"/>
          <p14:tracePt t="8648" x="9867900" y="3422650"/>
          <p14:tracePt t="8665" x="9886950" y="3422650"/>
          <p14:tracePt t="8682" x="9899650" y="3422650"/>
          <p14:tracePt t="8698" x="9925050" y="3422650"/>
          <p14:tracePt t="8715" x="9956800" y="3416300"/>
          <p14:tracePt t="8732" x="9963150" y="3416300"/>
          <p14:tracePt t="8748" x="10001250" y="3390900"/>
          <p14:tracePt t="8765" x="10020300" y="3371850"/>
          <p14:tracePt t="8782" x="10026650" y="3365500"/>
          <p14:tracePt t="8798" x="10045700" y="3346450"/>
          <p14:tracePt t="8815" x="10052050" y="3340100"/>
          <p14:tracePt t="8832" x="10058400" y="3327400"/>
          <p14:tracePt t="8848" x="10071100" y="3302000"/>
          <p14:tracePt t="8865" x="10083800" y="3257550"/>
          <p14:tracePt t="8882" x="10090150" y="3238500"/>
          <p14:tracePt t="8898" x="10096500" y="3200400"/>
          <p14:tracePt t="8915" x="10096500" y="3181350"/>
          <p14:tracePt t="8932" x="10102850" y="3149600"/>
          <p14:tracePt t="8948" x="10102850" y="3105150"/>
          <p14:tracePt t="8965" x="10102850" y="3086100"/>
          <p14:tracePt t="8981" x="10102850" y="3041650"/>
          <p14:tracePt t="8999" x="10102850" y="3016250"/>
          <p14:tracePt t="9015" x="10102850" y="3003550"/>
          <p14:tracePt t="9031" x="10102850" y="2984500"/>
          <p14:tracePt t="9048" x="10102850" y="2959100"/>
          <p14:tracePt t="9065" x="10102850" y="2940050"/>
          <p14:tracePt t="9081" x="10096500" y="2908300"/>
          <p14:tracePt t="9099" x="10090150" y="2876550"/>
          <p14:tracePt t="9115" x="10083800" y="2863850"/>
          <p14:tracePt t="9131" x="10083800" y="2832100"/>
          <p14:tracePt t="9148" x="10077450" y="2825750"/>
          <p14:tracePt t="9165" x="10064750" y="2794000"/>
          <p14:tracePt t="9181" x="10052050" y="2781300"/>
          <p14:tracePt t="9198" x="10052050" y="2768600"/>
          <p14:tracePt t="9215" x="10039350" y="2762250"/>
          <p14:tracePt t="9231" x="10026650" y="2749550"/>
          <p14:tracePt t="9248" x="10013950" y="2743200"/>
          <p14:tracePt t="9265" x="9988550" y="2743200"/>
          <p14:tracePt t="9281" x="9950450" y="2743200"/>
          <p14:tracePt t="9298" x="9925050" y="2743200"/>
          <p14:tracePt t="9315" x="9880600" y="2743200"/>
          <p14:tracePt t="9331" x="9848850" y="2743200"/>
          <p14:tracePt t="9348" x="9829800" y="2743200"/>
          <p14:tracePt t="9365" x="9817100" y="2749550"/>
          <p14:tracePt t="9381" x="9810750" y="2749550"/>
          <p14:tracePt t="9398" x="9804400" y="2755900"/>
          <p14:tracePt t="9415" x="9798050" y="2762250"/>
          <p14:tracePt t="9431" x="9791700" y="2768600"/>
          <p14:tracePt t="9448" x="9779000" y="2787650"/>
          <p14:tracePt t="9464" x="9766300" y="2813050"/>
          <p14:tracePt t="9481" x="9759950" y="2825750"/>
          <p14:tracePt t="9498" x="9753600" y="2838450"/>
          <p14:tracePt t="9514" x="9747250" y="2851150"/>
          <p14:tracePt t="9531" x="9740900" y="2863850"/>
          <p14:tracePt t="9548" x="9734550" y="2882900"/>
          <p14:tracePt t="9564" x="9728200" y="2908300"/>
          <p14:tracePt t="9581" x="9728200" y="2927350"/>
          <p14:tracePt t="9598" x="9728200" y="2971800"/>
          <p14:tracePt t="9615" x="9728200" y="2990850"/>
          <p14:tracePt t="9631" x="9728200" y="3035300"/>
          <p14:tracePt t="9648" x="9728200" y="3073400"/>
          <p14:tracePt t="9664" x="9728200" y="3098800"/>
          <p14:tracePt t="9681" x="9728200" y="3130550"/>
          <p14:tracePt t="9698" x="9728200" y="3149600"/>
          <p14:tracePt t="9714" x="9728200" y="3162300"/>
          <p14:tracePt t="9731" x="9728200" y="3175000"/>
          <p14:tracePt t="9747" x="9728200" y="3206750"/>
          <p14:tracePt t="9764" x="9728200" y="3213100"/>
          <p14:tracePt t="9781" x="9728200" y="3232150"/>
          <p14:tracePt t="9797" x="9728200" y="3257550"/>
          <p14:tracePt t="9814" x="9734550" y="3263900"/>
          <p14:tracePt t="9831" x="9740900" y="3295650"/>
          <p14:tracePt t="9848" x="9753600" y="3314700"/>
          <p14:tracePt t="9865" x="9759950" y="3327400"/>
          <p14:tracePt t="9881" x="9766300" y="3340100"/>
          <p14:tracePt t="9897" x="9779000" y="3352800"/>
          <p14:tracePt t="9914" x="9785350" y="3371850"/>
          <p14:tracePt t="9931" x="9798050" y="3390900"/>
          <p14:tracePt t="9948" x="9804400" y="3390900"/>
          <p14:tracePt t="9964" x="9823450" y="3409950"/>
          <p14:tracePt t="9981" x="9842500" y="3422650"/>
          <p14:tracePt t="9997" x="9855200" y="3422650"/>
          <p14:tracePt t="10014" x="9874250" y="3429000"/>
          <p14:tracePt t="10031" x="9912350" y="3429000"/>
          <p14:tracePt t="10047" x="9918700" y="3429000"/>
          <p14:tracePt t="10064" x="9956800" y="3429000"/>
          <p14:tracePt t="10081" x="9988550" y="3422650"/>
          <p14:tracePt t="10097" x="10007600" y="3422650"/>
          <p14:tracePt t="10114" x="10033000" y="3403600"/>
          <p14:tracePt t="10131" x="10045700" y="3397250"/>
          <p14:tracePt t="10147" x="10058400" y="3390900"/>
          <p14:tracePt t="10164" x="10071100" y="3371850"/>
          <p14:tracePt t="10181" x="10083800" y="3359150"/>
          <p14:tracePt t="10197" x="10096500" y="3333750"/>
          <p14:tracePt t="10214" x="10109200" y="3302000"/>
          <p14:tracePt t="10231" x="10115550" y="3295650"/>
          <p14:tracePt t="10247" x="10128250" y="3270250"/>
          <p14:tracePt t="10264" x="10140950" y="3244850"/>
          <p14:tracePt t="10281" x="10140950" y="3225800"/>
          <p14:tracePt t="10297" x="10147300" y="3187700"/>
          <p14:tracePt t="10314" x="10153650" y="3136900"/>
          <p14:tracePt t="10331" x="10153650" y="3117850"/>
          <p14:tracePt t="10347" x="10160000" y="3073400"/>
          <p14:tracePt t="10364" x="10160000" y="3048000"/>
          <p14:tracePt t="10381" x="10160000" y="3016250"/>
          <p14:tracePt t="10397" x="10160000" y="2978150"/>
          <p14:tracePt t="10414" x="10160000" y="2965450"/>
          <p14:tracePt t="10430" x="10160000" y="2927350"/>
          <p14:tracePt t="10447" x="10160000" y="2889250"/>
          <p14:tracePt t="10464" x="10160000" y="2870200"/>
          <p14:tracePt t="10480" x="10153650" y="2825750"/>
          <p14:tracePt t="10497" x="10147300" y="2781300"/>
          <p14:tracePt t="10514" x="10147300" y="2762250"/>
          <p14:tracePt t="10530" x="10134600" y="2730500"/>
          <p14:tracePt t="10547" x="10121900" y="2705100"/>
          <p14:tracePt t="10564" x="10115550" y="2692400"/>
          <p14:tracePt t="10580" x="10102850" y="2667000"/>
          <p14:tracePt t="10599" x="10096500" y="2660650"/>
          <p14:tracePt t="10614" x="10083800" y="2654300"/>
          <p14:tracePt t="10630" x="10064750" y="2641600"/>
          <p14:tracePt t="10647" x="10045700" y="2635250"/>
          <p14:tracePt t="10664" x="10020300" y="2628900"/>
          <p14:tracePt t="10680" x="9988550" y="2622550"/>
          <p14:tracePt t="10697" x="9975850" y="2622550"/>
          <p14:tracePt t="10714" x="9937750" y="2622550"/>
          <p14:tracePt t="10730" x="9912350" y="2622550"/>
          <p14:tracePt t="10747" x="9893300" y="2628900"/>
          <p14:tracePt t="10764" x="9867900" y="2641600"/>
          <p14:tracePt t="10780" x="9836150" y="2667000"/>
          <p14:tracePt t="10797" x="9817100" y="2679700"/>
          <p14:tracePt t="10813" x="9804400" y="2698750"/>
          <p14:tracePt t="10831" x="9772650" y="2730500"/>
          <p14:tracePt t="10847" x="9766300" y="2749550"/>
          <p14:tracePt t="10863" x="9747250" y="2787650"/>
          <p14:tracePt t="10880" x="9734550" y="2806700"/>
          <p14:tracePt t="10897" x="9728200" y="2851150"/>
          <p14:tracePt t="10913" x="9715500" y="2882900"/>
          <p14:tracePt t="10930" x="9715500" y="2895600"/>
          <p14:tracePt t="10947" x="9709150" y="2927350"/>
          <p14:tracePt t="10964" x="9709150" y="2965450"/>
          <p14:tracePt t="10980" x="9709150" y="2984500"/>
          <p14:tracePt t="10997" x="9709150" y="3041650"/>
          <p14:tracePt t="11013" x="9709150" y="3086100"/>
          <p14:tracePt t="11030" x="9709150" y="3105150"/>
          <p14:tracePt t="11047" x="9709150" y="3143250"/>
          <p14:tracePt t="11064" x="9709150" y="3168650"/>
          <p14:tracePt t="11080" x="9709150" y="3187700"/>
          <p14:tracePt t="11084" x="9709150" y="3194050"/>
          <p14:tracePt t="11097" x="9709150" y="3213100"/>
          <p14:tracePt t="11113" x="9709150" y="3219450"/>
          <p14:tracePt t="11130" x="9709150" y="3244850"/>
          <p14:tracePt t="11147" x="9709150" y="3257550"/>
          <p14:tracePt t="11163" x="9715500" y="3270250"/>
          <p14:tracePt t="11180" x="9721850" y="3282950"/>
          <p14:tracePt t="11197" x="9734550" y="3295650"/>
          <p14:tracePt t="11213" x="9740900" y="3308350"/>
          <p14:tracePt t="11230" x="9753600" y="3321050"/>
          <p14:tracePt t="11246" x="9766300" y="3340100"/>
          <p14:tracePt t="11263" x="9779000" y="3346450"/>
          <p14:tracePt t="11280" x="9785350" y="3359150"/>
          <p14:tracePt t="11297" x="9804400" y="3371850"/>
          <p14:tracePt t="11330" x="9823450" y="3378200"/>
          <p14:tracePt t="11346" x="9829800" y="3378200"/>
          <p14:tracePt t="11363" x="9855200" y="3384550"/>
          <p14:tracePt t="11380" x="9874250" y="3384550"/>
          <p14:tracePt t="11397" x="9880600" y="3384550"/>
          <p14:tracePt t="11413" x="9906000" y="3384550"/>
          <p14:tracePt t="11430" x="9925050" y="3384550"/>
          <p14:tracePt t="11446" x="9931400" y="3384550"/>
          <p14:tracePt t="11463" x="9956800" y="3378200"/>
          <p14:tracePt t="11480" x="9975850" y="3371850"/>
          <p14:tracePt t="11496" x="9988550" y="3365500"/>
          <p14:tracePt t="11513" x="10001250" y="3359150"/>
          <p14:tracePt t="11530" x="10007600" y="3352800"/>
          <p14:tracePt t="11546" x="10020300" y="3346450"/>
          <p14:tracePt t="11563" x="10033000" y="3333750"/>
          <p14:tracePt t="11580" x="10039350" y="3327400"/>
          <p14:tracePt t="11582" x="10052050" y="3321050"/>
          <p14:tracePt t="11596" x="10064750" y="3314700"/>
          <p14:tracePt t="11614" x="10071100" y="3302000"/>
          <p14:tracePt t="11630" x="10077450" y="3295650"/>
          <p14:tracePt t="11646" x="10083800" y="3295650"/>
          <p14:tracePt t="11663" x="10083800" y="3289300"/>
          <p14:tracePt t="11680" x="10083800" y="3282950"/>
          <p14:tracePt t="11696" x="10090150" y="3276600"/>
          <p14:tracePt t="11713" x="10096500" y="3263900"/>
          <p14:tracePt t="11746" x="10102850" y="3244850"/>
          <p14:tracePt t="11763" x="10102850" y="3232150"/>
          <p14:tracePt t="11779" x="10102850" y="3225800"/>
          <p14:tracePt t="11796" x="10109200" y="3194050"/>
          <p14:tracePt t="11813" x="10109200" y="3187700"/>
          <p14:tracePt t="11829" x="10115550" y="3155950"/>
          <p14:tracePt t="11846" x="10115550" y="3130550"/>
          <p14:tracePt t="11863" x="10121900" y="3111500"/>
          <p14:tracePt t="11879" x="10121900" y="3086100"/>
          <p14:tracePt t="11896" x="10121900" y="3060700"/>
          <p14:tracePt t="11913" x="10121900" y="3048000"/>
          <p14:tracePt t="11929" x="10121900" y="3022600"/>
          <p14:tracePt t="11946" x="10121900" y="2997200"/>
          <p14:tracePt t="11962" x="10121900" y="2978150"/>
          <p14:tracePt t="11979" x="10121900" y="2959100"/>
          <p14:tracePt t="11996" x="10121900" y="2940050"/>
          <p14:tracePt t="12013" x="10121900" y="2927350"/>
          <p14:tracePt t="12029" x="10121900" y="2908300"/>
          <p14:tracePt t="12046" x="10115550" y="2895600"/>
          <p14:tracePt t="12063" x="10109200" y="2876550"/>
          <p14:tracePt t="12079" x="10102850" y="2851150"/>
          <p14:tracePt t="12113" x="10096500" y="2832100"/>
          <p14:tracePt t="12129" x="10083800" y="2819400"/>
          <p14:tracePt t="12146" x="10083800" y="2813050"/>
          <p14:tracePt t="12163" x="10077450" y="2806700"/>
          <p14:tracePt t="12179" x="10071100" y="2794000"/>
          <p14:tracePt t="12212" x="10052050" y="2774950"/>
          <p14:tracePt t="12229" x="10039350" y="2768600"/>
          <p14:tracePt t="12246" x="10026650" y="2768600"/>
          <p14:tracePt t="12262" x="10013950" y="2755900"/>
          <p14:tracePt t="12281" x="9994900" y="2755900"/>
          <p14:tracePt t="12296" x="9975850" y="2755900"/>
          <p14:tracePt t="12312" x="9956800" y="2755900"/>
          <p14:tracePt t="12329" x="9944100" y="2755900"/>
          <p14:tracePt t="12346" x="9931400" y="2755900"/>
          <p14:tracePt t="12362" x="9918700" y="2755900"/>
          <p14:tracePt t="12380" x="9906000" y="2755900"/>
          <p14:tracePt t="12396" x="9886950" y="2755900"/>
          <p14:tracePt t="12413" x="9867900" y="2755900"/>
          <p14:tracePt t="12429" x="9855200" y="2755900"/>
          <p14:tracePt t="12446" x="9842500" y="2755900"/>
          <p14:tracePt t="12462" x="9836150" y="2755900"/>
          <p14:tracePt t="12479" x="9829800" y="2755900"/>
          <p14:tracePt t="12496" x="9817100" y="2762250"/>
          <p14:tracePt t="12513" x="9798050" y="2774950"/>
          <p14:tracePt t="12529" x="9791700" y="2794000"/>
          <p14:tracePt t="12546" x="9766300" y="2825750"/>
          <p14:tracePt t="12562" x="9753600" y="2844800"/>
          <p14:tracePt t="12579" x="9734550" y="2876550"/>
          <p14:tracePt t="12596" x="9721850" y="2901950"/>
          <p14:tracePt t="12612" x="9715500" y="2921000"/>
          <p14:tracePt t="12629" x="9702800" y="2946400"/>
          <p14:tracePt t="12645" x="9696450" y="2984500"/>
          <p14:tracePt t="12662" x="9690100" y="3003550"/>
          <p14:tracePt t="12679" x="9683750" y="3041650"/>
          <p14:tracePt t="12696" x="9683750" y="3092450"/>
          <p14:tracePt t="12712" x="9683750" y="3111500"/>
          <p14:tracePt t="12729" x="9683750" y="3155950"/>
          <p14:tracePt t="12746" x="9683750" y="3194050"/>
          <p14:tracePt t="12762" x="9683750" y="3213100"/>
          <p14:tracePt t="12779" x="9696450" y="3251200"/>
          <p14:tracePt t="12795" x="9696450" y="3270250"/>
          <p14:tracePt t="12812" x="9709150" y="3302000"/>
          <p14:tracePt t="12829" x="9715500" y="3314700"/>
          <p14:tracePt t="12845" x="9715500" y="3321050"/>
          <p14:tracePt t="12862" x="9721850" y="3340100"/>
          <p14:tracePt t="12879" x="9734550" y="3359150"/>
          <p14:tracePt t="12895" x="9747250" y="3371850"/>
          <p14:tracePt t="12912" x="9759950" y="3390900"/>
          <p14:tracePt t="12929" x="9779000" y="3409950"/>
          <p14:tracePt t="12945" x="9785350" y="3409950"/>
          <p14:tracePt t="12962" x="9810750" y="3429000"/>
          <p14:tracePt t="12979" x="9829800" y="3441700"/>
          <p14:tracePt t="12995" x="9848850" y="3448050"/>
          <p14:tracePt t="13012" x="9874250" y="3460750"/>
          <p14:tracePt t="13029" x="9893300" y="3467100"/>
          <p14:tracePt t="13045" x="9937750" y="3467100"/>
          <p14:tracePt t="13062" x="9975850" y="3467100"/>
          <p14:tracePt t="13079" x="9994900" y="3467100"/>
          <p14:tracePt t="13082" x="10013950" y="3467100"/>
          <p14:tracePt t="13095" x="10033000" y="3467100"/>
          <p14:tracePt t="13112" x="10064750" y="3460750"/>
          <p14:tracePt t="13129" x="10077450" y="3448050"/>
          <p14:tracePt t="13145" x="10109200" y="3429000"/>
          <p14:tracePt t="13162" x="10128250" y="3409950"/>
          <p14:tracePt t="13179" x="10134600" y="3397250"/>
          <p14:tracePt t="13195" x="10160000" y="3365500"/>
          <p14:tracePt t="13212" x="10166350" y="3359150"/>
          <p14:tracePt t="13228" x="10185400" y="3327400"/>
          <p14:tracePt t="13245" x="10191750" y="3302000"/>
          <p14:tracePt t="13263" x="10204450" y="3270250"/>
          <p14:tracePt t="13278" x="10210800" y="3251200"/>
          <p14:tracePt t="13295" x="10210800" y="3225800"/>
          <p14:tracePt t="13312" x="10217150" y="3206750"/>
          <p14:tracePt t="13328" x="10217150" y="3168650"/>
          <p14:tracePt t="13345" x="10217150" y="3130550"/>
          <p14:tracePt t="13362" x="10217150" y="3105150"/>
          <p14:tracePt t="13379" x="10217150" y="3054350"/>
          <p14:tracePt t="13395" x="10217150" y="3016250"/>
          <p14:tracePt t="13412" x="10217150" y="2990850"/>
          <p14:tracePt t="13428" x="10210800" y="2952750"/>
          <p14:tracePt t="13445" x="10198100" y="2914650"/>
          <p14:tracePt t="13462" x="10185400" y="2895600"/>
          <p14:tracePt t="13478" x="10179050" y="2870200"/>
          <p14:tracePt t="13496" x="10166350" y="2844800"/>
          <p14:tracePt t="13512" x="10160000" y="2838450"/>
          <p14:tracePt t="13528" x="10140950" y="2806700"/>
          <p14:tracePt t="13545" x="10128250" y="2794000"/>
          <p14:tracePt t="13562" x="10115550" y="2774950"/>
          <p14:tracePt t="13578" x="10090150" y="2749550"/>
          <p14:tracePt t="13595" x="10071100" y="2743200"/>
          <p14:tracePt t="13611" x="10045700" y="2724150"/>
          <p14:tracePt t="13628" x="10007600" y="2711450"/>
          <p14:tracePt t="13645" x="9994900" y="2711450"/>
          <p14:tracePt t="13661" x="9950450" y="2705100"/>
          <p14:tracePt t="13678" x="9918700" y="2698750"/>
          <p14:tracePt t="13695" x="9893300" y="2698750"/>
          <p14:tracePt t="13711" x="9861550" y="2698750"/>
          <p14:tracePt t="13729" x="9817100" y="2698750"/>
          <p14:tracePt t="13745" x="9804400" y="2698750"/>
          <p14:tracePt t="13761" x="9766300" y="2711450"/>
          <p14:tracePt t="13778" x="9753600" y="2717800"/>
          <p14:tracePt t="13795" x="9728200" y="2730500"/>
          <p14:tracePt t="13811" x="9702800" y="2755900"/>
          <p14:tracePt t="13828" x="9702800" y="2768600"/>
          <p14:tracePt t="13845" x="9677400" y="2787650"/>
          <p14:tracePt t="13861" x="9658350" y="2819400"/>
          <p14:tracePt t="13878" x="9645650" y="2838450"/>
          <p14:tracePt t="13895" x="9626600" y="2882900"/>
          <p14:tracePt t="13912" x="9607550" y="2946400"/>
          <p14:tracePt t="13928" x="9601200" y="2990850"/>
          <p14:tracePt t="13945" x="9594850" y="3060700"/>
          <p14:tracePt t="13962" x="9594850" y="3124200"/>
          <p14:tracePt t="13978" x="9594850" y="3149600"/>
          <p14:tracePt t="13995" x="9594850" y="3200400"/>
          <p14:tracePt t="14011" x="9594850" y="3225800"/>
          <p14:tracePt t="14028" x="9601200" y="3270250"/>
          <p14:tracePt t="14044" x="9613900" y="3321050"/>
          <p14:tracePt t="14061" x="9626600" y="3352800"/>
          <p14:tracePt t="14078" x="9645650" y="3403600"/>
          <p14:tracePt t="14094" x="9664700" y="3448050"/>
          <p14:tracePt t="14111" x="9677400" y="3460750"/>
          <p14:tracePt t="14129" x="9690100" y="3486150"/>
          <p14:tracePt t="14144" x="9696450" y="3505200"/>
          <p14:tracePt t="14161" x="9709150" y="3511550"/>
          <p14:tracePt t="14178" x="9721850" y="3530600"/>
          <p14:tracePt t="14195" x="9734550" y="3536950"/>
          <p14:tracePt t="14211" x="9772650" y="3568700"/>
          <p14:tracePt t="14228" x="9810750" y="3600450"/>
          <p14:tracePt t="14244" x="9836150" y="3613150"/>
          <p14:tracePt t="14261" x="9867900" y="3638550"/>
          <p14:tracePt t="14278" x="9912350" y="3651250"/>
          <p14:tracePt t="14294" x="9925050" y="3651250"/>
          <p14:tracePt t="14311" x="9969500" y="3651250"/>
          <p14:tracePt t="14328" x="10007600" y="3651250"/>
          <p14:tracePt t="14344" x="10026650" y="3651250"/>
          <p14:tracePt t="14361" x="10064750" y="3651250"/>
          <p14:tracePt t="14379" x="10102850" y="3638550"/>
          <p14:tracePt t="14394" x="10121900" y="3625850"/>
          <p14:tracePt t="14411" x="10153650" y="3594100"/>
          <p14:tracePt t="14428" x="10191750" y="3556000"/>
          <p14:tracePt t="14444" x="10210800" y="3543300"/>
          <p14:tracePt t="14461" x="10236200" y="3511550"/>
          <p14:tracePt t="14478" x="10248900" y="3498850"/>
          <p14:tracePt t="14494" x="10261600" y="3473450"/>
          <p14:tracePt t="14511" x="10280650" y="3435350"/>
          <p14:tracePt t="14527" x="10287000" y="3416300"/>
          <p14:tracePt t="14544" x="10299700" y="3384550"/>
          <p14:tracePt t="14561" x="10306050" y="3352800"/>
          <p14:tracePt t="14577" x="10312400" y="3346450"/>
          <p14:tracePt t="14581" x="10312400" y="3333750"/>
          <p14:tracePt t="14594" x="10312400" y="3321050"/>
          <p14:tracePt t="14611" x="10312400" y="3308350"/>
          <p14:tracePt t="14627" x="10312400" y="3295650"/>
          <p14:tracePt t="14644" x="10312400" y="3282950"/>
          <p14:tracePt t="14661" x="10312400" y="3257550"/>
          <p14:tracePt t="14694" x="10312400" y="3238500"/>
          <p14:tracePt t="14712" x="10312400" y="3219450"/>
          <p14:tracePt t="14727" x="10312400" y="3213100"/>
          <p14:tracePt t="14744" x="10312400" y="3194050"/>
          <p14:tracePt t="14761" x="10312400" y="3187700"/>
          <p14:tracePt t="14777" x="10312400" y="3175000"/>
          <p14:tracePt t="14794" x="10312400" y="3168650"/>
          <p14:tracePt t="14811" x="10312400" y="3162300"/>
          <p14:tracePt t="16364" x="10306050" y="3162300"/>
          <p14:tracePt t="16374" x="10299700" y="3175000"/>
          <p14:tracePt t="16384" x="10299700" y="3181350"/>
          <p14:tracePt t="16394" x="10293350" y="3194050"/>
          <p14:tracePt t="16410" x="10287000" y="3206750"/>
          <p14:tracePt t="16426" x="10267950" y="3225800"/>
          <p14:tracePt t="16443" x="10261600" y="3238500"/>
          <p14:tracePt t="16460" x="10255250" y="3251200"/>
          <p14:tracePt t="16476" x="10242550" y="3263900"/>
          <p14:tracePt t="16509" x="10229850" y="3276600"/>
          <p14:tracePt t="16526" x="10217150" y="3282950"/>
          <p14:tracePt t="16543" x="10210800" y="3289300"/>
          <p14:tracePt t="16559" x="10198100" y="3295650"/>
          <p14:tracePt t="16576" x="10185400" y="3302000"/>
          <p14:tracePt t="16593" x="10172700" y="3308350"/>
          <p14:tracePt t="16609" x="10153650" y="3321050"/>
          <p14:tracePt t="16626" x="10134600" y="3327400"/>
          <p14:tracePt t="16643" x="10096500" y="3340100"/>
          <p14:tracePt t="16659" x="10071100" y="3346450"/>
          <p14:tracePt t="16677" x="10052050" y="3359150"/>
          <p14:tracePt t="16693" x="10033000" y="3359150"/>
          <p14:tracePt t="16709" x="10013950" y="3365500"/>
          <p14:tracePt t="16726" x="10001250" y="3365500"/>
          <p14:tracePt t="16743" x="9988550" y="3371850"/>
          <p14:tracePt t="16759" x="9969500" y="3371850"/>
          <p14:tracePt t="16793" x="9956800" y="3371850"/>
          <p14:tracePt t="16809" x="9950450" y="3371850"/>
          <p14:tracePt t="16843" x="9944100" y="3371850"/>
          <p14:tracePt t="16859" x="9937750" y="3371850"/>
          <p14:tracePt t="17387" x="9931400" y="3371850"/>
          <p14:tracePt t="17419" x="9931400" y="3378200"/>
          <p14:tracePt t="18005" x="9918700" y="3378200"/>
          <p14:tracePt t="18015" x="9906000" y="3378200"/>
          <p14:tracePt t="18026" x="9874250" y="3371850"/>
          <p14:tracePt t="18042" x="9817100" y="3346450"/>
          <p14:tracePt t="18059" x="9626600" y="3276600"/>
          <p14:tracePt t="18075" x="9258300" y="3105150"/>
          <p14:tracePt t="18092" x="9067800" y="3003550"/>
          <p14:tracePt t="18108" x="8731250" y="2800350"/>
          <p14:tracePt t="18126" x="8432800" y="2628900"/>
          <p14:tracePt t="18142" x="8331200" y="2571750"/>
          <p14:tracePt t="18158" x="8108950" y="2457450"/>
          <p14:tracePt t="18176" x="7988300" y="2406650"/>
          <p14:tracePt t="18192" x="7740650" y="2317750"/>
          <p14:tracePt t="18208" x="7543800" y="2254250"/>
          <p14:tracePt t="18225" x="7454900" y="2235200"/>
          <p14:tracePt t="18242" x="7302500" y="2209800"/>
          <p14:tracePt t="18258" x="7162800" y="2190750"/>
          <p14:tracePt t="18276" x="7112000" y="2190750"/>
          <p14:tracePt t="18292" x="6972300" y="2190750"/>
          <p14:tracePt t="18308" x="6845300" y="2190750"/>
          <p14:tracePt t="18325" x="6781800" y="2190750"/>
          <p14:tracePt t="18341" x="6673850" y="2197100"/>
          <p14:tracePt t="18359" x="6584950" y="2216150"/>
          <p14:tracePt t="18375" x="6559550" y="2222500"/>
          <p14:tracePt t="18391" x="6496050" y="2247900"/>
          <p14:tracePt t="18408" x="6470650" y="2260600"/>
          <p14:tracePt t="18425" x="6426200" y="2305050"/>
          <p14:tracePt t="18694" x="6407150" y="2305050"/>
          <p14:tracePt t="18704" x="6375400" y="2311400"/>
          <p14:tracePt t="18715" x="6330950" y="2324100"/>
          <p14:tracePt t="18726" x="6273800" y="2336800"/>
          <p14:tracePt t="18741" x="6229350" y="2343150"/>
          <p14:tracePt t="18758" x="6153150" y="2362200"/>
          <p14:tracePt t="18774" x="6096000" y="2368550"/>
          <p14:tracePt t="18791" x="6076950" y="2368550"/>
          <p14:tracePt t="18808" x="6038850" y="2374900"/>
          <p14:tracePt t="18825" x="6007100" y="2374900"/>
          <p14:tracePt t="18841" x="6000750" y="2374900"/>
          <p14:tracePt t="18858" x="5988050" y="2374900"/>
          <p14:tracePt t="18874" x="5975350" y="2374900"/>
          <p14:tracePt t="18891" x="5962650" y="2381250"/>
          <p14:tracePt t="18908" x="5930900" y="2393950"/>
          <p14:tracePt t="18924" x="5918200" y="2400300"/>
          <p14:tracePt t="18942" x="5886450" y="2413000"/>
          <p14:tracePt t="18958" x="5861050" y="2419350"/>
          <p14:tracePt t="18975" x="5842000" y="2425700"/>
          <p14:tracePt t="18991" x="5822950" y="2432050"/>
          <p14:tracePt t="19008" x="5803900" y="2438400"/>
          <p14:tracePt t="19024" x="5797550" y="2444750"/>
          <p14:tracePt t="19041" x="5784850" y="2444750"/>
          <p14:tracePt t="19058" x="5778500" y="2444750"/>
          <p14:tracePt t="19151" x="5772150" y="2444750"/>
          <p14:tracePt t="19535" x="5772150" y="2438400"/>
          <p14:tracePt t="19545" x="5765800" y="2419350"/>
          <p14:tracePt t="19555" x="5765800" y="2413000"/>
          <p14:tracePt t="19565" x="5759450" y="2400300"/>
          <p14:tracePt t="19576" x="5759450" y="2393950"/>
          <p14:tracePt t="19590" x="5753100" y="2381250"/>
          <p14:tracePt t="19607" x="5746750" y="2349500"/>
          <p14:tracePt t="19624" x="5740400" y="2336800"/>
          <p14:tracePt t="19640" x="5715000" y="2305050"/>
          <p14:tracePt t="19657" x="5670550" y="2266950"/>
          <p14:tracePt t="19673" x="5632450" y="2235200"/>
          <p14:tracePt t="19690" x="5537200" y="2178050"/>
          <p14:tracePt t="19707" x="5435600" y="2139950"/>
          <p14:tracePt t="19724" x="5378450" y="2127250"/>
          <p14:tracePt t="19741" x="5270500" y="2114550"/>
          <p14:tracePt t="19757" x="5181600" y="2114550"/>
          <p14:tracePt t="19774" x="5143500" y="2114550"/>
          <p14:tracePt t="19790" x="5073650" y="2127250"/>
          <p14:tracePt t="19808" x="5010150" y="2146300"/>
          <p14:tracePt t="19825" x="4984750" y="2159000"/>
          <p14:tracePt t="19840" x="4933950" y="2197100"/>
          <p14:tracePt t="19857" x="4914900" y="2216150"/>
          <p14:tracePt t="19874" x="4876800" y="2254250"/>
          <p14:tracePt t="19890" x="4826000" y="2311400"/>
          <p14:tracePt t="19907" x="4806950" y="2336800"/>
          <p14:tracePt t="19924" x="4762500" y="2393950"/>
          <p14:tracePt t="19940" x="4737100" y="2444750"/>
          <p14:tracePt t="19957" x="4724400" y="2470150"/>
          <p14:tracePt t="19973" x="4699000" y="2514600"/>
          <p14:tracePt t="19990" x="4686300" y="2552700"/>
          <p14:tracePt t="20006" x="4679950" y="2578100"/>
          <p14:tracePt t="20023" x="4679950" y="2597150"/>
          <p14:tracePt t="20040" x="4679950" y="2616200"/>
          <p14:tracePt t="20056" x="4679950" y="2622550"/>
          <p14:tracePt t="20090" x="4679950" y="2628900"/>
          <p14:tracePt t="20255" x="4679950" y="2616200"/>
          <p14:tracePt t="20266" x="4679950" y="2597150"/>
          <p14:tracePt t="20274" x="4679950" y="2578100"/>
          <p14:tracePt t="20290" x="4679950" y="2546350"/>
          <p14:tracePt t="20306" x="4692650" y="2451100"/>
          <p14:tracePt t="20323" x="4718050" y="2400300"/>
          <p14:tracePt t="20340" x="4756150" y="2305050"/>
          <p14:tracePt t="20356" x="4794250" y="2241550"/>
          <p14:tracePt t="20373" x="4806950" y="2222500"/>
          <p14:tracePt t="20390" x="4832350" y="2190750"/>
          <p14:tracePt t="20406" x="4876800" y="2159000"/>
          <p14:tracePt t="20423" x="4914900" y="2133600"/>
          <p14:tracePt t="20440" x="5010150" y="2095500"/>
          <p14:tracePt t="20457" x="5118100" y="2063750"/>
          <p14:tracePt t="20474" x="5181600" y="2063750"/>
          <p14:tracePt t="20490" x="5289550" y="2063750"/>
          <p14:tracePt t="20507" x="5340350" y="2063750"/>
          <p14:tracePt t="20523" x="5422900" y="2063750"/>
          <p14:tracePt t="20540" x="5486400" y="2108200"/>
          <p14:tracePt t="20557" x="5549900" y="2165350"/>
          <p14:tracePt t="20573" x="5588000" y="2203450"/>
          <p14:tracePt t="20590" x="5657850" y="2286000"/>
          <p14:tracePt t="20606" x="5708650" y="2343150"/>
          <p14:tracePt t="20623" x="5784850" y="2438400"/>
          <p14:tracePt t="20640" x="5816600" y="2501900"/>
          <p14:tracePt t="20656" x="5829300" y="2520950"/>
          <p14:tracePt t="20673" x="5835650" y="2540000"/>
          <p14:tracePt t="20690" x="5842000" y="2552700"/>
          <p14:tracePt t="20706" x="5842000" y="2559050"/>
          <p14:tracePt t="20984" x="5842000" y="2552700"/>
          <p14:tracePt t="20994" x="5829300" y="2540000"/>
          <p14:tracePt t="21004" x="5822950" y="2527300"/>
          <p14:tracePt t="21014" x="5810250" y="2520950"/>
          <p14:tracePt t="21027" x="5797550" y="2508250"/>
          <p14:tracePt t="21040" x="5778500" y="2489200"/>
          <p14:tracePt t="21056" x="5734050" y="2451100"/>
          <p14:tracePt t="21073" x="5708650" y="2432050"/>
          <p14:tracePt t="21077" x="5670550" y="2406650"/>
          <p14:tracePt t="21089" x="5632450" y="2387600"/>
          <p14:tracePt t="21106" x="5537200" y="2343150"/>
          <p14:tracePt t="21123" x="5492750" y="2330450"/>
          <p14:tracePt t="21140" x="5403850" y="2317750"/>
          <p14:tracePt t="21156" x="5321300" y="2317750"/>
          <p14:tracePt t="21173" x="5283200" y="2317750"/>
          <p14:tracePt t="21189" x="5219700" y="2317750"/>
          <p14:tracePt t="21206" x="5175250" y="2324100"/>
          <p14:tracePt t="21223" x="5162550" y="2336800"/>
          <p14:tracePt t="21240" x="5124450" y="2349500"/>
          <p14:tracePt t="21256" x="5105400" y="2374900"/>
          <p14:tracePt t="21274" x="5092700" y="2387600"/>
          <p14:tracePt t="21289" x="5067300" y="2406650"/>
          <p14:tracePt t="21306" x="5054600" y="2425700"/>
          <p14:tracePt t="21323" x="5035550" y="2463800"/>
          <p14:tracePt t="21339" x="5010150" y="2501900"/>
          <p14:tracePt t="21356" x="5003800" y="2520950"/>
          <p14:tracePt t="21372" x="4991100" y="2559050"/>
          <p14:tracePt t="21389" x="4984750" y="2571750"/>
          <p14:tracePt t="21406" x="4984750" y="2578100"/>
          <p14:tracePt t="21473" x="4984750" y="2584450"/>
          <p14:tracePt t="21612" x="4984750" y="2578100"/>
          <p14:tracePt t="21622" x="4984750" y="2565400"/>
          <p14:tracePt t="21632" x="4984750" y="2546350"/>
          <p14:tracePt t="21642" x="4984750" y="2527300"/>
          <p14:tracePt t="21656" x="4984750" y="2495550"/>
          <p14:tracePt t="21672" x="4997450" y="2432050"/>
          <p14:tracePt t="21689" x="5003800" y="2406650"/>
          <p14:tracePt t="21706" x="5016500" y="2374900"/>
          <p14:tracePt t="21722" x="5041900" y="2324100"/>
          <p14:tracePt t="21739" x="5054600" y="2298700"/>
          <p14:tracePt t="21756" x="5118100" y="2222500"/>
          <p14:tracePt t="21773" x="5187950" y="2159000"/>
          <p14:tracePt t="21790" x="5219700" y="2139950"/>
          <p14:tracePt t="21806" x="5314950" y="2089150"/>
          <p14:tracePt t="21822" x="5359400" y="2076450"/>
          <p14:tracePt t="21839" x="5448300" y="2063750"/>
          <p14:tracePt t="21855" x="5524500" y="2063750"/>
          <p14:tracePt t="21872" x="5556250" y="2063750"/>
          <p14:tracePt t="21889" x="5626100" y="2063750"/>
          <p14:tracePt t="21906" x="5683250" y="2095500"/>
          <p14:tracePt t="21922" x="5715000" y="2120900"/>
          <p14:tracePt t="21939" x="5772150" y="2159000"/>
          <p14:tracePt t="21955" x="5816600" y="2197100"/>
          <p14:tracePt t="21972" x="5848350" y="2228850"/>
          <p14:tracePt t="21989" x="5905500" y="2286000"/>
          <p14:tracePt t="22007" x="5937250" y="2330450"/>
          <p14:tracePt t="22022" x="5943600" y="2349500"/>
          <p14:tracePt t="22039" x="5949950" y="2362200"/>
          <p14:tracePt t="22055" x="5956300" y="2368550"/>
          <p14:tracePt t="22109" x="5962650" y="2368550"/>
          <p14:tracePt t="22121" x="5962650" y="2374900"/>
          <p14:tracePt t="22233" x="5956300" y="2374900"/>
          <p14:tracePt t="22242" x="5943600" y="2368550"/>
          <p14:tracePt t="22250" x="5930900" y="2368550"/>
          <p14:tracePt t="22260" x="5905500" y="2355850"/>
          <p14:tracePt t="22272" x="5880100" y="2343150"/>
          <p14:tracePt t="22289" x="5854700" y="2317750"/>
          <p14:tracePt t="22305" x="5759450" y="2279650"/>
          <p14:tracePt t="22322" x="5676900" y="2241550"/>
          <p14:tracePt t="22339" x="5632450" y="2222500"/>
          <p14:tracePt t="22355" x="5537200" y="2190750"/>
          <p14:tracePt t="22372" x="5467350" y="2165350"/>
          <p14:tracePt t="22388" x="5441950" y="2152650"/>
          <p14:tracePt t="22405" x="5397500" y="2139950"/>
          <p14:tracePt t="22422" x="5365750" y="2139950"/>
          <p14:tracePt t="22439" x="5340350" y="2139950"/>
          <p14:tracePt t="22455" x="5308600" y="2133600"/>
          <p14:tracePt t="22473" x="5276850" y="2133600"/>
          <p14:tracePt t="22488" x="5264150" y="2133600"/>
          <p14:tracePt t="22505" x="5232400" y="2133600"/>
          <p14:tracePt t="22522" x="5213350" y="2133600"/>
          <p14:tracePt t="22538" x="5187950" y="2133600"/>
          <p14:tracePt t="22555" x="5149850" y="2133600"/>
          <p14:tracePt t="22572" x="5137150" y="2133600"/>
          <p14:tracePt t="22574" x="5118100" y="2133600"/>
          <p14:tracePt t="22588" x="5105400" y="2139950"/>
          <p14:tracePt t="22605" x="5086350" y="2152650"/>
          <p14:tracePt t="22622" x="5073650" y="2152650"/>
          <p14:tracePt t="22638" x="5067300" y="2159000"/>
          <p14:tracePt t="22672" x="5067300" y="2165350"/>
          <p14:tracePt t="22688" x="5060950" y="2184400"/>
          <p14:tracePt t="22706" x="5060950" y="2203450"/>
          <p14:tracePt t="22722" x="5060950" y="2209800"/>
          <p14:tracePt t="22738" x="5060950" y="2235200"/>
          <p14:tracePt t="22755" x="5060950" y="2241550"/>
          <p14:tracePt t="22772" x="5060950" y="2260600"/>
          <p14:tracePt t="22788" x="5060950" y="2292350"/>
          <p14:tracePt t="22805" x="5060950" y="2298700"/>
          <p14:tracePt t="22822" x="5060950" y="2336800"/>
          <p14:tracePt t="22838" x="5060950" y="2355850"/>
          <p14:tracePt t="22872" x="5060950" y="2368550"/>
          <p14:tracePt t="22888" x="5060950" y="2374900"/>
          <p14:tracePt t="23061" x="5060950" y="2368550"/>
          <p14:tracePt t="23071" x="5060950" y="2362200"/>
          <p14:tracePt t="23081" x="5060950" y="2355850"/>
          <p14:tracePt t="23091" x="5060950" y="2336800"/>
          <p14:tracePt t="23105" x="5060950" y="2330450"/>
          <p14:tracePt t="23121" x="5060950" y="2286000"/>
          <p14:tracePt t="23138" x="5080000" y="2254250"/>
          <p14:tracePt t="23155" x="5118100" y="2152650"/>
          <p14:tracePt t="23171" x="5162550" y="2063750"/>
          <p14:tracePt t="23188" x="5181600" y="2038350"/>
          <p14:tracePt t="23205" x="5213350" y="2000250"/>
          <p14:tracePt t="23223" x="5264150" y="1974850"/>
          <p14:tracePt t="23238" x="5302250" y="1962150"/>
          <p14:tracePt t="23255" x="5378450" y="1962150"/>
          <p14:tracePt t="23271" x="5429250" y="1962150"/>
          <p14:tracePt t="23288" x="5518150" y="1968500"/>
          <p14:tracePt t="23305" x="5619750" y="2000250"/>
          <p14:tracePt t="23321" x="5676900" y="2025650"/>
          <p14:tracePt t="23338" x="5784850" y="2082800"/>
          <p14:tracePt t="23355" x="5867400" y="2146300"/>
          <p14:tracePt t="23371" x="5905500" y="2171700"/>
          <p14:tracePt t="23388" x="5969000" y="2241550"/>
          <p14:tracePt t="23405" x="6007100" y="2298700"/>
          <p14:tracePt t="23421" x="6019800" y="2311400"/>
          <p14:tracePt t="23439" x="6038850" y="2343150"/>
          <p14:tracePt t="23455" x="6045200" y="2362200"/>
          <p14:tracePt t="23471" x="6045200" y="2368550"/>
          <p14:tracePt t="23488" x="6051550" y="2374900"/>
          <p14:tracePt t="23521" x="6057900" y="2387600"/>
          <p14:tracePt t="23538" x="6057900" y="2393950"/>
          <p14:tracePt t="23608" x="6057900" y="2400300"/>
          <p14:tracePt t="30491" x="5835650" y="2286000"/>
          <p14:tracePt t="30501" x="5454650" y="2082800"/>
          <p14:tracePt t="30511" x="5029200" y="1854200"/>
          <p14:tracePt t="30521" x="4610100" y="1644650"/>
          <p14:tracePt t="30533" x="4229100" y="1435100"/>
          <p14:tracePt t="30549" x="3911600" y="1257300"/>
          <p14:tracePt t="30566" x="3486150" y="990600"/>
          <p14:tracePt t="30583" x="3276600" y="831850"/>
          <p14:tracePt t="30599" x="3225800" y="774700"/>
          <p14:tracePt t="30616" x="3143250" y="685800"/>
          <p14:tracePt t="30633" x="3117850" y="654050"/>
          <p14:tracePt t="30957" x="3111500" y="654050"/>
          <p14:tracePt t="30967" x="3092450" y="654050"/>
          <p14:tracePt t="30978" x="3067050" y="654050"/>
          <p14:tracePt t="30989" x="3035300" y="660400"/>
          <p14:tracePt t="30999" x="2978150" y="673100"/>
          <p14:tracePt t="31017" x="2870200" y="692150"/>
          <p14:tracePt t="31032" x="2813050" y="717550"/>
          <p14:tracePt t="31049" x="2717800" y="755650"/>
          <p14:tracePt t="31066" x="2679700" y="787400"/>
          <p14:tracePt t="31082" x="2616200" y="838200"/>
          <p14:tracePt t="31099" x="2552700" y="914400"/>
          <p14:tracePt t="31116" x="2533650" y="952500"/>
          <p14:tracePt t="31132" x="2482850" y="1028700"/>
          <p14:tracePt t="31149" x="2444750" y="1092200"/>
          <p14:tracePt t="31166" x="2432050" y="1117600"/>
          <p14:tracePt t="31182" x="2425700" y="1136650"/>
          <p14:tracePt t="31199" x="2419350" y="1143000"/>
          <p14:tracePt t="31464" x="2413000" y="1143000"/>
          <p14:tracePt t="31474" x="2393950" y="1117600"/>
          <p14:tracePt t="31484" x="2349500" y="1066800"/>
          <p14:tracePt t="31499" x="2292350" y="990600"/>
          <p14:tracePt t="31515" x="2152650" y="806450"/>
          <p14:tracePt t="31532" x="2095500" y="717550"/>
          <p14:tracePt t="31549" x="1987550" y="584200"/>
          <p14:tracePt t="31565" x="1917700" y="495300"/>
          <p14:tracePt t="31582" x="1885950" y="457200"/>
          <p14:tracePt t="31585" x="1860550" y="438150"/>
          <p14:tracePt t="31599" x="1828800" y="406400"/>
          <p14:tracePt t="31615" x="1778000" y="355600"/>
          <p14:tracePt t="31633" x="1746250" y="336550"/>
          <p14:tracePt t="31649" x="1682750" y="292100"/>
          <p14:tracePt t="31665" x="1644650" y="273050"/>
          <p14:tracePt t="31682" x="1562100" y="228600"/>
          <p14:tracePt t="31698" x="1492250" y="190500"/>
          <p14:tracePt t="31715" x="1454150" y="165100"/>
          <p14:tracePt t="31732" x="1390650" y="133350"/>
          <p14:tracePt t="31748" x="1314450" y="95250"/>
          <p14:tracePt t="31765" x="1276350" y="76200"/>
          <p14:tracePt t="32998" x="1231900" y="825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60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727" x="920750" y="5213350"/>
          <p14:tracePt t="4234" x="933450" y="5207000"/>
          <p14:tracePt t="4244" x="958850" y="5181600"/>
          <p14:tracePt t="4254" x="1085850" y="5080000"/>
          <p14:tracePt t="4264" x="1454150" y="4787900"/>
          <p14:tracePt t="4275" x="1949450" y="4445000"/>
          <p14:tracePt t="4287" x="2520950" y="4083050"/>
          <p14:tracePt t="4304" x="3098800" y="3752850"/>
          <p14:tracePt t="4321" x="4203700" y="3130550"/>
          <p14:tracePt t="4337" x="4552950" y="2863850"/>
          <p14:tracePt t="4354" x="4889500" y="2698750"/>
          <p14:tracePt t="4371" x="5543550" y="2457450"/>
          <p14:tracePt t="4387" x="5981700" y="2381250"/>
          <p14:tracePt t="4404" x="6096000" y="2374900"/>
          <p14:tracePt t="4421" x="6267450" y="2374900"/>
          <p14:tracePt t="4438" x="6337300" y="2381250"/>
          <p14:tracePt t="4454" x="6343650" y="2393950"/>
          <p14:tracePt t="4471" x="6356350" y="2393950"/>
          <p14:tracePt t="4872" x="6362700" y="2393950"/>
          <p14:tracePt t="4894" x="6369050" y="2393950"/>
          <p14:tracePt t="4904" x="6375400" y="2393950"/>
          <p14:tracePt t="4913" x="6388100" y="2400300"/>
          <p14:tracePt t="4924" x="6407150" y="2406650"/>
          <p14:tracePt t="4937" x="6419850" y="2419350"/>
          <p14:tracePt t="4954" x="6464300" y="2451100"/>
          <p14:tracePt t="4970" x="6477000" y="2463800"/>
          <p14:tracePt t="4987" x="6527800" y="2508250"/>
          <p14:tracePt t="5004" x="6559550" y="2546350"/>
          <p14:tracePt t="5020" x="6578600" y="2565400"/>
          <p14:tracePt t="5037" x="6597650" y="2584450"/>
          <p14:tracePt t="5054" x="6604000" y="2590800"/>
          <p14:tracePt t="5070" x="6604000" y="2597150"/>
          <p14:tracePt t="5087" x="6610350" y="2603500"/>
          <p14:tracePt t="5120" x="6616700" y="2609850"/>
          <p14:tracePt t="5166" x="6616700" y="2616200"/>
          <p14:tracePt t="5217" x="6616700" y="2622550"/>
          <p14:tracePt t="5237" x="6616700" y="2628900"/>
          <p14:tracePt t="5247" x="6616700" y="2635250"/>
          <p14:tracePt t="5258" x="6623050" y="2641600"/>
          <p14:tracePt t="5270" x="6623050" y="2654300"/>
          <p14:tracePt t="5287" x="6623050" y="2660650"/>
          <p14:tracePt t="5303" x="6629400" y="2673350"/>
          <p14:tracePt t="5320" x="6629400" y="2686050"/>
          <p14:tracePt t="5337" x="6629400" y="2692400"/>
          <p14:tracePt t="5353" x="6635750" y="2698750"/>
          <p14:tracePt t="5472" x="6635750" y="2705100"/>
          <p14:tracePt t="5522" x="6635750" y="2711450"/>
          <p14:tracePt t="5542" x="6629400" y="2717800"/>
          <p14:tracePt t="5562" x="6623050" y="2717800"/>
          <p14:tracePt t="5572" x="6616700" y="2717800"/>
          <p14:tracePt t="5582" x="6610350" y="2717800"/>
          <p14:tracePt t="5592" x="6604000" y="2717800"/>
          <p14:tracePt t="5603" x="6591300" y="2717800"/>
          <p14:tracePt t="5620" x="6584950" y="2717800"/>
          <p14:tracePt t="5636" x="6553200" y="2724150"/>
          <p14:tracePt t="5653" x="6527800" y="2724150"/>
          <p14:tracePt t="5670" x="6508750" y="2724150"/>
          <p14:tracePt t="5686" x="6483350" y="2724150"/>
          <p14:tracePt t="5703" x="6470650" y="2724150"/>
          <p14:tracePt t="5720" x="6457950" y="2724150"/>
          <p14:tracePt t="5736" x="6445250" y="2724150"/>
          <p14:tracePt t="5753" x="6438900" y="2724150"/>
          <p14:tracePt t="5770" x="6419850" y="2724150"/>
          <p14:tracePt t="5786" x="6407150" y="2730500"/>
          <p14:tracePt t="5803" x="6400800" y="2730500"/>
          <p14:tracePt t="5820" x="6388100" y="2736850"/>
          <p14:tracePt t="5836" x="6381750" y="2736850"/>
          <p14:tracePt t="5853" x="6375400" y="2743200"/>
          <p14:tracePt t="5870" x="6362700" y="2749550"/>
          <p14:tracePt t="5887" x="6350000" y="2755900"/>
          <p14:tracePt t="5903" x="6343650" y="2762250"/>
          <p14:tracePt t="5920" x="6337300" y="2768600"/>
          <p14:tracePt t="5936" x="6330950" y="2781300"/>
          <p14:tracePt t="5953" x="6324600" y="2787650"/>
          <p14:tracePt t="5970" x="6311900" y="2800350"/>
          <p14:tracePt t="5986" x="6311900" y="2806700"/>
          <p14:tracePt t="6003" x="6299200" y="2819400"/>
          <p14:tracePt t="6020" x="6292850" y="2832100"/>
          <p14:tracePt t="6036" x="6292850" y="2838450"/>
          <p14:tracePt t="6053" x="6286500" y="2844800"/>
          <p14:tracePt t="6070" x="6286500" y="2857500"/>
          <p14:tracePt t="6086" x="6280150" y="2870200"/>
          <p14:tracePt t="6103" x="6280150" y="2889250"/>
          <p14:tracePt t="6120" x="6280150" y="2914650"/>
          <p14:tracePt t="6137" x="6280150" y="2927350"/>
          <p14:tracePt t="6153" x="6280150" y="2946400"/>
          <p14:tracePt t="6170" x="6292850" y="2965450"/>
          <p14:tracePt t="6187" x="6299200" y="2971800"/>
          <p14:tracePt t="6203" x="6337300" y="2984500"/>
          <p14:tracePt t="6220" x="6388100" y="2997200"/>
          <p14:tracePt t="6237" x="6407150" y="3003550"/>
          <p14:tracePt t="6253" x="6483350" y="3003550"/>
          <p14:tracePt t="6270" x="6527800" y="3003550"/>
          <p14:tracePt t="6286" x="6616700" y="3003550"/>
          <p14:tracePt t="6303" x="6680200" y="3003550"/>
          <p14:tracePt t="6320" x="6705600" y="3003550"/>
          <p14:tracePt t="6336" x="6750050" y="2997200"/>
          <p14:tracePt t="6353" x="6781800" y="2997200"/>
          <p14:tracePt t="6370" x="6800850" y="2990850"/>
          <p14:tracePt t="6386" x="6838950" y="2984500"/>
          <p14:tracePt t="6403" x="6889750" y="2971800"/>
          <p14:tracePt t="6420" x="6915150" y="2965450"/>
          <p14:tracePt t="6436" x="6946900" y="2946400"/>
          <p14:tracePt t="6453" x="6978650" y="2927350"/>
          <p14:tracePt t="6470" x="6991350" y="2914650"/>
          <p14:tracePt t="6486" x="7010400" y="2889250"/>
          <p14:tracePt t="6503" x="7023100" y="2870200"/>
          <p14:tracePt t="6519" x="7023100" y="2857500"/>
          <p14:tracePt t="6536" x="7029450" y="2838450"/>
          <p14:tracePt t="6553" x="7029450" y="2819400"/>
          <p14:tracePt t="6569" x="7029450" y="2794000"/>
          <p14:tracePt t="6586" x="7029450" y="2768600"/>
          <p14:tracePt t="6602" x="7029450" y="2749550"/>
          <p14:tracePt t="6619" x="7016750" y="2724150"/>
          <p14:tracePt t="6636" x="6991350" y="2698750"/>
          <p14:tracePt t="6652" x="6978650" y="2686050"/>
          <p14:tracePt t="6669" x="6934200" y="2654300"/>
          <p14:tracePt t="6686" x="6864350" y="2635250"/>
          <p14:tracePt t="6702" x="6826250" y="2622550"/>
          <p14:tracePt t="6719" x="6724650" y="2597150"/>
          <p14:tracePt t="6736" x="6648450" y="2578100"/>
          <p14:tracePt t="6752" x="6610350" y="2578100"/>
          <p14:tracePt t="6769" x="6553200" y="2571750"/>
          <p14:tracePt t="6786" x="6527800" y="2571750"/>
          <p14:tracePt t="6802" x="6496050" y="2571750"/>
          <p14:tracePt t="6819" x="6464300" y="2571750"/>
          <p14:tracePt t="6836" x="6445250" y="2571750"/>
          <p14:tracePt t="6852" x="6413500" y="2578100"/>
          <p14:tracePt t="6869" x="6381750" y="2597150"/>
          <p14:tracePt t="6886" x="6362700" y="2609850"/>
          <p14:tracePt t="6902" x="6343650" y="2628900"/>
          <p14:tracePt t="6919" x="6318250" y="2647950"/>
          <p14:tracePt t="6936" x="6305550" y="2654300"/>
          <p14:tracePt t="6952" x="6292850" y="2673350"/>
          <p14:tracePt t="6969" x="6267450" y="2711450"/>
          <p14:tracePt t="6986" x="6254750" y="2724150"/>
          <p14:tracePt t="7002" x="6242050" y="2755900"/>
          <p14:tracePt t="7019" x="6235700" y="2768600"/>
          <p14:tracePt t="7035" x="6223000" y="2787650"/>
          <p14:tracePt t="7052" x="6216650" y="2819400"/>
          <p14:tracePt t="7069" x="6216650" y="2825750"/>
          <p14:tracePt t="7085" x="6210300" y="2870200"/>
          <p14:tracePt t="7102" x="6210300" y="2908300"/>
          <p14:tracePt t="7119" x="6210300" y="2927350"/>
          <p14:tracePt t="7136" x="6210300" y="2965450"/>
          <p14:tracePt t="7152" x="6210300" y="2997200"/>
          <p14:tracePt t="7169" x="6216650" y="3003550"/>
          <p14:tracePt t="7186" x="6235700" y="3028950"/>
          <p14:tracePt t="7203" x="6235700" y="3041650"/>
          <p14:tracePt t="7219" x="6261100" y="3054350"/>
          <p14:tracePt t="7236" x="6292850" y="3079750"/>
          <p14:tracePt t="7253" x="6318250" y="3086100"/>
          <p14:tracePt t="7269" x="6362700" y="3092450"/>
          <p14:tracePt t="7286" x="6400800" y="3092450"/>
          <p14:tracePt t="7302" x="6419850" y="3092450"/>
          <p14:tracePt t="7319" x="6451600" y="3092450"/>
          <p14:tracePt t="7336" x="6483350" y="3092450"/>
          <p14:tracePt t="7352" x="6496050" y="3092450"/>
          <p14:tracePt t="7369" x="6546850" y="3079750"/>
          <p14:tracePt t="7386" x="6597650" y="3054350"/>
          <p14:tracePt t="7402" x="6623050" y="3041650"/>
          <p14:tracePt t="7419" x="6661150" y="3022600"/>
          <p14:tracePt t="7436" x="6680200" y="3003550"/>
          <p14:tracePt t="7452" x="6692900" y="2997200"/>
          <p14:tracePt t="7469" x="6724650" y="2978150"/>
          <p14:tracePt t="7486" x="6731000" y="2965450"/>
          <p14:tracePt t="7502" x="6762750" y="2940050"/>
          <p14:tracePt t="7519" x="6788150" y="2914650"/>
          <p14:tracePt t="7536" x="6788150" y="2908300"/>
          <p14:tracePt t="7553" x="6794500" y="2901950"/>
          <p14:tracePt t="7569" x="6800850" y="2895600"/>
          <p14:tracePt t="7586" x="6800850" y="2889250"/>
          <p14:tracePt t="7602" x="6807200" y="2889250"/>
          <p14:tracePt t="7620" x="6807200" y="2882900"/>
          <p14:tracePt t="7636" x="6807200" y="2876550"/>
          <p14:tracePt t="7652" x="6807200" y="2870200"/>
          <p14:tracePt t="7669" x="6807200" y="2851150"/>
          <p14:tracePt t="7702" x="6807200" y="2838450"/>
          <p14:tracePt t="7720" x="6807200" y="2819400"/>
          <p14:tracePt t="7752" x="6807200" y="2800350"/>
          <p14:tracePt t="7770" x="6807200" y="2794000"/>
          <p14:tracePt t="7786" x="6807200" y="2781300"/>
          <p14:tracePt t="7802" x="6807200" y="2768600"/>
          <p14:tracePt t="7819" x="6794500" y="2762250"/>
          <p14:tracePt t="7835" x="6775450" y="2749550"/>
          <p14:tracePt t="7852" x="6743700" y="2736850"/>
          <p14:tracePt t="7869" x="6718300" y="2730500"/>
          <p14:tracePt t="7886" x="6686550" y="2724150"/>
          <p14:tracePt t="7902" x="6654800" y="2717800"/>
          <p14:tracePt t="7919" x="6642100" y="2717800"/>
          <p14:tracePt t="7935" x="6610350" y="2717800"/>
          <p14:tracePt t="7953" x="6584950" y="2717800"/>
          <p14:tracePt t="7969" x="6578600" y="2717800"/>
          <p14:tracePt t="7985" x="6546850" y="2724150"/>
          <p14:tracePt t="8002" x="6540500" y="2730500"/>
          <p14:tracePt t="8019" x="6515100" y="2743200"/>
          <p14:tracePt t="8035" x="6496050" y="2755900"/>
          <p14:tracePt t="8052" x="6489700" y="2762250"/>
          <p14:tracePt t="8069" x="6477000" y="2774950"/>
          <p14:tracePt t="8085" x="6451600" y="2794000"/>
          <p14:tracePt t="8119" x="6432550" y="2813050"/>
          <p14:tracePt t="8135" x="6419850" y="2825750"/>
          <p14:tracePt t="8152" x="6413500" y="2832100"/>
          <p14:tracePt t="8169" x="6413500" y="2838450"/>
          <p14:tracePt t="8186" x="6400800" y="2851150"/>
          <p14:tracePt t="8219" x="6394450" y="2857500"/>
          <p14:tracePt t="8236" x="6394450" y="2863850"/>
          <p14:tracePt t="8268" x="6381750" y="2882900"/>
          <p14:tracePt t="8285" x="6375400" y="2889250"/>
          <p14:tracePt t="8302" x="6375400" y="2914650"/>
          <p14:tracePt t="8318" x="6375400" y="2921000"/>
          <p14:tracePt t="8335" x="6375400" y="2927350"/>
          <p14:tracePt t="8351" x="6375400" y="2940050"/>
          <p14:tracePt t="8368" x="6375400" y="2946400"/>
          <p14:tracePt t="8385" x="6375400" y="2952750"/>
          <p14:tracePt t="8401" x="6400800" y="2971800"/>
          <p14:tracePt t="8418" x="6438900" y="2978150"/>
          <p14:tracePt t="8436" x="6457950" y="2978150"/>
          <p14:tracePt t="8452" x="6483350" y="2978150"/>
          <p14:tracePt t="8469" x="6508750" y="2978150"/>
          <p14:tracePt t="8485" x="6521450" y="2978150"/>
          <p14:tracePt t="8502" x="6553200" y="2971800"/>
          <p14:tracePt t="8519" x="6572250" y="2959100"/>
          <p14:tracePt t="8536" x="6610350" y="2933700"/>
          <p14:tracePt t="8552" x="6635750" y="2908300"/>
          <p14:tracePt t="8568" x="6654800" y="2908300"/>
          <p14:tracePt t="8571" x="6667500" y="2895600"/>
          <p14:tracePt t="8585" x="6680200" y="2889250"/>
          <p14:tracePt t="8602" x="6699250" y="2870200"/>
          <p14:tracePt t="8618" x="6711950" y="2863850"/>
          <p14:tracePt t="8635" x="6731000" y="2851150"/>
          <p14:tracePt t="8651" x="6750050" y="2832100"/>
          <p14:tracePt t="8685" x="6756400" y="2825750"/>
          <p14:tracePt t="8702" x="6762750" y="2825750"/>
          <p14:tracePt t="8718" x="6762750" y="2819400"/>
          <p14:tracePt t="8735" x="6769100" y="2819400"/>
          <p14:tracePt t="8751" x="6769100" y="2813050"/>
          <p14:tracePt t="8768" x="6769100" y="2800350"/>
          <p14:tracePt t="8784" x="6769100" y="2781300"/>
          <p14:tracePt t="8801" x="6769100" y="2774950"/>
          <p14:tracePt t="8818" x="6756400" y="2762250"/>
          <p14:tracePt t="8834" x="6743700" y="2749550"/>
          <p14:tracePt t="8851" x="6731000" y="2743200"/>
          <p14:tracePt t="8868" x="6699250" y="2730500"/>
          <p14:tracePt t="8885" x="6654800" y="2724150"/>
          <p14:tracePt t="8901" x="6642100" y="2724150"/>
          <p14:tracePt t="8918" x="6604000" y="2724150"/>
          <p14:tracePt t="8935" x="6572250" y="2724150"/>
          <p14:tracePt t="8951" x="6553200" y="2724150"/>
          <p14:tracePt t="8968" x="6515100" y="2724150"/>
          <p14:tracePt t="8985" x="6496050" y="2724150"/>
          <p14:tracePt t="9001" x="6464300" y="2730500"/>
          <p14:tracePt t="9018" x="6438900" y="2743200"/>
          <p14:tracePt t="9035" x="6432550" y="2743200"/>
          <p14:tracePt t="9052" x="6407150" y="2743200"/>
          <p14:tracePt t="9068" x="6400800" y="2749550"/>
          <p14:tracePt t="9084" x="6394450" y="2755900"/>
          <p14:tracePt t="9101" x="6388100" y="2762250"/>
          <p14:tracePt t="9118" x="6381750" y="2762250"/>
          <p14:tracePt t="9135" x="6375400" y="2762250"/>
          <p14:tracePt t="9151" x="6369050" y="2781300"/>
          <p14:tracePt t="9168" x="6356350" y="2794000"/>
          <p14:tracePt t="9185" x="6356350" y="2806700"/>
          <p14:tracePt t="9201" x="6350000" y="2825750"/>
          <p14:tracePt t="9218" x="6343650" y="2838450"/>
          <p14:tracePt t="9234" x="6343650" y="2857500"/>
          <p14:tracePt t="9251" x="6343650" y="2876550"/>
          <p14:tracePt t="9268" x="6343650" y="2882900"/>
          <p14:tracePt t="9285" x="6343650" y="2895600"/>
          <p14:tracePt t="9302" x="6343650" y="2908300"/>
          <p14:tracePt t="9318" x="6343650" y="2914650"/>
          <p14:tracePt t="9334" x="6343650" y="2921000"/>
          <p14:tracePt t="9351" x="6362700" y="2940050"/>
          <p14:tracePt t="9368" x="6375400" y="2946400"/>
          <p14:tracePt t="9384" x="6400800" y="2959100"/>
          <p14:tracePt t="9401" x="6438900" y="2965450"/>
          <p14:tracePt t="9419" x="6445250" y="2965450"/>
          <p14:tracePt t="9434" x="6470650" y="2965450"/>
          <p14:tracePt t="9452" x="6496050" y="2965450"/>
          <p14:tracePt t="9468" x="6502400" y="2965450"/>
          <p14:tracePt t="9484" x="6534150" y="2965450"/>
          <p14:tracePt t="9501" x="6540500" y="2965450"/>
          <p14:tracePt t="9518" x="6572250" y="2946400"/>
          <p14:tracePt t="9534" x="6597650" y="2927350"/>
          <p14:tracePt t="9551" x="6604000" y="2921000"/>
          <p14:tracePt t="9567" x="6616700" y="2921000"/>
          <p14:tracePt t="9584" x="6635750" y="2908300"/>
          <p14:tracePt t="9600" x="6642100" y="2901950"/>
          <p14:tracePt t="9617" x="6654800" y="2895600"/>
          <p14:tracePt t="9635" x="6654800" y="2889250"/>
          <p14:tracePt t="9667" x="6661150" y="2889250"/>
          <p14:tracePt t="9696" x="6667500" y="2889250"/>
          <p14:tracePt t="9706" x="6667500" y="2882900"/>
          <p14:tracePt t="9726" x="6667500" y="2876550"/>
          <p14:tracePt t="9736" x="6667500" y="2870200"/>
          <p14:tracePt t="9751" x="6667500" y="2863850"/>
          <p14:tracePt t="9767" x="6667500" y="2844800"/>
          <p14:tracePt t="9784" x="6667500" y="2838450"/>
          <p14:tracePt t="9801" x="6667500" y="2825750"/>
          <p14:tracePt t="9817" x="6667500" y="2819400"/>
          <p14:tracePt t="9851" x="6667500" y="2806700"/>
          <p14:tracePt t="9867" x="6667500" y="2800350"/>
          <p14:tracePt t="9884" x="6667500" y="2794000"/>
          <p14:tracePt t="9901" x="6661150" y="2787650"/>
          <p14:tracePt t="9918" x="6648450" y="2768600"/>
          <p14:tracePt t="9934" x="6642100" y="2762250"/>
          <p14:tracePt t="9951" x="6629400" y="2736850"/>
          <p14:tracePt t="9967" x="6616700" y="2724150"/>
          <p14:tracePt t="9984" x="6591300" y="2698750"/>
          <p14:tracePt t="10001" x="6565900" y="2660650"/>
          <p14:tracePt t="10017" x="6565900" y="2647950"/>
          <p14:tracePt t="10034" x="6553200" y="2641600"/>
          <p14:tracePt t="10051" x="6546850" y="2628900"/>
          <p14:tracePt t="10084" x="6546850" y="2622550"/>
          <p14:tracePt t="10101" x="6546850" y="2616200"/>
          <p14:tracePt t="10152" x="6540500" y="2616200"/>
          <p14:tracePt t="10254" x="6534150" y="2616200"/>
          <p14:tracePt t="10263" x="6534150" y="2609850"/>
          <p14:tracePt t="10446" x="6534150" y="2616200"/>
          <p14:tracePt t="10456" x="6534150" y="2628900"/>
          <p14:tracePt t="10466" x="6534150" y="2635250"/>
          <p14:tracePt t="10476" x="6534150" y="2647950"/>
          <p14:tracePt t="10486" x="6540500" y="2660650"/>
          <p14:tracePt t="10509" x="6546850" y="2673350"/>
          <p14:tracePt t="10520" x="6546850" y="2686050"/>
          <p14:tracePt t="10537" x="6546850" y="2698750"/>
          <p14:tracePt t="10550" x="6553200" y="2711450"/>
          <p14:tracePt t="10567" x="6553200" y="2730500"/>
          <p14:tracePt t="10583" x="6559550" y="2730500"/>
          <p14:tracePt t="10600" x="6559550" y="2755900"/>
          <p14:tracePt t="10617" x="6565900" y="2768600"/>
          <p14:tracePt t="10650" x="6565900" y="2787650"/>
          <p14:tracePt t="10668" x="6565900" y="2794000"/>
          <p14:tracePt t="10683" x="6565900" y="2800350"/>
          <p14:tracePt t="10700" x="6565900" y="2806700"/>
          <p14:tracePt t="10717" x="6565900" y="2813050"/>
          <p14:tracePt t="10733" x="6565900" y="2819400"/>
          <p14:tracePt t="10750" x="6565900" y="2825750"/>
          <p14:tracePt t="10767" x="6572250" y="2825750"/>
          <p14:tracePt t="10783" x="6572250" y="2838450"/>
          <p14:tracePt t="10800" x="6572250" y="2844800"/>
          <p14:tracePt t="10817" x="6572250" y="2851150"/>
          <p14:tracePt t="10834" x="6572250" y="2863850"/>
          <p14:tracePt t="10850" x="6572250" y="2870200"/>
          <p14:tracePt t="10883" x="6572250" y="2876550"/>
          <p14:tracePt t="10902" x="6572250" y="2882900"/>
          <p14:tracePt t="10962" x="6572250" y="2889250"/>
          <p14:tracePt t="10993" x="6572250" y="2895600"/>
          <p14:tracePt t="11023" x="6572250" y="2901950"/>
          <p14:tracePt t="11904" x="6565900" y="2901950"/>
          <p14:tracePt t="11916" x="6553200" y="2889250"/>
          <p14:tracePt t="11933" x="6534150" y="2876550"/>
          <p14:tracePt t="11949" x="6470650" y="2838450"/>
          <p14:tracePt t="11966" x="6369050" y="2768600"/>
          <p14:tracePt t="11982" x="6311900" y="2736850"/>
          <p14:tracePt t="11999" x="6184900" y="2654300"/>
          <p14:tracePt t="12016" x="6045200" y="2540000"/>
          <p14:tracePt t="12032" x="5975350" y="2489200"/>
          <p14:tracePt t="12049" x="5835650" y="2374900"/>
          <p14:tracePt t="12066" x="5708650" y="2286000"/>
          <p14:tracePt t="12083" x="5651500" y="2241550"/>
          <p14:tracePt t="12099" x="5556250" y="2184400"/>
          <p14:tracePt t="12116" x="5486400" y="2152650"/>
          <p14:tracePt t="12132" x="5448300" y="2133600"/>
          <p14:tracePt t="12149" x="5391150" y="2127250"/>
          <p14:tracePt t="12167" x="5346700" y="2127250"/>
          <p14:tracePt t="12182" x="5321300" y="2127250"/>
          <p14:tracePt t="12199" x="5283200" y="2146300"/>
          <p14:tracePt t="12216" x="5264150" y="2165350"/>
          <p14:tracePt t="12232" x="5213350" y="2260600"/>
          <p14:tracePt t="12249" x="5162550" y="2362200"/>
          <p14:tracePt t="12266" x="5137150" y="2432050"/>
          <p14:tracePt t="12282" x="5118100" y="2533650"/>
          <p14:tracePt t="12299" x="5092700" y="2641600"/>
          <p14:tracePt t="12316" x="5092700" y="2705100"/>
          <p14:tracePt t="12333" x="5086350" y="2825750"/>
          <p14:tracePt t="12349" x="5086350" y="2927350"/>
          <p14:tracePt t="12366" x="5086350" y="2984500"/>
          <p14:tracePt t="12382" x="5086350" y="3060700"/>
          <p14:tracePt t="12400" x="5105400" y="3149600"/>
          <p14:tracePt t="12415" x="5111750" y="3194050"/>
          <p14:tracePt t="12432" x="5156200" y="3295650"/>
          <p14:tracePt t="12449" x="5168900" y="3346450"/>
          <p14:tracePt t="12466" x="5207000" y="3467100"/>
          <p14:tracePt t="12482" x="5251450" y="3581400"/>
          <p14:tracePt t="12499" x="5276850" y="3644900"/>
          <p14:tracePt t="12515" x="5314950" y="3746500"/>
          <p14:tracePt t="12532" x="5346700" y="3829050"/>
          <p14:tracePt t="12549" x="5353050" y="3854450"/>
          <p14:tracePt t="12566" x="5378450" y="3917950"/>
          <p14:tracePt t="12583" x="5410200" y="3968750"/>
          <p14:tracePt t="12599" x="5422900" y="3994150"/>
          <p14:tracePt t="12615" x="5454650" y="4038600"/>
          <p14:tracePt t="12633" x="5480050" y="4064000"/>
          <p14:tracePt t="12649" x="5492750" y="4076700"/>
          <p14:tracePt t="12665" x="5518150" y="4095750"/>
          <p14:tracePt t="12682" x="5530850" y="4095750"/>
          <p14:tracePt t="12699" x="5556250" y="4108450"/>
          <p14:tracePt t="12715" x="5581650" y="4114800"/>
          <p14:tracePt t="12732" x="5588000" y="4114800"/>
          <p14:tracePt t="12749" x="5626100" y="4114800"/>
          <p14:tracePt t="12765" x="5664200" y="4102100"/>
          <p14:tracePt t="12782" x="5683250" y="4089400"/>
          <p14:tracePt t="12799" x="5721350" y="4070350"/>
          <p14:tracePt t="12815" x="5746750" y="4044950"/>
          <p14:tracePt t="12832" x="5765800" y="4032250"/>
          <p14:tracePt t="12849" x="5791200" y="4006850"/>
          <p14:tracePt t="12866" x="5816600" y="3981450"/>
          <p14:tracePt t="12882" x="5842000" y="3949700"/>
          <p14:tracePt t="12899" x="5867400" y="3898900"/>
          <p14:tracePt t="12915" x="5880100" y="3873500"/>
          <p14:tracePt t="12932" x="5892800" y="3829050"/>
          <p14:tracePt t="12949" x="5911850" y="3759200"/>
          <p14:tracePt t="12965" x="5924550" y="3714750"/>
          <p14:tracePt t="12982" x="5949950" y="3625850"/>
          <p14:tracePt t="12998" x="5969000" y="3562350"/>
          <p14:tracePt t="13015" x="5975350" y="3543300"/>
          <p14:tracePt t="13032" x="5981700" y="3505200"/>
          <p14:tracePt t="13048" x="5988050" y="3460750"/>
          <p14:tracePt t="13065" x="5988050" y="3422650"/>
          <p14:tracePt t="13082" x="5988050" y="3359150"/>
          <p14:tracePt t="13098" x="5988050" y="3327400"/>
          <p14:tracePt t="13115" x="5988050" y="3263900"/>
          <p14:tracePt t="13132" x="5988050" y="3187700"/>
          <p14:tracePt t="13148" x="5988050" y="3143250"/>
          <p14:tracePt t="13165" x="5988050" y="3054350"/>
          <p14:tracePt t="13182" x="5988050" y="2952750"/>
          <p14:tracePt t="13198" x="5988050" y="2895600"/>
          <p14:tracePt t="13215" x="5994400" y="2806700"/>
          <p14:tracePt t="13232" x="5994400" y="2762250"/>
          <p14:tracePt t="13248" x="5994400" y="2736850"/>
          <p14:tracePt t="13265" x="5994400" y="2711450"/>
          <p14:tracePt t="13281" x="5994400" y="2692400"/>
          <p14:tracePt t="13298" x="5994400" y="2686050"/>
          <p14:tracePt t="13315" x="5994400" y="2654300"/>
          <p14:tracePt t="13332" x="5994400" y="2628900"/>
          <p14:tracePt t="13349" x="5994400" y="2622550"/>
          <p14:tracePt t="13365" x="5988050" y="2597150"/>
          <p14:tracePt t="13382" x="5981700" y="2578100"/>
          <p14:tracePt t="13398" x="5975350" y="2559050"/>
          <p14:tracePt t="13415" x="5962650" y="2546350"/>
          <p14:tracePt t="13432" x="5956300" y="2533650"/>
          <p14:tracePt t="13448" x="5930900" y="2508250"/>
          <p14:tracePt t="13465" x="5911850" y="2489200"/>
          <p14:tracePt t="13482" x="5892800" y="2482850"/>
          <p14:tracePt t="13498" x="5848350" y="2470150"/>
          <p14:tracePt t="13515" x="5810250" y="2463800"/>
          <p14:tracePt t="13531" x="5791200" y="2463800"/>
          <p14:tracePt t="13548" x="5753100" y="2463800"/>
          <p14:tracePt t="13565" x="5715000" y="2463800"/>
          <p14:tracePt t="13582" x="5695950" y="2476500"/>
          <p14:tracePt t="13598" x="5670550" y="2495550"/>
          <p14:tracePt t="13616" x="5638800" y="2514600"/>
          <p14:tracePt t="13631" x="5626100" y="2527300"/>
          <p14:tracePt t="13648" x="5607050" y="2565400"/>
          <p14:tracePt t="13665" x="5594350" y="2578100"/>
          <p14:tracePt t="13682" x="5568950" y="2622550"/>
          <p14:tracePt t="13698" x="5543550" y="2686050"/>
          <p14:tracePt t="13715" x="5524500" y="2730500"/>
          <p14:tracePt t="13731" x="5505450" y="2832100"/>
          <p14:tracePt t="13748" x="5486400" y="2952750"/>
          <p14:tracePt t="13764" x="5486400" y="3016250"/>
          <p14:tracePt t="13781" x="5486400" y="3130550"/>
          <p14:tracePt t="13798" x="5499100" y="3238500"/>
          <p14:tracePt t="13815" x="5511800" y="3289300"/>
          <p14:tracePt t="13831" x="5537200" y="3359150"/>
          <p14:tracePt t="13848" x="5575300" y="3422650"/>
          <p14:tracePt t="13865" x="5588000" y="3448050"/>
          <p14:tracePt t="13881" x="5632450" y="3530600"/>
          <p14:tracePt t="13898" x="5645150" y="3568700"/>
          <p14:tracePt t="13915" x="5683250" y="3638550"/>
          <p14:tracePt t="13931" x="5721350" y="3695700"/>
          <p14:tracePt t="13948" x="5734050" y="3721100"/>
          <p14:tracePt t="13964" x="5753100" y="3759200"/>
          <p14:tracePt t="13981" x="5772150" y="3784600"/>
          <p14:tracePt t="13998" x="5784850" y="3797300"/>
          <p14:tracePt t="14015" x="5797550" y="3816350"/>
          <p14:tracePt t="14031" x="5829300" y="3835400"/>
          <p14:tracePt t="14048" x="5842000" y="3841750"/>
          <p14:tracePt t="14064" x="5867400" y="3854450"/>
          <p14:tracePt t="14081" x="5899150" y="3860800"/>
          <p14:tracePt t="14098" x="5918200" y="3860800"/>
          <p14:tracePt t="14115" x="5943600" y="3860800"/>
          <p14:tracePt t="14132" x="5975350" y="3841750"/>
          <p14:tracePt t="14148" x="5994400" y="3829050"/>
          <p14:tracePt t="14164" x="6038850" y="3778250"/>
          <p14:tracePt t="14181" x="6057900" y="3740150"/>
          <p14:tracePt t="14198" x="6089650" y="3676650"/>
          <p14:tracePt t="14214" x="6121400" y="3613150"/>
          <p14:tracePt t="14231" x="6121400" y="3587750"/>
          <p14:tracePt t="14248" x="6146800" y="3511550"/>
          <p14:tracePt t="14264" x="6159500" y="3409950"/>
          <p14:tracePt t="14281" x="6172200" y="3365500"/>
          <p14:tracePt t="14297" x="6178550" y="3302000"/>
          <p14:tracePt t="14314" x="6184900" y="3263900"/>
          <p14:tracePt t="14332" x="6184900" y="3206750"/>
          <p14:tracePt t="14348" x="6184900" y="3130550"/>
          <p14:tracePt t="14365" x="6184900" y="3035300"/>
          <p14:tracePt t="14381" x="6184900" y="2990850"/>
          <p14:tracePt t="14397" x="6184900" y="2927350"/>
          <p14:tracePt t="14414" x="6184900" y="2901950"/>
          <p14:tracePt t="14431" x="6184900" y="2857500"/>
          <p14:tracePt t="14447" x="6184900" y="2800350"/>
          <p14:tracePt t="14464" x="6178550" y="2768600"/>
          <p14:tracePt t="14481" x="6165850" y="2698750"/>
          <p14:tracePt t="14497" x="6146800" y="2616200"/>
          <p14:tracePt t="14514" x="6140450" y="2584450"/>
          <p14:tracePt t="14531" x="6127750" y="2533650"/>
          <p14:tracePt t="14547" x="6121400" y="2489200"/>
          <p14:tracePt t="14564" x="6115050" y="2463800"/>
          <p14:tracePt t="14581" x="6102350" y="2419350"/>
          <p14:tracePt t="14598" x="6096000" y="2387600"/>
          <p14:tracePt t="14614" x="6089650" y="2374900"/>
          <p14:tracePt t="14631" x="6076950" y="2355850"/>
          <p14:tracePt t="14647" x="6070600" y="2349500"/>
          <p14:tracePt t="14664" x="6070600" y="2336800"/>
          <p14:tracePt t="14681" x="6051550" y="2324100"/>
          <p14:tracePt t="14697" x="6045200" y="2311400"/>
          <p14:tracePt t="14715" x="6019800" y="2298700"/>
          <p14:tracePt t="14731" x="5988050" y="2292350"/>
          <p14:tracePt t="14747" x="5975350" y="2286000"/>
          <p14:tracePt t="14764" x="5943600" y="2286000"/>
          <p14:tracePt t="14781" x="5899150" y="2286000"/>
          <p14:tracePt t="14797" x="5886450" y="2286000"/>
          <p14:tracePt t="14814" x="5835650" y="2292350"/>
          <p14:tracePt t="14831" x="5797550" y="2311400"/>
          <p14:tracePt t="14847" x="5784850" y="2317750"/>
          <p14:tracePt t="14864" x="5746750" y="2324100"/>
          <p14:tracePt t="14882" x="5721350" y="2343150"/>
          <p14:tracePt t="14897" x="5708650" y="2355850"/>
          <p14:tracePt t="14914" x="5676900" y="2381250"/>
          <p14:tracePt t="14930" x="5664200" y="2393950"/>
          <p14:tracePt t="14947" x="5638800" y="2432050"/>
          <p14:tracePt t="14964" x="5600700" y="2482850"/>
          <p14:tracePt t="14980" x="5588000" y="2508250"/>
          <p14:tracePt t="14997" x="5562600" y="2571750"/>
          <p14:tracePt t="15014" x="5543550" y="2641600"/>
          <p14:tracePt t="15030" x="5524500" y="2679700"/>
          <p14:tracePt t="15047" x="5511800" y="2768600"/>
          <p14:tracePt t="15064" x="5505450" y="2895600"/>
          <p14:tracePt t="15080" x="5505450" y="2971800"/>
          <p14:tracePt t="15098" x="5505450" y="3111500"/>
          <p14:tracePt t="15114" x="5505450" y="3219450"/>
          <p14:tracePt t="15131" x="5511800" y="3251200"/>
          <p14:tracePt t="15147" x="5524500" y="3321050"/>
          <p14:tracePt t="15164" x="5530850" y="3340100"/>
          <p14:tracePt t="15180" x="5543550" y="3397250"/>
          <p14:tracePt t="15197" x="5562600" y="3454400"/>
          <p14:tracePt t="15214" x="5568950" y="3492500"/>
          <p14:tracePt t="15230" x="5588000" y="3562350"/>
          <p14:tracePt t="15247" x="5613400" y="3632200"/>
          <p14:tracePt t="15263" x="5626100" y="3670300"/>
          <p14:tracePt t="15280" x="5651500" y="3721100"/>
          <p14:tracePt t="15297" x="5670550" y="3746500"/>
          <p14:tracePt t="15313" x="5702300" y="3784600"/>
          <p14:tracePt t="15330" x="5734050" y="3816350"/>
          <p14:tracePt t="15348" x="5772150" y="3841750"/>
          <p14:tracePt t="15363" x="5778500" y="3848100"/>
          <p14:tracePt t="15380" x="5810250" y="3860800"/>
          <p14:tracePt t="15397" x="5816600" y="3867150"/>
          <p14:tracePt t="15414" x="5835650" y="3867150"/>
          <p14:tracePt t="15430" x="5861050" y="3867150"/>
          <p14:tracePt t="15447" x="5873750" y="3860800"/>
          <p14:tracePt t="15463" x="5899150" y="3835400"/>
          <p14:tracePt t="15480" x="5924550" y="3816350"/>
          <p14:tracePt t="15497" x="5943600" y="3803650"/>
          <p14:tracePt t="15513" x="5975350" y="3759200"/>
          <p14:tracePt t="15530" x="6038850" y="3663950"/>
          <p14:tracePt t="15547" x="6076950" y="3587750"/>
          <p14:tracePt t="15563" x="6140450" y="3441700"/>
          <p14:tracePt t="15581" x="6178550" y="3327400"/>
          <p14:tracePt t="15597" x="6191250" y="3295650"/>
          <p14:tracePt t="15614" x="6210300" y="3225800"/>
          <p14:tracePt t="15630" x="6216650" y="3181350"/>
          <p14:tracePt t="15647" x="6229350" y="3098800"/>
          <p14:tracePt t="15663" x="6235700" y="3035300"/>
          <p14:tracePt t="15680" x="6235700" y="3003550"/>
          <p14:tracePt t="15697" x="6235700" y="2952750"/>
          <p14:tracePt t="15713" x="6235700" y="2908300"/>
          <p14:tracePt t="15730" x="6235700" y="2882900"/>
          <p14:tracePt t="15747" x="6235700" y="2819400"/>
          <p14:tracePt t="15763" x="6229350" y="2736850"/>
          <p14:tracePt t="15780" x="6223000" y="2705100"/>
          <p14:tracePt t="15796" x="6210300" y="2635250"/>
          <p14:tracePt t="15813" x="6184900" y="2565400"/>
          <p14:tracePt t="15830" x="6172200" y="2527300"/>
          <p14:tracePt t="15846" x="6146800" y="2457450"/>
          <p14:tracePt t="15863" x="6134100" y="2432050"/>
          <p14:tracePt t="15880" x="6115050" y="2387600"/>
          <p14:tracePt t="15896" x="6096000" y="2368550"/>
          <p14:tracePt t="15913" x="6083300" y="2355850"/>
          <p14:tracePt t="15930" x="6070600" y="2343150"/>
          <p14:tracePt t="15946" x="6032500" y="2324100"/>
          <p14:tracePt t="15963" x="6013450" y="2317750"/>
          <p14:tracePt t="15980" x="5969000" y="2305050"/>
          <p14:tracePt t="15996" x="5924550" y="2305050"/>
          <p14:tracePt t="16013" x="5899150" y="2305050"/>
          <p14:tracePt t="16030" x="5861050" y="2305050"/>
          <p14:tracePt t="16047" x="5822950" y="2305050"/>
          <p14:tracePt t="16063" x="5803900" y="2305050"/>
          <p14:tracePt t="16080" x="5765800" y="2324100"/>
          <p14:tracePt t="16097" x="5721350" y="2349500"/>
          <p14:tracePt t="16113" x="5702300" y="2368550"/>
          <p14:tracePt t="16130" x="5651500" y="2413000"/>
          <p14:tracePt t="16146" x="5626100" y="2444750"/>
          <p14:tracePt t="16163" x="5568950" y="2527300"/>
          <p14:tracePt t="16181" x="5537200" y="2597150"/>
          <p14:tracePt t="16196" x="5511800" y="2635250"/>
          <p14:tracePt t="16213" x="5492750" y="2717800"/>
          <p14:tracePt t="16230" x="5473700" y="2794000"/>
          <p14:tracePt t="16246" x="5467350" y="2851150"/>
          <p14:tracePt t="16263" x="5454650" y="2927350"/>
          <p14:tracePt t="16279" x="5441950" y="3016250"/>
          <p14:tracePt t="16296" x="5441950" y="3054350"/>
          <p14:tracePt t="16312" x="5441950" y="3130550"/>
          <p14:tracePt t="16329" x="5441950" y="3200400"/>
          <p14:tracePt t="16346" x="5441950" y="3244850"/>
          <p14:tracePt t="16363" x="5448300" y="3333750"/>
          <p14:tracePt t="16379" x="5454650" y="3390900"/>
          <p14:tracePt t="16396" x="5486400" y="3479800"/>
          <p14:tracePt t="16412" x="5505450" y="3562350"/>
          <p14:tracePt t="16429" x="5511800" y="3587750"/>
          <p14:tracePt t="16446" x="5524500" y="3632200"/>
          <p14:tracePt t="16462" x="5549900" y="3689350"/>
          <p14:tracePt t="16479" x="5562600" y="3714750"/>
          <p14:tracePt t="16496" x="5594350" y="3765550"/>
          <p14:tracePt t="16512" x="5613400" y="3797300"/>
          <p14:tracePt t="16529" x="5626100" y="3803650"/>
          <p14:tracePt t="16546" x="5651500" y="3829050"/>
          <p14:tracePt t="16563" x="5683250" y="3854450"/>
          <p14:tracePt t="16579" x="5702300" y="3867150"/>
          <p14:tracePt t="16596" x="5740400" y="3873500"/>
          <p14:tracePt t="16612" x="5753100" y="3879850"/>
          <p14:tracePt t="16629" x="5797550" y="3879850"/>
          <p14:tracePt t="16646" x="5835650" y="3879850"/>
          <p14:tracePt t="16662" x="5854700" y="3879850"/>
          <p14:tracePt t="16679" x="5886450" y="3873500"/>
          <p14:tracePt t="16695" x="5918200" y="3848100"/>
          <p14:tracePt t="16712" x="5937250" y="3829050"/>
          <p14:tracePt t="16729" x="5969000" y="3797300"/>
          <p14:tracePt t="16745" x="5994400" y="3778250"/>
          <p14:tracePt t="16762" x="6007100" y="3759200"/>
          <p14:tracePt t="16779" x="6026150" y="3740150"/>
          <p14:tracePt t="16796" x="6045200" y="3721100"/>
          <p14:tracePt t="16812" x="6051550" y="3708400"/>
          <p14:tracePt t="16829" x="6064250" y="3695700"/>
          <p14:tracePt t="16846" x="6070600" y="3683000"/>
          <p14:tracePt t="16863" x="6076950" y="3676650"/>
          <p14:tracePt t="16895" x="6083300" y="3676650"/>
          <p14:tracePt t="17687" x="6083300" y="3670300"/>
          <p14:tracePt t="17697" x="6083300" y="3663950"/>
          <p14:tracePt t="17707" x="6076950" y="3663950"/>
          <p14:tracePt t="17717" x="6070600" y="3657600"/>
          <p14:tracePt t="17730" x="6057900" y="3644900"/>
          <p14:tracePt t="17745" x="6045200" y="3632200"/>
          <p14:tracePt t="17762" x="6013450" y="3613150"/>
          <p14:tracePt t="17779" x="5988050" y="3587750"/>
          <p14:tracePt t="17795" x="5969000" y="3568700"/>
          <p14:tracePt t="17812" x="5937250" y="3543300"/>
          <p14:tracePt t="17829" x="5918200" y="3517900"/>
          <p14:tracePt t="17845" x="5905500" y="3511550"/>
          <p14:tracePt t="17862" x="5886450" y="3492500"/>
          <p14:tracePt t="17895" x="5886450" y="3486150"/>
          <p14:tracePt t="17912" x="5880100" y="3486150"/>
          <p14:tracePt t="17942" x="5880100" y="3479800"/>
          <p14:tracePt t="18306" x="5892800" y="3479800"/>
          <p14:tracePt t="18316" x="5899150" y="3479800"/>
          <p14:tracePt t="18357" x="5905500" y="3479800"/>
          <p14:tracePt t="18377" x="5911850" y="3479800"/>
          <p14:tracePt t="18392" x="5918200" y="3479800"/>
          <p14:tracePt t="18408" x="5924550" y="3486150"/>
          <p14:tracePt t="18417" x="5930900" y="3486150"/>
          <p14:tracePt t="18429" x="5943600" y="3486150"/>
          <p14:tracePt t="18444" x="5956300" y="3486150"/>
          <p14:tracePt t="18461" x="5981700" y="3486150"/>
          <p14:tracePt t="18477" x="6013450" y="3486150"/>
          <p14:tracePt t="18494" x="6026150" y="3486150"/>
          <p14:tracePt t="18511" x="6051550" y="3486150"/>
          <p14:tracePt t="18527" x="6076950" y="3486150"/>
          <p14:tracePt t="18544" x="6089650" y="3486150"/>
          <p14:tracePt t="18561" x="6115050" y="3486150"/>
          <p14:tracePt t="18577" x="6127750" y="3486150"/>
          <p14:tracePt t="18578" x="6134100" y="3486150"/>
          <p14:tracePt t="18594" x="6153150" y="3486150"/>
          <p14:tracePt t="18611" x="6178550" y="3479800"/>
          <p14:tracePt t="18627" x="6184900" y="3473450"/>
          <p14:tracePt t="18644" x="6216650" y="3454400"/>
          <p14:tracePt t="18661" x="6235700" y="3435350"/>
          <p14:tracePt t="18678" x="6248400" y="3422650"/>
          <p14:tracePt t="18694" x="6280150" y="3390900"/>
          <p14:tracePt t="18712" x="6305550" y="3359150"/>
          <p14:tracePt t="18728" x="6318250" y="3346450"/>
          <p14:tracePt t="18744" x="6330950" y="3333750"/>
          <p14:tracePt t="18778" x="6337300" y="3321050"/>
          <p14:tracePt t="18794" x="6343650" y="3321050"/>
          <p14:tracePt t="18873" x="6350000" y="3321050"/>
          <p14:tracePt t="19248" x="6356350" y="3321050"/>
          <p14:tracePt t="19259" x="6362700" y="3321050"/>
          <p14:tracePt t="19272" x="6369050" y="3321050"/>
          <p14:tracePt t="19279" x="6381750" y="3321050"/>
          <p14:tracePt t="19294" x="6394450" y="3321050"/>
          <p14:tracePt t="19311" x="6432550" y="3321050"/>
          <p14:tracePt t="19328" x="6464300" y="3321050"/>
          <p14:tracePt t="19344" x="6483350" y="3321050"/>
          <p14:tracePt t="19361" x="6508750" y="3321050"/>
          <p14:tracePt t="19377" x="6527800" y="3321050"/>
          <p14:tracePt t="19394" x="6553200" y="3321050"/>
          <p14:tracePt t="19411" x="6578600" y="3321050"/>
          <p14:tracePt t="19427" x="6591300" y="3321050"/>
          <p14:tracePt t="19444" x="6623050" y="3321050"/>
          <p14:tracePt t="19460" x="6667500" y="3321050"/>
          <p14:tracePt t="19478" x="6680200" y="3321050"/>
          <p14:tracePt t="19495" x="6724650" y="3321050"/>
          <p14:tracePt t="19511" x="6750050" y="3321050"/>
          <p14:tracePt t="19527" x="6762750" y="3321050"/>
          <p14:tracePt t="19544" x="6788150" y="3314700"/>
          <p14:tracePt t="19560" x="6800850" y="3308350"/>
          <p14:tracePt t="19577" x="6819900" y="3289300"/>
          <p14:tracePt t="19593" x="6832600" y="3282950"/>
          <p14:tracePt t="19610" x="6832600" y="3276600"/>
          <p14:tracePt t="19626" x="6845300" y="3270250"/>
          <p14:tracePt t="19643" x="6858000" y="3244850"/>
          <p14:tracePt t="19660" x="6877050" y="3238500"/>
          <p14:tracePt t="19676" x="6908800" y="3206750"/>
          <p14:tracePt t="19693" x="6934200" y="3175000"/>
          <p14:tracePt t="19710" x="6946900" y="3168650"/>
          <p14:tracePt t="19727" x="6959600" y="3155950"/>
          <p14:tracePt t="19743" x="6965950" y="3149600"/>
          <p14:tracePt t="19777" x="6972300" y="3143250"/>
          <p14:tracePt t="19794" x="6978650" y="3136900"/>
          <p14:tracePt t="19810" x="6985000" y="3136900"/>
          <p14:tracePt t="19827" x="6985000" y="3130550"/>
          <p14:tracePt t="19860" x="6991350" y="3130550"/>
          <p14:tracePt t="20270" x="6991350" y="3124200"/>
          <p14:tracePt t="20280" x="7004050" y="3124200"/>
          <p14:tracePt t="20290" x="7010400" y="3124200"/>
          <p14:tracePt t="20300" x="7023100" y="3124200"/>
          <p14:tracePt t="20312" x="7042150" y="3124200"/>
          <p14:tracePt t="20327" x="7054850" y="3124200"/>
          <p14:tracePt t="20343" x="7105650" y="3124200"/>
          <p14:tracePt t="20360" x="7137400" y="3124200"/>
          <p14:tracePt t="20377" x="7219950" y="3124200"/>
          <p14:tracePt t="20394" x="7296150" y="3124200"/>
          <p14:tracePt t="20410" x="7340600" y="3124200"/>
          <p14:tracePt t="20427" x="7397750" y="3130550"/>
          <p14:tracePt t="20443" x="7442200" y="3130550"/>
          <p14:tracePt t="20461" x="7461250" y="3130550"/>
          <p14:tracePt t="20477" x="7518400" y="3130550"/>
          <p14:tracePt t="20493" x="7550150" y="3130550"/>
          <p14:tracePt t="20510" x="7600950" y="3130550"/>
          <p14:tracePt t="20526" x="7658100" y="3124200"/>
          <p14:tracePt t="20544" x="7708900" y="3105150"/>
          <p14:tracePt t="20560" x="7740650" y="3092450"/>
          <p14:tracePt t="20576" x="7804150" y="3067050"/>
          <p14:tracePt t="20593" x="7842250" y="3048000"/>
          <p14:tracePt t="20610" x="7893050" y="3016250"/>
          <p14:tracePt t="20626" x="7950200" y="2984500"/>
          <p14:tracePt t="20643" x="7962900" y="2965450"/>
          <p14:tracePt t="20660" x="7994650" y="2940050"/>
          <p14:tracePt t="20677" x="8020050" y="2921000"/>
          <p14:tracePt t="20710" x="8026400" y="2914650"/>
          <p14:tracePt t="20726" x="8032750" y="2914650"/>
          <p14:tracePt t="20743" x="8032750" y="2908300"/>
          <p14:tracePt t="21284" x="8032750" y="2895600"/>
          <p14:tracePt t="21294" x="8032750" y="2876550"/>
          <p14:tracePt t="21304" x="8032750" y="2863850"/>
          <p14:tracePt t="21314" x="8032750" y="2838450"/>
          <p14:tracePt t="21326" x="8032750" y="2819400"/>
          <p14:tracePt t="21342" x="8032750" y="2800350"/>
          <p14:tracePt t="21359" x="8032750" y="2762250"/>
          <p14:tracePt t="21376" x="8026400" y="2724150"/>
          <p14:tracePt t="21392" x="8020050" y="2705100"/>
          <p14:tracePt t="21409" x="7994650" y="2660650"/>
          <p14:tracePt t="21426" x="7969250" y="2628900"/>
          <p14:tracePt t="21442" x="7950200" y="2616200"/>
          <p14:tracePt t="21459" x="7899400" y="2571750"/>
          <p14:tracePt t="21475" x="7835900" y="2546350"/>
          <p14:tracePt t="21492" x="7797800" y="2540000"/>
          <p14:tracePt t="21508" x="7759700" y="2540000"/>
          <p14:tracePt t="21526" x="7721600" y="2540000"/>
          <p14:tracePt t="21542" x="7702550" y="2540000"/>
          <p14:tracePt t="21559" x="7670800" y="2540000"/>
          <p14:tracePt t="21576" x="7651750" y="2546350"/>
          <p14:tracePt t="21579" x="7639050" y="2565400"/>
          <p14:tracePt t="21592" x="7620000" y="2584450"/>
          <p14:tracePt t="21609" x="7581900" y="2628900"/>
          <p14:tracePt t="21626" x="7569200" y="2660650"/>
          <p14:tracePt t="21642" x="7543800" y="2698750"/>
          <p14:tracePt t="21659" x="7531100" y="2743200"/>
          <p14:tracePt t="21676" x="7524750" y="2768600"/>
          <p14:tracePt t="21692" x="7518400" y="2806700"/>
          <p14:tracePt t="21709" x="7518400" y="2857500"/>
          <p14:tracePt t="21725" x="7518400" y="2870200"/>
          <p14:tracePt t="21742" x="7518400" y="2908300"/>
          <p14:tracePt t="21759" x="7531100" y="2946400"/>
          <p14:tracePt t="21775" x="7543800" y="2959100"/>
          <p14:tracePt t="21792" x="7556500" y="2997200"/>
          <p14:tracePt t="21809" x="7569200" y="3009900"/>
          <p14:tracePt t="21825" x="7594600" y="3022600"/>
          <p14:tracePt t="21842" x="7613650" y="3054350"/>
          <p14:tracePt t="21859" x="7626350" y="3067050"/>
          <p14:tracePt t="21875" x="7658100" y="3086100"/>
          <p14:tracePt t="21892" x="7683500" y="3117850"/>
          <p14:tracePt t="21909" x="7696200" y="3130550"/>
          <p14:tracePt t="21925" x="7740650" y="3155950"/>
          <p14:tracePt t="21942" x="7785100" y="3168650"/>
          <p14:tracePt t="21959" x="7797800" y="3175000"/>
          <p14:tracePt t="21975" x="7842250" y="3187700"/>
          <p14:tracePt t="21993" x="7867650" y="3194050"/>
          <p14:tracePt t="22009" x="7886700" y="3194050"/>
          <p14:tracePt t="22025" x="7918450" y="3194050"/>
          <p14:tracePt t="22043" x="7956550" y="3194050"/>
          <p14:tracePt t="22059" x="7969250" y="3194050"/>
          <p14:tracePt t="22075" x="8013700" y="3194050"/>
          <p14:tracePt t="22092" x="8026400" y="3194050"/>
          <p14:tracePt t="22109" x="8070850" y="3181350"/>
          <p14:tracePt t="22125" x="8121650" y="3162300"/>
          <p14:tracePt t="22142" x="8140700" y="3155950"/>
          <p14:tracePt t="22159" x="8185150" y="3136900"/>
          <p14:tracePt t="22175" x="8235950" y="3098800"/>
          <p14:tracePt t="22192" x="8261350" y="3079750"/>
          <p14:tracePt t="22209" x="8318500" y="3041650"/>
          <p14:tracePt t="22226" x="8356600" y="3009900"/>
          <p14:tracePt t="22242" x="8375650" y="2978150"/>
          <p14:tracePt t="22258" x="8407400" y="2933700"/>
          <p14:tracePt t="22275" x="8420100" y="2921000"/>
          <p14:tracePt t="22292" x="8439150" y="2870200"/>
          <p14:tracePt t="22308" x="8451850" y="2825750"/>
          <p14:tracePt t="22325" x="8458200" y="2800350"/>
          <p14:tracePt t="22342" x="8458200" y="2762250"/>
          <p14:tracePt t="22358" x="8458200" y="2711450"/>
          <p14:tracePt t="22375" x="8458200" y="2692400"/>
          <p14:tracePt t="22392" x="8458200" y="2647950"/>
          <p14:tracePt t="22408" x="8451850" y="2603500"/>
          <p14:tracePt t="22425" x="8439150" y="2571750"/>
          <p14:tracePt t="22442" x="8407400" y="2527300"/>
          <p14:tracePt t="22458" x="8394700" y="2501900"/>
          <p14:tracePt t="22475" x="8350250" y="2457450"/>
          <p14:tracePt t="22492" x="8293100" y="2406650"/>
          <p14:tracePt t="22509" x="8216900" y="2336800"/>
          <p14:tracePt t="22525" x="8159750" y="2311400"/>
          <p14:tracePt t="22542" x="8026400" y="2254250"/>
          <p14:tracePt t="22558" x="7962900" y="2247900"/>
          <p14:tracePt t="22575" x="7829550" y="2228850"/>
          <p14:tracePt t="22592" x="7727950" y="2228850"/>
          <p14:tracePt t="22608" x="7670800" y="2241550"/>
          <p14:tracePt t="22625" x="7575550" y="2273300"/>
          <p14:tracePt t="22642" x="7493000" y="2311400"/>
          <p14:tracePt t="22658" x="7461250" y="2330450"/>
          <p14:tracePt t="22675" x="7404100" y="2381250"/>
          <p14:tracePt t="22691" x="7353300" y="2425700"/>
          <p14:tracePt t="22708" x="7327900" y="2463800"/>
          <p14:tracePt t="22725" x="7264400" y="2552700"/>
          <p14:tracePt t="22742" x="7213600" y="2647950"/>
          <p14:tracePt t="22759" x="7194550" y="2692400"/>
          <p14:tracePt t="22775" x="7150100" y="2806700"/>
          <p14:tracePt t="22793" x="7131050" y="2914650"/>
          <p14:tracePt t="22808" x="7118350" y="2952750"/>
          <p14:tracePt t="22825" x="7118350" y="3016250"/>
          <p14:tracePt t="22842" x="7118350" y="3035300"/>
          <p14:tracePt t="22858" x="7118350" y="3067050"/>
          <p14:tracePt t="22875" x="7118350" y="3098800"/>
          <p14:tracePt t="22891" x="7118350" y="3105150"/>
          <p14:tracePt t="22908" x="7143750" y="3136900"/>
          <p14:tracePt t="22925" x="7207250" y="3168650"/>
          <p14:tracePt t="22941" x="7251700" y="3194050"/>
          <p14:tracePt t="22958" x="7353300" y="3232150"/>
          <p14:tracePt t="22976" x="7454900" y="3270250"/>
          <p14:tracePt t="22991" x="7505700" y="3289300"/>
          <p14:tracePt t="23008" x="7575550" y="3314700"/>
          <p14:tracePt t="23026" x="7607300" y="3321050"/>
          <p14:tracePt t="23041" x="7677150" y="3340100"/>
          <p14:tracePt t="23058" x="7747000" y="3346450"/>
          <p14:tracePt t="23075" x="7791450" y="3352800"/>
          <p14:tracePt t="23078" x="7823200" y="3352800"/>
          <p14:tracePt t="23092" x="7867650" y="3359150"/>
          <p14:tracePt t="23108" x="7931150" y="3359150"/>
          <p14:tracePt t="23124" x="7956550" y="3359150"/>
          <p14:tracePt t="23141" x="8013700" y="3359150"/>
          <p14:tracePt t="23158" x="8058150" y="3352800"/>
          <p14:tracePt t="23175" x="8089900" y="3340100"/>
          <p14:tracePt t="23191" x="8140700" y="3321050"/>
          <p14:tracePt t="23208" x="8172450" y="3295650"/>
          <p14:tracePt t="23225" x="8185150" y="3282950"/>
          <p14:tracePt t="23241" x="8216900" y="3263900"/>
          <p14:tracePt t="23259" x="8235950" y="3225800"/>
          <p14:tracePt t="23275" x="8255000" y="3200400"/>
          <p14:tracePt t="23291" x="8280400" y="3136900"/>
          <p14:tracePt t="23308" x="8286750" y="3105150"/>
          <p14:tracePt t="23324" x="8299450" y="3054350"/>
          <p14:tracePt t="23341" x="8312150" y="3016250"/>
          <p14:tracePt t="23358" x="8312150" y="2997200"/>
          <p14:tracePt t="23375" x="8312150" y="2946400"/>
          <p14:tracePt t="23391" x="8312150" y="2876550"/>
          <p14:tracePt t="23408" x="8312150" y="2832100"/>
          <p14:tracePt t="23424" x="8312150" y="2743200"/>
          <p14:tracePt t="23441" x="8312150" y="2686050"/>
          <p14:tracePt t="23458" x="8312150" y="2667000"/>
          <p14:tracePt t="23474" x="8305800" y="2622550"/>
          <p14:tracePt t="23492" x="8280400" y="2597150"/>
          <p14:tracePt t="23508" x="8267700" y="2578100"/>
          <p14:tracePt t="23524" x="8223250" y="2546350"/>
          <p14:tracePt t="23541" x="8185150" y="2520950"/>
          <p14:tracePt t="23558" x="8115300" y="2495550"/>
          <p14:tracePt t="23574" x="8032750" y="2470150"/>
          <p14:tracePt t="23591" x="7988300" y="2463800"/>
          <p14:tracePt t="23608" x="7924800" y="2451100"/>
          <p14:tracePt t="23624" x="7848600" y="2451100"/>
          <p14:tracePt t="23641" x="7816850" y="2451100"/>
          <p14:tracePt t="23658" x="7747000" y="2451100"/>
          <p14:tracePt t="23674" x="7683500" y="2470150"/>
          <p14:tracePt t="23691" x="7670800" y="2482850"/>
          <p14:tracePt t="23708" x="7613650" y="2527300"/>
          <p14:tracePt t="23725" x="7562850" y="2597150"/>
          <p14:tracePt t="23741" x="7531100" y="2647950"/>
          <p14:tracePt t="23758" x="7480300" y="2749550"/>
          <p14:tracePt t="23774" x="7467600" y="2806700"/>
          <p14:tracePt t="23791" x="7448550" y="2908300"/>
          <p14:tracePt t="23807" x="7448550" y="3003550"/>
          <p14:tracePt t="23824" x="7448550" y="3048000"/>
          <p14:tracePt t="23841" x="7454900" y="3130550"/>
          <p14:tracePt t="23857" x="7499350" y="3225800"/>
          <p14:tracePt t="23874" x="7531100" y="3263900"/>
          <p14:tracePt t="23891" x="7575550" y="3314700"/>
          <p14:tracePt t="23907" x="7651750" y="3371850"/>
          <p14:tracePt t="23924" x="7708900" y="3397250"/>
          <p14:tracePt t="23941" x="7835900" y="3448050"/>
          <p14:tracePt t="23958" x="7975600" y="3460750"/>
          <p14:tracePt t="23974" x="8026400" y="3473450"/>
          <p14:tracePt t="23991" x="8147050" y="3473450"/>
          <p14:tracePt t="24007" x="8197850" y="3473450"/>
          <p14:tracePt t="24024" x="8286750" y="3473450"/>
          <p14:tracePt t="24041" x="8356600" y="3448050"/>
          <p14:tracePt t="24057" x="8394700" y="3435350"/>
          <p14:tracePt t="24074" x="8439150" y="3403600"/>
          <p14:tracePt t="24080" x="8458200" y="3384550"/>
          <p14:tracePt t="24090" x="8483600" y="3346450"/>
          <p14:tracePt t="24107" x="8509000" y="3302000"/>
          <p14:tracePt t="24124" x="8547100" y="3219450"/>
          <p14:tracePt t="24140" x="8578850" y="3124200"/>
          <p14:tracePt t="24157" x="8585200" y="3092450"/>
          <p14:tracePt t="24174" x="8604250" y="3009900"/>
          <p14:tracePt t="24191" x="8604250" y="2946400"/>
          <p14:tracePt t="24207" x="8604250" y="2921000"/>
          <p14:tracePt t="24224" x="8604250" y="2882900"/>
          <p14:tracePt t="24241" x="8604250" y="2857500"/>
          <p14:tracePt t="24257" x="8604250" y="2851150"/>
          <p14:tracePt t="24274" x="8604250" y="2844800"/>
          <p14:tracePt t="24698" x="8597900" y="2844800"/>
          <p14:tracePt t="24708" x="8572500" y="2844800"/>
          <p14:tracePt t="24719" x="8534400" y="2838450"/>
          <p14:tracePt t="24730" x="8477250" y="2832100"/>
          <p14:tracePt t="24740" x="8401050" y="2813050"/>
          <p14:tracePt t="24757" x="8318500" y="2794000"/>
          <p14:tracePt t="24773" x="8115300" y="2768600"/>
          <p14:tracePt t="24790" x="7867650" y="2749550"/>
          <p14:tracePt t="24807" x="7759700" y="2743200"/>
          <p14:tracePt t="24823" x="7562850" y="2743200"/>
          <p14:tracePt t="24840" x="7416800" y="2743200"/>
          <p14:tracePt t="24857" x="7353300" y="2743200"/>
          <p14:tracePt t="24873" x="7239000" y="2749550"/>
          <p14:tracePt t="24890" x="7162800" y="2774950"/>
          <p14:tracePt t="24907" x="7124700" y="2787650"/>
          <p14:tracePt t="24923" x="7073900" y="2806700"/>
          <p14:tracePt t="24940" x="7048500" y="2819400"/>
          <p14:tracePt t="24957" x="7029450" y="2819400"/>
          <p14:tracePt t="24973" x="7010400" y="2825750"/>
          <p14:tracePt t="24991" x="6985000" y="2825750"/>
          <p14:tracePt t="25007" x="6978650" y="2825750"/>
          <p14:tracePt t="25023" x="6959600" y="2825750"/>
          <p14:tracePt t="25040" x="6946900" y="2825750"/>
          <p14:tracePt t="25057" x="6921500" y="2825750"/>
          <p14:tracePt t="25073" x="6889750" y="2825750"/>
          <p14:tracePt t="25090" x="6877050" y="2819400"/>
          <p14:tracePt t="25106" x="6832600" y="2813050"/>
          <p14:tracePt t="25123" x="6794500" y="2806700"/>
          <p14:tracePt t="25140" x="6769100" y="2806700"/>
          <p14:tracePt t="25156" x="6724650" y="2800350"/>
          <p14:tracePt t="25173" x="6705600" y="2800350"/>
          <p14:tracePt t="25190" x="6654800" y="2794000"/>
          <p14:tracePt t="25206" x="6616700" y="2794000"/>
          <p14:tracePt t="25224" x="6572250" y="2787650"/>
          <p14:tracePt t="25239" x="6553200" y="2787650"/>
          <p14:tracePt t="25256" x="6527800" y="2787650"/>
          <p14:tracePt t="25273" x="6515100" y="2787650"/>
          <p14:tracePt t="25290" x="6483350" y="2787650"/>
          <p14:tracePt t="25306" x="6464300" y="2787650"/>
          <p14:tracePt t="25323" x="6451600" y="2787650"/>
          <p14:tracePt t="25340" x="6432550" y="2787650"/>
          <p14:tracePt t="25356" x="6419850" y="2787650"/>
          <p14:tracePt t="25373" x="6413500" y="2787650"/>
          <p14:tracePt t="25390" x="6407150" y="2794000"/>
          <p14:tracePt t="25406" x="6394450" y="2800350"/>
          <p14:tracePt t="25439" x="6381750" y="2806700"/>
          <p14:tracePt t="25457" x="6381750" y="2813050"/>
          <p14:tracePt t="25473" x="6375400" y="2825750"/>
          <p14:tracePt t="25490" x="6369050" y="2838450"/>
          <p14:tracePt t="25508" x="6362700" y="2851150"/>
          <p14:tracePt t="25523" x="6362700" y="2876550"/>
          <p14:tracePt t="25539" x="6362700" y="2914650"/>
          <p14:tracePt t="25556" x="6362700" y="2927350"/>
          <p14:tracePt t="25573" x="6362700" y="2959100"/>
          <p14:tracePt t="25589" x="6369050" y="2971800"/>
          <p14:tracePt t="25607" x="6375400" y="2984500"/>
          <p14:tracePt t="25623" x="6381750" y="2990850"/>
          <p14:tracePt t="25639" x="6394450" y="2997200"/>
          <p14:tracePt t="25656" x="6413500" y="3003550"/>
          <p14:tracePt t="25673" x="6438900" y="3016250"/>
          <p14:tracePt t="25690" x="6457950" y="3022600"/>
          <p14:tracePt t="25706" x="6477000" y="3028950"/>
          <p14:tracePt t="25723" x="6502400" y="3028950"/>
          <p14:tracePt t="25741" x="6534150" y="3028950"/>
          <p14:tracePt t="25756" x="6553200" y="3028950"/>
          <p14:tracePt t="25773" x="6578600" y="3028950"/>
          <p14:tracePt t="25789" x="6591300" y="3028950"/>
          <p14:tracePt t="25806" x="6610350" y="3028950"/>
          <p14:tracePt t="25824" x="6629400" y="3016250"/>
          <p14:tracePt t="25839" x="6642100" y="3009900"/>
          <p14:tracePt t="25856" x="6667500" y="2990850"/>
          <p14:tracePt t="25873" x="6680200" y="2971800"/>
          <p14:tracePt t="25889" x="6686550" y="2971800"/>
          <p14:tracePt t="25906" x="6692900" y="2965450"/>
          <p14:tracePt t="25923" x="6699250" y="2959100"/>
          <p14:tracePt t="25939" x="6705600" y="2952750"/>
          <p14:tracePt t="25956" x="6711950" y="2940050"/>
          <p14:tracePt t="25974" x="6718300" y="2927350"/>
          <p14:tracePt t="25989" x="6724650" y="2921000"/>
          <p14:tracePt t="26022" x="6731000" y="2914650"/>
          <p14:tracePt t="26040" x="6731000" y="2908300"/>
          <p14:tracePt t="26056" x="6737350" y="2882900"/>
          <p14:tracePt t="26072" x="6737350" y="2876550"/>
          <p14:tracePt t="26076" x="6737350" y="2863850"/>
          <p14:tracePt t="26089" x="6737350" y="2857500"/>
          <p14:tracePt t="26106" x="6737350" y="2838450"/>
          <p14:tracePt t="26139" x="6737350" y="2825750"/>
          <p14:tracePt t="26157" x="6737350" y="2813050"/>
          <p14:tracePt t="26172" x="6737350" y="2806700"/>
          <p14:tracePt t="26189" x="6731000" y="2800350"/>
          <p14:tracePt t="26207" x="6718300" y="2787650"/>
          <p14:tracePt t="26222" x="6711950" y="2787650"/>
          <p14:tracePt t="26239" x="6686550" y="2768600"/>
          <p14:tracePt t="26256" x="6680200" y="2762250"/>
          <p14:tracePt t="26272" x="6642100" y="2749550"/>
          <p14:tracePt t="26289" x="6610350" y="2743200"/>
          <p14:tracePt t="26306" x="6591300" y="2736850"/>
          <p14:tracePt t="26322" x="6553200" y="2736850"/>
          <p14:tracePt t="26339" x="6515100" y="2736850"/>
          <p14:tracePt t="26356" x="6502400" y="2736850"/>
          <p14:tracePt t="26372" x="6464300" y="2736850"/>
          <p14:tracePt t="26389" x="6445250" y="2743200"/>
          <p14:tracePt t="26405" x="6419850" y="2755900"/>
          <p14:tracePt t="26422" x="6400800" y="2762250"/>
          <p14:tracePt t="26440" x="6375400" y="2774950"/>
          <p14:tracePt t="26455" x="6369050" y="2781300"/>
          <p14:tracePt t="26472" x="6356350" y="2794000"/>
          <p14:tracePt t="26490" x="6337300" y="2806700"/>
          <p14:tracePt t="26522" x="6324600" y="2813050"/>
          <p14:tracePt t="26539" x="6324600" y="2819400"/>
          <p14:tracePt t="26555" x="6318250" y="2819400"/>
          <p14:tracePt t="26572" x="6311900" y="2838450"/>
          <p14:tracePt t="26589" x="6305550" y="2844800"/>
          <p14:tracePt t="26595" x="6305550" y="2857500"/>
          <p14:tracePt t="26605" x="6305550" y="2863850"/>
          <p14:tracePt t="26622" x="6305550" y="2895600"/>
          <p14:tracePt t="26639" x="6305550" y="2908300"/>
          <p14:tracePt t="26655" x="6305550" y="2933700"/>
          <p14:tracePt t="26672" x="6305550" y="2959100"/>
          <p14:tracePt t="26689" x="6305550" y="2965450"/>
          <p14:tracePt t="26706" x="6318250" y="2990850"/>
          <p14:tracePt t="26722" x="6324600" y="3003550"/>
          <p14:tracePt t="26739" x="6343650" y="3022600"/>
          <p14:tracePt t="26755" x="6375400" y="3041650"/>
          <p14:tracePt t="26772" x="6388100" y="3048000"/>
          <p14:tracePt t="26789" x="6419850" y="3060700"/>
          <p14:tracePt t="26805" x="6445250" y="3060700"/>
          <p14:tracePt t="26822" x="6464300" y="3060700"/>
          <p14:tracePt t="26839" x="6496050" y="3060700"/>
          <p14:tracePt t="26855" x="6527800" y="3054350"/>
          <p14:tracePt t="26872" x="6546850" y="3048000"/>
          <p14:tracePt t="26889" x="6565900" y="3035300"/>
          <p14:tracePt t="26905" x="6591300" y="3022600"/>
          <p14:tracePt t="26922" x="6597650" y="3009900"/>
          <p14:tracePt t="26939" x="6635750" y="2984500"/>
          <p14:tracePt t="26956" x="6667500" y="2952750"/>
          <p14:tracePt t="26988" x="6686550" y="2940050"/>
          <p14:tracePt t="27005" x="6686550" y="2933700"/>
          <p14:tracePt t="27089" x="6692900" y="2933700"/>
          <p14:tracePt t="29497" x="6692900" y="2921000"/>
          <p14:tracePt t="29507" x="6692900" y="2914650"/>
          <p14:tracePt t="29517" x="6686550" y="2908300"/>
          <p14:tracePt t="29527" x="6686550" y="2895600"/>
          <p14:tracePt t="29538" x="6680200" y="2882900"/>
          <p14:tracePt t="29553" x="6667500" y="2870200"/>
          <p14:tracePt t="29570" x="6642100" y="2832100"/>
          <p14:tracePt t="29587" x="6616700" y="2794000"/>
          <p14:tracePt t="29604" x="6604000" y="2787650"/>
          <p14:tracePt t="29620" x="6565900" y="2749550"/>
          <p14:tracePt t="29637" x="6553200" y="2730500"/>
          <p14:tracePt t="29654" x="6508750" y="2692400"/>
          <p14:tracePt t="29670" x="6451600" y="2641600"/>
          <p14:tracePt t="29687" x="6413500" y="2622550"/>
          <p14:tracePt t="29703" x="6350000" y="2584450"/>
          <p14:tracePt t="29720" x="6280150" y="2552700"/>
          <p14:tracePt t="29736" x="6242050" y="2533650"/>
          <p14:tracePt t="29753" x="6184900" y="2508250"/>
          <p14:tracePt t="29770" x="6134100" y="2495550"/>
          <p14:tracePt t="29787" x="6108700" y="2489200"/>
          <p14:tracePt t="29803" x="6051550" y="2482850"/>
          <p14:tracePt t="29820" x="6000750" y="2476500"/>
          <p14:tracePt t="29836" x="5981700" y="2476500"/>
          <p14:tracePt t="29853" x="5924550" y="2476500"/>
          <p14:tracePt t="29871" x="5867400" y="2476500"/>
          <p14:tracePt t="29887" x="5842000" y="2476500"/>
          <p14:tracePt t="29903" x="5797550" y="2476500"/>
          <p14:tracePt t="29920" x="5778500" y="2476500"/>
          <p14:tracePt t="29936" x="5746750" y="2476500"/>
          <p14:tracePt t="29953" x="5721350" y="2489200"/>
          <p14:tracePt t="29988" x="5702300" y="2508250"/>
          <p14:tracePt t="30003" x="5689600" y="2533650"/>
          <p14:tracePt t="30020" x="5683250" y="2559050"/>
          <p14:tracePt t="30036" x="5664200" y="2603500"/>
          <p14:tracePt t="30053" x="5651500" y="2647950"/>
          <p14:tracePt t="30070" x="5651500" y="2660650"/>
          <p14:tracePt t="30073" x="5645150" y="2673350"/>
          <p14:tracePt t="30086" x="5645150" y="2692400"/>
          <p14:tracePt t="30104" x="5645150" y="2717800"/>
          <p14:tracePt t="30120" x="5645150" y="2724150"/>
          <p14:tracePt t="30136" x="5645150" y="2749550"/>
          <p14:tracePt t="30170" x="5645150" y="2762250"/>
          <p14:tracePt t="30277" x="5645150" y="2768600"/>
          <p14:tracePt t="31047" x="5638800" y="2768600"/>
          <p14:tracePt t="31067" x="5632450" y="2768600"/>
          <p14:tracePt t="31080" x="5619750" y="2768600"/>
          <p14:tracePt t="31097" x="5613400" y="2774950"/>
          <p14:tracePt t="31108" x="5600700" y="2774950"/>
          <p14:tracePt t="31119" x="5600700" y="2781300"/>
          <p14:tracePt t="31136" x="5588000" y="2781300"/>
          <p14:tracePt t="31152" x="5568950" y="2787650"/>
          <p14:tracePt t="31169" x="5556250" y="2800350"/>
          <p14:tracePt t="31186" x="5549900" y="2806700"/>
          <p14:tracePt t="31202" x="5537200" y="2813050"/>
          <p14:tracePt t="31219" x="5524500" y="2819400"/>
          <p14:tracePt t="31235" x="5518150" y="2832100"/>
          <p14:tracePt t="31252" x="5511800" y="2838450"/>
          <p14:tracePt t="31269" x="5505450" y="2851150"/>
          <p14:tracePt t="31285" x="5499100" y="2857500"/>
          <p14:tracePt t="31302" x="5492750" y="2857500"/>
          <p14:tracePt t="31320" x="5486400" y="2870200"/>
          <p14:tracePt t="31352" x="5486400" y="2889250"/>
          <p14:tracePt t="31369" x="5486400" y="2895600"/>
          <p14:tracePt t="31385" x="5480050" y="2921000"/>
          <p14:tracePt t="31402" x="5480050" y="2927350"/>
          <p14:tracePt t="31419" x="5480050" y="2933700"/>
          <p14:tracePt t="31452" x="5480050" y="2946400"/>
          <p14:tracePt t="31485" x="5480050" y="2965450"/>
          <p14:tracePt t="31502" x="5480050" y="2978150"/>
          <p14:tracePt t="31518" x="5480050" y="2984500"/>
          <p14:tracePt t="31535" x="5480050" y="3003550"/>
          <p14:tracePt t="31552" x="5480050" y="3016250"/>
          <p14:tracePt t="31569" x="5486400" y="3028950"/>
          <p14:tracePt t="31585" x="5499100" y="3041650"/>
          <p14:tracePt t="31603" x="5505450" y="3054350"/>
          <p14:tracePt t="31618" x="5511800" y="3060700"/>
          <p14:tracePt t="31635" x="5518150" y="3073400"/>
          <p14:tracePt t="31652" x="5518150" y="3079750"/>
          <p14:tracePt t="31668" x="5530850" y="3092450"/>
          <p14:tracePt t="31685" x="5537200" y="3111500"/>
          <p14:tracePt t="31702" x="5543550" y="3111500"/>
          <p14:tracePt t="31718" x="5556250" y="3124200"/>
          <p14:tracePt t="31735" x="5562600" y="3130550"/>
          <p14:tracePt t="31752" x="5568950" y="3136900"/>
          <p14:tracePt t="31768" x="5575300" y="3149600"/>
          <p14:tracePt t="31785" x="5581650" y="3149600"/>
          <p14:tracePt t="31802" x="5594350" y="3162300"/>
          <p14:tracePt t="31818" x="5607050" y="3162300"/>
          <p14:tracePt t="31837" x="5632450" y="3175000"/>
          <p14:tracePt t="31852" x="5632450" y="3181350"/>
          <p14:tracePt t="31868" x="5657850" y="3187700"/>
          <p14:tracePt t="31885" x="5664200" y="3187700"/>
          <p14:tracePt t="31902" x="5689600" y="3194050"/>
          <p14:tracePt t="31918" x="5708650" y="3194050"/>
          <p14:tracePt t="31935" x="5715000" y="3194050"/>
          <p14:tracePt t="31952" x="5734050" y="3194050"/>
          <p14:tracePt t="31968" x="5753100" y="3194050"/>
          <p14:tracePt t="32002" x="5778500" y="3194050"/>
          <p14:tracePt t="32018" x="5791200" y="3194050"/>
          <p14:tracePt t="32035" x="5797550" y="3194050"/>
          <p14:tracePt t="32052" x="5816600" y="3194050"/>
          <p14:tracePt t="32070" x="5829300" y="3194050"/>
          <p14:tracePt t="32085" x="5835650" y="3194050"/>
          <p14:tracePt t="32101" x="5854700" y="3194050"/>
          <p14:tracePt t="32118" x="5861050" y="3194050"/>
          <p14:tracePt t="32135" x="5880100" y="3187700"/>
          <p14:tracePt t="32151" x="5892800" y="3181350"/>
          <p14:tracePt t="32168" x="5899150" y="3181350"/>
          <p14:tracePt t="32185" x="5918200" y="3175000"/>
          <p14:tracePt t="32201" x="5937250" y="3155950"/>
          <p14:tracePt t="32218" x="5949950" y="3149600"/>
          <p14:tracePt t="32235" x="5969000" y="3136900"/>
          <p14:tracePt t="32251" x="5988050" y="3117850"/>
          <p14:tracePt t="32268" x="5994400" y="3111500"/>
          <p14:tracePt t="32285" x="6007100" y="3098800"/>
          <p14:tracePt t="32302" x="6013450" y="3086100"/>
          <p14:tracePt t="32318" x="6013450" y="3079750"/>
          <p14:tracePt t="32335" x="6026150" y="3067050"/>
          <p14:tracePt t="32352" x="6032500" y="3048000"/>
          <p14:tracePt t="32368" x="6038850" y="3028950"/>
          <p14:tracePt t="32385" x="6038850" y="3003550"/>
          <p14:tracePt t="32401" x="6038850" y="2990850"/>
          <p14:tracePt t="32418" x="6038850" y="2971800"/>
          <p14:tracePt t="32435" x="6038850" y="2946400"/>
          <p14:tracePt t="32451" x="6038850" y="2933700"/>
          <p14:tracePt t="32468" x="6038850" y="2914650"/>
          <p14:tracePt t="32485" x="6038850" y="2901950"/>
          <p14:tracePt t="32501" x="6038850" y="2889250"/>
          <p14:tracePt t="32518" x="6038850" y="2863850"/>
          <p14:tracePt t="32535" x="6038850" y="2851150"/>
          <p14:tracePt t="32551" x="6032500" y="2832100"/>
          <p14:tracePt t="32568" x="6019800" y="2806700"/>
          <p14:tracePt t="32586" x="6013450" y="2794000"/>
          <p14:tracePt t="32591" x="6007100" y="2787650"/>
          <p14:tracePt t="32601" x="6007100" y="2781300"/>
          <p14:tracePt t="32619" x="5994400" y="2762250"/>
          <p14:tracePt t="32634" x="5988050" y="2755900"/>
          <p14:tracePt t="32651" x="5981700" y="2749550"/>
          <p14:tracePt t="32668" x="5975350" y="2736850"/>
          <p14:tracePt t="32701" x="5956300" y="2724150"/>
          <p14:tracePt t="32718" x="5930900" y="2705100"/>
          <p14:tracePt t="32734" x="5918200" y="2705100"/>
          <p14:tracePt t="32751" x="5892800" y="2686050"/>
          <p14:tracePt t="32768" x="5867400" y="2679700"/>
          <p14:tracePt t="32784" x="5854700" y="2673350"/>
          <p14:tracePt t="32801" x="5829300" y="2667000"/>
          <p14:tracePt t="32819" x="5810250" y="2660650"/>
          <p14:tracePt t="32835" x="5791200" y="2660650"/>
          <p14:tracePt t="32851" x="5772150" y="2660650"/>
          <p14:tracePt t="32868" x="5765800" y="2660650"/>
          <p14:tracePt t="32884" x="5740400" y="2660650"/>
          <p14:tracePt t="32901" x="5721350" y="2660650"/>
          <p14:tracePt t="32918" x="5715000" y="2660650"/>
          <p14:tracePt t="32935" x="5683250" y="2660650"/>
          <p14:tracePt t="32951" x="5664200" y="2679700"/>
          <p14:tracePt t="32968" x="5651500" y="2686050"/>
          <p14:tracePt t="32984" x="5632450" y="2698750"/>
          <p14:tracePt t="33001" x="5607050" y="2717800"/>
          <p14:tracePt t="33017" x="5594350" y="2730500"/>
          <p14:tracePt t="33034" x="5581650" y="2749550"/>
          <p14:tracePt t="33052" x="5556250" y="2781300"/>
          <p14:tracePt t="33068" x="5543550" y="2794000"/>
          <p14:tracePt t="33084" x="5524500" y="2819400"/>
          <p14:tracePt t="33101" x="5524500" y="2832100"/>
          <p14:tracePt t="33118" x="5511800" y="2857500"/>
          <p14:tracePt t="33134" x="5499100" y="2889250"/>
          <p14:tracePt t="33151" x="5499100" y="2901950"/>
          <p14:tracePt t="33168" x="5492750" y="2933700"/>
          <p14:tracePt t="33184" x="5486400" y="2959100"/>
          <p14:tracePt t="33201" x="5486400" y="2971800"/>
          <p14:tracePt t="33217" x="5486400" y="2984500"/>
          <p14:tracePt t="33234" x="5486400" y="2997200"/>
          <p14:tracePt t="33251" x="5486400" y="3016250"/>
          <p14:tracePt t="33267" x="5486400" y="3035300"/>
          <p14:tracePt t="33284" x="5499100" y="3054350"/>
          <p14:tracePt t="33301" x="5505450" y="3067050"/>
          <p14:tracePt t="33317" x="5518150" y="3092450"/>
          <p14:tracePt t="33334" x="5530850" y="3098800"/>
          <p14:tracePt t="33351" x="5556250" y="3124200"/>
          <p14:tracePt t="33367" x="5581650" y="3143250"/>
          <p14:tracePt t="33384" x="5600700" y="3149600"/>
          <p14:tracePt t="33401" x="5638800" y="3162300"/>
          <p14:tracePt t="33417" x="5670550" y="3175000"/>
          <p14:tracePt t="33434" x="5689600" y="3181350"/>
          <p14:tracePt t="33451" x="5727700" y="3187700"/>
          <p14:tracePt t="33467" x="5765800" y="3187700"/>
          <p14:tracePt t="33485" x="5778500" y="3187700"/>
          <p14:tracePt t="33500" x="5816600" y="3187700"/>
          <p14:tracePt t="33517" x="5848350" y="3187700"/>
          <p14:tracePt t="33534" x="5867400" y="3181350"/>
          <p14:tracePt t="33550" x="5892800" y="3162300"/>
          <p14:tracePt t="33567" x="5911850" y="3162300"/>
          <p14:tracePt t="33585" x="5930900" y="3149600"/>
          <p14:tracePt t="33589" x="5943600" y="3143250"/>
          <p14:tracePt t="33601" x="5956300" y="3136900"/>
          <p14:tracePt t="33617" x="5969000" y="3124200"/>
          <p14:tracePt t="33634" x="5981700" y="3117850"/>
          <p14:tracePt t="33650" x="6000750" y="3092450"/>
          <p14:tracePt t="33667" x="6019800" y="3079750"/>
          <p14:tracePt t="33684" x="6045200" y="3035300"/>
          <p14:tracePt t="33700" x="6057900" y="2990850"/>
          <p14:tracePt t="33717" x="6064250" y="2971800"/>
          <p14:tracePt t="33734" x="6064250" y="2940050"/>
          <p14:tracePt t="33751" x="6064250" y="2908300"/>
          <p14:tracePt t="33767" x="6064250" y="2889250"/>
          <p14:tracePt t="33784" x="6057900" y="2851150"/>
          <p14:tracePt t="33801" x="6045200" y="2819400"/>
          <p14:tracePt t="33817" x="6032500" y="2800350"/>
          <p14:tracePt t="33834" x="6019800" y="2781300"/>
          <p14:tracePt t="33850" x="6007100" y="2768600"/>
          <p14:tracePt t="33867" x="5988050" y="2749550"/>
          <p14:tracePt t="33883" x="5956300" y="2736850"/>
          <p14:tracePt t="33900" x="5943600" y="2730500"/>
          <p14:tracePt t="33918" x="5918200" y="2717800"/>
          <p14:tracePt t="33933" x="5899150" y="2711450"/>
          <p14:tracePt t="33950" x="5886450" y="2711450"/>
          <p14:tracePt t="33967" x="5861050" y="2705100"/>
          <p14:tracePt t="33984" x="5842000" y="2705100"/>
          <p14:tracePt t="34000" x="5816600" y="2705100"/>
          <p14:tracePt t="34017" x="5784850" y="2717800"/>
          <p14:tracePt t="34034" x="5759450" y="2730500"/>
          <p14:tracePt t="34050" x="5746750" y="2743200"/>
          <p14:tracePt t="34067" x="5727700" y="2749550"/>
          <p14:tracePt t="34083" x="5721350" y="2755900"/>
          <p14:tracePt t="34087" x="5715000" y="2762250"/>
          <p14:tracePt t="34100" x="5708650" y="2762250"/>
          <p14:tracePt t="34117" x="5702300" y="2774950"/>
          <p14:tracePt t="34150" x="5689600" y="2787650"/>
          <p14:tracePt t="34167" x="5689600" y="2794000"/>
          <p14:tracePt t="34183" x="5683250" y="2794000"/>
          <p14:tracePt t="34200" x="5683250" y="2800350"/>
          <p14:tracePt t="34633" x="5689600" y="2800350"/>
          <p14:tracePt t="34643" x="5721350" y="2800350"/>
          <p14:tracePt t="34653" x="5753100" y="2800350"/>
          <p14:tracePt t="34666" x="5797550" y="2794000"/>
          <p14:tracePt t="34683" x="5892800" y="2794000"/>
          <p14:tracePt t="34700" x="5937250" y="2794000"/>
          <p14:tracePt t="34716" x="6045200" y="2794000"/>
          <p14:tracePt t="34733" x="6140450" y="2794000"/>
          <p14:tracePt t="34750" x="6184900" y="2800350"/>
          <p14:tracePt t="34766" x="6286500" y="2825750"/>
          <p14:tracePt t="34784" x="6375400" y="2838450"/>
          <p14:tracePt t="34800" x="6419850" y="2844800"/>
          <p14:tracePt t="34816" x="6477000" y="2851150"/>
          <p14:tracePt t="34833" x="6496050" y="2851150"/>
          <p14:tracePt t="34850" x="6527800" y="2857500"/>
          <p14:tracePt t="34866" x="6540500" y="2857500"/>
          <p14:tracePt t="34883" x="6546850" y="2857500"/>
          <p14:tracePt t="34900" x="6559550" y="2857500"/>
          <p14:tracePt t="36051" x="6553200" y="2857500"/>
          <p14:tracePt t="36062" x="6546850" y="2857500"/>
          <p14:tracePt t="36081" x="6540500" y="2857500"/>
          <p14:tracePt t="36092" x="6534150" y="2857500"/>
          <p14:tracePt t="36114" x="6521450" y="2857500"/>
          <p14:tracePt t="36122" x="6515100" y="2857500"/>
          <p14:tracePt t="36142" x="6502400" y="2857500"/>
          <p14:tracePt t="36152" x="6496050" y="2857500"/>
          <p14:tracePt t="36165" x="6489700" y="2857500"/>
          <p14:tracePt t="36182" x="6477000" y="2857500"/>
          <p14:tracePt t="36199" x="6470650" y="2857500"/>
          <p14:tracePt t="36216" x="6451600" y="2857500"/>
          <p14:tracePt t="36233" x="6438900" y="2857500"/>
          <p14:tracePt t="36249" x="6426200" y="2857500"/>
          <p14:tracePt t="36265" x="6407150" y="2857500"/>
          <p14:tracePt t="36282" x="6394450" y="2857500"/>
          <p14:tracePt t="36299" x="6369050" y="2857500"/>
          <p14:tracePt t="36315" x="6343650" y="2857500"/>
          <p14:tracePt t="36332" x="6324600" y="2857500"/>
          <p14:tracePt t="36348" x="6292850" y="2863850"/>
          <p14:tracePt t="36365" x="6254750" y="2863850"/>
          <p14:tracePt t="36382" x="6248400" y="2863850"/>
          <p14:tracePt t="36398" x="6216650" y="2870200"/>
          <p14:tracePt t="36415" x="6191250" y="2870200"/>
          <p14:tracePt t="36432" x="6172200" y="2870200"/>
          <p14:tracePt t="36448" x="6146800" y="2870200"/>
          <p14:tracePt t="36465" x="6121400" y="2870200"/>
          <p14:tracePt t="36482" x="6108700" y="2870200"/>
          <p14:tracePt t="36498" x="6076950" y="2870200"/>
          <p14:tracePt t="36516" x="6064250" y="2870200"/>
          <p14:tracePt t="36532" x="6038850" y="2870200"/>
          <p14:tracePt t="36548" x="6013450" y="2870200"/>
          <p14:tracePt t="36565" x="6000750" y="2870200"/>
          <p14:tracePt t="36582" x="5988050" y="2870200"/>
          <p14:tracePt t="36598" x="5969000" y="2870200"/>
          <p14:tracePt t="36615" x="5956300" y="2870200"/>
          <p14:tracePt t="36632" x="5943600" y="2870200"/>
          <p14:tracePt t="36648" x="5930900" y="2870200"/>
          <p14:tracePt t="36665" x="5918200" y="2870200"/>
          <p14:tracePt t="36682" x="5905500" y="2870200"/>
          <p14:tracePt t="36698" x="5899150" y="2870200"/>
          <p14:tracePt t="36715" x="5892800" y="2863850"/>
          <p14:tracePt t="36731" x="5886450" y="2863850"/>
          <p14:tracePt t="36765" x="5880100" y="2863850"/>
          <p14:tracePt t="38989" x="5880100" y="2857500"/>
          <p14:tracePt t="41471" x="5880100" y="2863850"/>
          <p14:tracePt t="41481" x="5886450" y="2870200"/>
          <p14:tracePt t="41501" x="5886450" y="2876550"/>
          <p14:tracePt t="41511" x="5892800" y="2876550"/>
          <p14:tracePt t="41532" x="5899150" y="2882900"/>
          <p14:tracePt t="41542" x="5899150" y="2889250"/>
          <p14:tracePt t="41552" x="5905500" y="2889250"/>
          <p14:tracePt t="41582" x="5905500" y="2895600"/>
          <p14:tracePt t="41592" x="5911850" y="2901950"/>
          <p14:tracePt t="41602" x="5911850" y="2908300"/>
          <p14:tracePt t="41613" x="5918200" y="2908300"/>
          <p14:tracePt t="41633" x="5918200" y="2914650"/>
          <p14:tracePt t="41645" x="5924550" y="2927350"/>
          <p14:tracePt t="41662" x="5930900" y="2933700"/>
          <p14:tracePt t="41678" x="5930900" y="2940050"/>
          <p14:tracePt t="41695" x="5937250" y="2940050"/>
          <p14:tracePt t="41728" x="5937250" y="2946400"/>
          <p14:tracePt t="41745" x="5937250" y="2952750"/>
          <p14:tracePt t="41765" x="5937250" y="2959100"/>
          <p14:tracePt t="41785" x="5937250" y="2971800"/>
          <p14:tracePt t="41806" x="5943600" y="2984500"/>
          <p14:tracePt t="41815" x="5943600" y="2990850"/>
          <p14:tracePt t="41828" x="5943600" y="2997200"/>
          <p14:tracePt t="41844" x="5943600" y="3009900"/>
          <p14:tracePt t="41861" x="5943600" y="3016250"/>
          <p14:tracePt t="41878" x="5943600" y="3035300"/>
          <p14:tracePt t="41895" x="5943600" y="3048000"/>
          <p14:tracePt t="41911" x="5943600" y="3054350"/>
          <p14:tracePt t="41928" x="5943600" y="3060700"/>
          <p14:tracePt t="41944" x="5943600" y="3067050"/>
          <p14:tracePt t="41962" x="5943600" y="3073400"/>
          <p14:tracePt t="41978" x="5943600" y="3086100"/>
          <p14:tracePt t="42011" x="5943600" y="3098800"/>
          <p14:tracePt t="42028" x="5943600" y="3111500"/>
          <p14:tracePt t="42044" x="5943600" y="3117850"/>
          <p14:tracePt t="42061" x="5943600" y="3124200"/>
          <p14:tracePt t="42078" x="5943600" y="3130550"/>
          <p14:tracePt t="42094" x="5943600" y="3136900"/>
          <p14:tracePt t="42111" x="5943600" y="3143250"/>
          <p14:tracePt t="42129" x="5943600" y="3149600"/>
          <p14:tracePt t="42170" x="5943600" y="3155950"/>
          <p14:tracePt t="42240" x="5943600" y="3162300"/>
          <p14:tracePt t="43497" x="5949950" y="3162300"/>
          <p14:tracePt t="43537" x="5956300" y="3155950"/>
          <p14:tracePt t="43567" x="5969000" y="3149600"/>
          <p14:tracePt t="43578" x="5981700" y="3136900"/>
          <p14:tracePt t="43588" x="5988050" y="3124200"/>
          <p14:tracePt t="43598" x="6007100" y="3117850"/>
          <p14:tracePt t="43610" x="6032500" y="3092450"/>
          <p14:tracePt t="43627" x="6076950" y="3060700"/>
          <p14:tracePt t="43643" x="6115050" y="3048000"/>
          <p14:tracePt t="43661" x="6165850" y="3016250"/>
          <p14:tracePt t="43677" x="6197600" y="2997200"/>
          <p14:tracePt t="43693" x="6261100" y="2965450"/>
          <p14:tracePt t="43710" x="6299200" y="2940050"/>
          <p14:tracePt t="43726" x="6318250" y="2940050"/>
          <p14:tracePt t="43743" x="6356350" y="2921000"/>
          <p14:tracePt t="43760" x="6381750" y="2908300"/>
          <p14:tracePt t="43777" x="6400800" y="2901950"/>
          <p14:tracePt t="43793" x="6419850" y="2895600"/>
          <p14:tracePt t="43810" x="6438900" y="2889250"/>
          <p14:tracePt t="43843" x="6445250" y="2889250"/>
          <p14:tracePt t="43860" x="6451600" y="2889250"/>
          <p14:tracePt t="43884" x="6457950" y="2889250"/>
          <p14:tracePt t="43902" x="6464300" y="2889250"/>
          <p14:tracePt t="43922" x="6470650" y="2889250"/>
          <p14:tracePt t="43942" x="6477000" y="2889250"/>
          <p14:tracePt t="43952" x="6483350" y="2889250"/>
          <p14:tracePt t="43984" x="6489700" y="2889250"/>
          <p14:tracePt t="43997" x="6496050" y="2889250"/>
          <p14:tracePt t="44013" x="6502400" y="2889250"/>
          <p14:tracePt t="44136" x="6508750" y="2889250"/>
          <p14:tracePt t="45362" x="6508750" y="2882900"/>
          <p14:tracePt t="45371" x="6508750" y="2876550"/>
          <p14:tracePt t="45381" x="6521450" y="2870200"/>
          <p14:tracePt t="45392" x="6527800" y="2857500"/>
          <p14:tracePt t="45408" x="6540500" y="2838450"/>
          <p14:tracePt t="45425" x="6648450" y="2749550"/>
          <p14:tracePt t="45442" x="6870700" y="2590800"/>
          <p14:tracePt t="45458" x="7023100" y="2489200"/>
          <p14:tracePt t="45475" x="7366000" y="2279650"/>
          <p14:tracePt t="45492" x="7683500" y="2095500"/>
          <p14:tracePt t="45508" x="7848600" y="2012950"/>
          <p14:tracePt t="45525" x="8121650" y="1892300"/>
          <p14:tracePt t="45541" x="8369300" y="1816100"/>
          <p14:tracePt t="45558" x="8477250" y="1797050"/>
          <p14:tracePt t="45575" x="8667750" y="1771650"/>
          <p14:tracePt t="45591" x="8750300" y="1765300"/>
          <p14:tracePt t="45592" x="8826500" y="1765300"/>
          <p14:tracePt t="45608" x="8890000" y="1765300"/>
          <p14:tracePt t="45625" x="8997950" y="1765300"/>
          <p14:tracePt t="45641" x="9048750" y="1765300"/>
          <p14:tracePt t="45658" x="9124950" y="1765300"/>
          <p14:tracePt t="45675" x="9220200" y="1765300"/>
          <p14:tracePt t="45691" x="9264650" y="1765300"/>
          <p14:tracePt t="45708" x="9385300" y="1771650"/>
          <p14:tracePt t="45725" x="9505950" y="1809750"/>
          <p14:tracePt t="45742" x="9563100" y="1835150"/>
          <p14:tracePt t="45758" x="9671050" y="1905000"/>
          <p14:tracePt t="45775" x="9747250" y="1962150"/>
          <p14:tracePt t="45791" x="9785350" y="2000250"/>
          <p14:tracePt t="45808" x="9861550" y="2089150"/>
          <p14:tracePt t="45825" x="9925050" y="2184400"/>
          <p14:tracePt t="45842" x="9963150" y="2241550"/>
          <p14:tracePt t="45858" x="10007600" y="2374900"/>
          <p14:tracePt t="45875" x="10026650" y="2444750"/>
          <p14:tracePt t="45892" x="10052050" y="2540000"/>
          <p14:tracePt t="45908" x="10058400" y="2609850"/>
          <p14:tracePt t="45925" x="10064750" y="2635250"/>
          <p14:tracePt t="45941" x="10064750" y="2667000"/>
          <p14:tracePt t="45958" x="10064750" y="2698750"/>
          <p14:tracePt t="45975" x="10064750" y="2717800"/>
          <p14:tracePt t="45991" x="10064750" y="2755900"/>
          <p14:tracePt t="46008" x="10064750" y="2781300"/>
          <p14:tracePt t="46025" x="10064750" y="2787650"/>
          <p14:tracePt t="46041" x="10064750" y="2813050"/>
          <p14:tracePt t="46075" x="10064750" y="2832100"/>
          <p14:tracePt t="46091" x="10058400" y="2851150"/>
          <p14:tracePt t="46108" x="10052050" y="2863850"/>
          <p14:tracePt t="46125" x="10045700" y="2882900"/>
          <p14:tracePt t="46141" x="10033000" y="2895600"/>
          <p14:tracePt t="46158" x="10033000" y="2901950"/>
          <p14:tracePt t="46175" x="10026650" y="2908300"/>
          <p14:tracePt t="46252" x="10020300" y="2908300"/>
          <p14:tracePt t="46262" x="10013950" y="2908300"/>
          <p14:tracePt t="46282" x="10007600" y="2908300"/>
          <p14:tracePt t="46293" x="10001250" y="2908300"/>
          <p14:tracePt t="46302" x="9994900" y="2908300"/>
          <p14:tracePt t="46313" x="9994900" y="2901950"/>
          <p14:tracePt t="46325" x="9988550" y="2901950"/>
          <p14:tracePt t="46342" x="9975850" y="2876550"/>
          <p14:tracePt t="46358" x="9969500" y="2870200"/>
          <p14:tracePt t="46375" x="9950450" y="2832100"/>
          <p14:tracePt t="46391" x="9937750" y="2819400"/>
          <p14:tracePt t="46408" x="9925050" y="2794000"/>
          <p14:tracePt t="46425" x="9918700" y="2774950"/>
          <p14:tracePt t="46458" x="9912350" y="2768600"/>
          <p14:tracePt t="46474" x="9912350" y="2762250"/>
          <p14:tracePt t="46515" x="9906000" y="2762250"/>
          <p14:tracePt t="46525" x="9906000" y="2768600"/>
          <p14:tracePt t="46545" x="9899650" y="2787650"/>
          <p14:tracePt t="46558" x="9893300" y="2806700"/>
          <p14:tracePt t="46575" x="9886950" y="2844800"/>
          <p14:tracePt t="46591" x="9880600" y="2863850"/>
          <p14:tracePt t="46608" x="9874250" y="2901950"/>
          <p14:tracePt t="46624" x="9874250" y="2940050"/>
          <p14:tracePt t="46641" x="9874250" y="3022600"/>
          <p14:tracePt t="46658" x="9874250" y="3098800"/>
          <p14:tracePt t="46674" x="9874250" y="3130550"/>
          <p14:tracePt t="46691" x="9874250" y="3175000"/>
          <p14:tracePt t="46708" x="9874250" y="3200400"/>
          <p14:tracePt t="46724" x="9874250" y="3219450"/>
          <p14:tracePt t="46741" x="9874250" y="3238500"/>
          <p14:tracePt t="46758" x="9874250" y="3270250"/>
          <p14:tracePt t="46774" x="9874250" y="3282950"/>
          <p14:tracePt t="46791" x="9874250" y="3302000"/>
          <p14:tracePt t="46808" x="9874250" y="3314700"/>
          <p14:tracePt t="46941" x="9874250" y="3321050"/>
          <p14:tracePt t="47042" x="9874250" y="3314700"/>
          <p14:tracePt t="47052" x="9874250" y="3302000"/>
          <p14:tracePt t="47062" x="9867900" y="3289300"/>
          <p14:tracePt t="47074" x="9867900" y="3282950"/>
          <p14:tracePt t="47092" x="9867900" y="3251200"/>
          <p14:tracePt t="47107" x="9867900" y="3232150"/>
          <p14:tracePt t="47124" x="9861550" y="3187700"/>
          <p14:tracePt t="47141" x="9861550" y="3168650"/>
          <p14:tracePt t="47157" x="9855200" y="3130550"/>
          <p14:tracePt t="47174" x="9855200" y="3111500"/>
          <p14:tracePt t="47191" x="9855200" y="3098800"/>
          <p14:tracePt t="47207" x="9848850" y="3079750"/>
          <p14:tracePt t="47224" x="9848850" y="3048000"/>
          <p14:tracePt t="47241" x="9848850" y="3028950"/>
          <p14:tracePt t="47257" x="9848850" y="3003550"/>
          <p14:tracePt t="47275" x="9848850" y="2984500"/>
          <p14:tracePt t="47291" x="9842500" y="2971800"/>
          <p14:tracePt t="47307" x="9842500" y="2959100"/>
          <p14:tracePt t="47325" x="9842500" y="2946400"/>
          <p14:tracePt t="47341" x="9842500" y="2940050"/>
          <p14:tracePt t="47357" x="9842500" y="2933700"/>
          <p14:tracePt t="47396" x="9842500" y="2927350"/>
          <p14:tracePt t="47558" x="9836150" y="2927350"/>
          <p14:tracePt t="47598" x="9829800" y="2921000"/>
          <p14:tracePt t="47609" x="9829800" y="2908300"/>
          <p14:tracePt t="47629" x="9829800" y="2901950"/>
          <p14:tracePt t="47639" x="9823450" y="2895600"/>
          <p14:tracePt t="47650" x="9823450" y="2889250"/>
          <p14:tracePt t="47669" x="9817100" y="2889250"/>
          <p14:tracePt t="47679" x="9817100" y="2882900"/>
          <p14:tracePt t="47699" x="9810750" y="2876550"/>
          <p14:tracePt t="47750" x="9804400" y="2876550"/>
          <p14:tracePt t="47760" x="9798050" y="2870200"/>
          <p14:tracePt t="47780" x="9791700" y="2863850"/>
          <p14:tracePt t="47790" x="9785350" y="2863850"/>
          <p14:tracePt t="47800" x="9779000" y="2863850"/>
          <p14:tracePt t="47831" x="9772650" y="2863850"/>
          <p14:tracePt t="47861" x="9766300" y="2863850"/>
          <p14:tracePt t="48237" x="9766300" y="2857500"/>
          <p14:tracePt t="48247" x="9772650" y="2857500"/>
          <p14:tracePt t="48258" x="9779000" y="2857500"/>
          <p14:tracePt t="48273" x="9791700" y="2857500"/>
          <p14:tracePt t="48290" x="9810750" y="2857500"/>
          <p14:tracePt t="48306" x="9817100" y="2857500"/>
          <p14:tracePt t="48323" x="9836150" y="2857500"/>
          <p14:tracePt t="48340" x="9855200" y="2857500"/>
          <p14:tracePt t="48356" x="9867900" y="2857500"/>
          <p14:tracePt t="48373" x="9886950" y="2857500"/>
          <p14:tracePt t="48389" x="9906000" y="2863850"/>
          <p14:tracePt t="48406" x="9912350" y="2863850"/>
          <p14:tracePt t="48423" x="9925050" y="2863850"/>
          <p14:tracePt t="48440" x="9937750" y="2870200"/>
          <p14:tracePt t="48456" x="9950450" y="2870200"/>
          <p14:tracePt t="48473" x="9963150" y="2870200"/>
          <p14:tracePt t="48490" x="9975850" y="2870200"/>
          <p14:tracePt t="48506" x="9982200" y="2870200"/>
          <p14:tracePt t="48523" x="9994900" y="2876550"/>
          <p14:tracePt t="48540" x="10007600" y="2876550"/>
          <p14:tracePt t="48556" x="10013950" y="2876550"/>
          <p14:tracePt t="48590" x="10020300" y="2876550"/>
          <p14:tracePt t="48805" x="10013950" y="2876550"/>
          <p14:tracePt t="48814" x="10007600" y="2876550"/>
          <p14:tracePt t="48824" x="9994900" y="2882900"/>
          <p14:tracePt t="48839" x="9975850" y="2882900"/>
          <p14:tracePt t="48856" x="9950450" y="2882900"/>
          <p14:tracePt t="48872" x="9937750" y="2882900"/>
          <p14:tracePt t="48889" x="9899650" y="2882900"/>
          <p14:tracePt t="48906" x="9867900" y="2882900"/>
          <p14:tracePt t="48922" x="9848850" y="2889250"/>
          <p14:tracePt t="48939" x="9817100" y="2889250"/>
          <p14:tracePt t="48956" x="9785350" y="2889250"/>
          <p14:tracePt t="48972" x="9772650" y="2889250"/>
          <p14:tracePt t="48989" x="9747250" y="2895600"/>
          <p14:tracePt t="49006" x="9728200" y="2895600"/>
          <p14:tracePt t="49039" x="9715500" y="2895600"/>
          <p14:tracePt t="49056" x="9709150" y="2895600"/>
          <p14:tracePt t="49097" x="9702800" y="2895600"/>
          <p14:tracePt t="49261" x="9709150" y="2895600"/>
          <p14:tracePt t="49271" x="9721850" y="2895600"/>
          <p14:tracePt t="49291" x="9734550" y="2895600"/>
          <p14:tracePt t="49301" x="9740900" y="2895600"/>
          <p14:tracePt t="49311" x="9753600" y="2895600"/>
          <p14:tracePt t="49322" x="9766300" y="2895600"/>
          <p14:tracePt t="49339" x="9779000" y="2895600"/>
          <p14:tracePt t="49356" x="9798050" y="2895600"/>
          <p14:tracePt t="49373" x="9817100" y="2895600"/>
          <p14:tracePt t="49406" x="9829800" y="2895600"/>
          <p14:tracePt t="49422" x="9836150" y="2895600"/>
          <p14:tracePt t="49439" x="9842500" y="2895600"/>
          <p14:tracePt t="49456" x="9848850" y="2895600"/>
          <p14:tracePt t="49472" x="9855200" y="2895600"/>
          <p14:tracePt t="49506" x="9861550" y="2895600"/>
          <p14:tracePt t="49523" x="9867900" y="2895600"/>
          <p14:tracePt t="49564" x="9874250" y="2895600"/>
          <p14:tracePt t="49584" x="9880600" y="2895600"/>
          <p14:tracePt t="49655" x="9886950" y="2895600"/>
          <p14:tracePt t="49676" x="9893300" y="2895600"/>
          <p14:tracePt t="49727" x="9899650" y="2895600"/>
          <p14:tracePt t="50345" x="9893300" y="2895600"/>
          <p14:tracePt t="50355" x="9886950" y="2895600"/>
          <p14:tracePt t="50365" x="9880600" y="2895600"/>
          <p14:tracePt t="50375" x="9874250" y="2895600"/>
          <p14:tracePt t="50388" x="9867900" y="2895600"/>
          <p14:tracePt t="50405" x="9842500" y="2895600"/>
          <p14:tracePt t="50438" x="9823450" y="2895600"/>
          <p14:tracePt t="50455" x="9810750" y="2895600"/>
          <p14:tracePt t="50472" x="9804400" y="2895600"/>
          <p14:tracePt t="50488" x="9785350" y="2895600"/>
          <p14:tracePt t="50506" x="9779000" y="2895600"/>
          <p14:tracePt t="50522" x="9772650" y="2895600"/>
          <p14:tracePt t="50555" x="9766300" y="2895600"/>
          <p14:tracePt t="50577" x="9759950" y="2895600"/>
          <p14:tracePt t="50699" x="9753600" y="2895600"/>
          <p14:tracePt t="50973" x="9766300" y="2895600"/>
          <p14:tracePt t="50983" x="9772650" y="2895600"/>
          <p14:tracePt t="50993" x="9791700" y="2889250"/>
          <p14:tracePt t="51005" x="9804400" y="2889250"/>
          <p14:tracePt t="51021" x="9817100" y="2882900"/>
          <p14:tracePt t="51038" x="9848850" y="2876550"/>
          <p14:tracePt t="51055" x="9867900" y="2876550"/>
          <p14:tracePt t="51071" x="9880600" y="2876550"/>
          <p14:tracePt t="51088" x="9899650" y="2876550"/>
          <p14:tracePt t="51105" x="9918700" y="2876550"/>
          <p14:tracePt t="51121" x="9931400" y="2876550"/>
          <p14:tracePt t="51138" x="9950450" y="2876550"/>
          <p14:tracePt t="51155" x="9963150" y="2876550"/>
          <p14:tracePt t="51171" x="9975850" y="2876550"/>
          <p14:tracePt t="51187" x="9994900" y="2876550"/>
          <p14:tracePt t="51204" x="10007600" y="2876550"/>
          <p14:tracePt t="51221" x="10013950" y="2876550"/>
          <p14:tracePt t="51238" x="10020300" y="2876550"/>
          <p14:tracePt t="51843" x="10013950" y="2876550"/>
          <p14:tracePt t="51853" x="10007600" y="2876550"/>
          <p14:tracePt t="51884" x="10001250" y="2876550"/>
          <p14:tracePt t="51894" x="9994900" y="2876550"/>
          <p14:tracePt t="51915" x="9988550" y="2876550"/>
          <p14:tracePt t="51924" x="9982200" y="2876550"/>
          <p14:tracePt t="51937" x="9975850" y="2876550"/>
          <p14:tracePt t="51954" x="9956800" y="2876550"/>
          <p14:tracePt t="51971" x="9950450" y="2876550"/>
          <p14:tracePt t="51987" x="9931400" y="2876550"/>
          <p14:tracePt t="52005" x="9912350" y="2876550"/>
          <p14:tracePt t="52037" x="9893300" y="2876550"/>
          <p14:tracePt t="52071" x="9874250" y="2876550"/>
          <p14:tracePt t="52088" x="9867900" y="2876550"/>
          <p14:tracePt t="52104" x="9861550" y="2876550"/>
          <p14:tracePt t="52127" x="9855200" y="2876550"/>
          <p14:tracePt t="52138" x="9848850" y="2876550"/>
          <p14:tracePt t="52154" x="9842500" y="2876550"/>
          <p14:tracePt t="52170" x="9829800" y="2876550"/>
          <p14:tracePt t="52188" x="9823450" y="2876550"/>
          <p14:tracePt t="52204" x="9817100" y="2876550"/>
          <p14:tracePt t="52220" x="9810750" y="2876550"/>
          <p14:tracePt t="52237" x="9804400" y="2876550"/>
          <p14:tracePt t="52254" x="9798050" y="2876550"/>
          <p14:tracePt t="52270" x="9785350" y="2876550"/>
          <p14:tracePt t="52287" x="9779000" y="2876550"/>
          <p14:tracePt t="52320" x="9772650" y="2876550"/>
          <p14:tracePt t="52401" x="9766300" y="2876550"/>
          <p14:tracePt t="52522" x="9759950" y="2876550"/>
          <p14:tracePt t="53413" x="9766300" y="2876550"/>
          <p14:tracePt t="53423" x="9772650" y="2876550"/>
          <p14:tracePt t="53444" x="9779000" y="2876550"/>
          <p14:tracePt t="53454" x="9785350" y="2876550"/>
          <p14:tracePt t="53470" x="9791700" y="2876550"/>
          <p14:tracePt t="53486" x="9798050" y="2876550"/>
          <p14:tracePt t="53503" x="9804400" y="2876550"/>
          <p14:tracePt t="53520" x="9810750" y="2876550"/>
          <p14:tracePt t="53536" x="9817100" y="2876550"/>
          <p14:tracePt t="53555" x="9823450" y="2876550"/>
          <p14:tracePt t="53576" x="9829800" y="2876550"/>
          <p14:tracePt t="53586" x="9836150" y="2876550"/>
          <p14:tracePt t="53606" x="9842500" y="2876550"/>
          <p14:tracePt t="53620" x="9855200" y="2876550"/>
          <p14:tracePt t="53636" x="9867900" y="2876550"/>
          <p14:tracePt t="53653" x="9874250" y="2876550"/>
          <p14:tracePt t="53669" x="9893300" y="2876550"/>
          <p14:tracePt t="53686" x="9899650" y="2876550"/>
          <p14:tracePt t="53703" x="9906000" y="2876550"/>
          <p14:tracePt t="53768" x="9912350" y="2876550"/>
          <p14:tracePt t="53819" x="9918700" y="2876550"/>
          <p14:tracePt t="53839" x="9925050" y="2876550"/>
          <p14:tracePt t="53880" x="9931400" y="2876550"/>
          <p14:tracePt t="53910" x="9937750" y="2876550"/>
          <p14:tracePt t="54031" x="9944100" y="2876550"/>
          <p14:tracePt t="54386" x="9937750" y="2876550"/>
          <p14:tracePt t="54396" x="9906000" y="2876550"/>
          <p14:tracePt t="54408" x="9829800" y="2870200"/>
          <p14:tracePt t="54419" x="9721850" y="2857500"/>
          <p14:tracePt t="54436" x="9525000" y="2838450"/>
          <p14:tracePt t="54452" x="8921750" y="2736850"/>
          <p14:tracePt t="54469" x="8280400" y="2590800"/>
          <p14:tracePt t="54486" x="7683500" y="2419350"/>
          <p14:tracePt t="54502" x="7404100" y="2349500"/>
          <p14:tracePt t="54519" x="6851650" y="2228850"/>
          <p14:tracePt t="54536" x="6604000" y="2190750"/>
          <p14:tracePt t="54552" x="6134100" y="2152650"/>
          <p14:tracePt t="54569" x="5702300" y="2152650"/>
          <p14:tracePt t="54585" x="5524500" y="2152650"/>
          <p14:tracePt t="54602" x="5226050" y="2184400"/>
          <p14:tracePt t="54619" x="5022850" y="2209800"/>
          <p14:tracePt t="54635" x="4933950" y="2222500"/>
          <p14:tracePt t="54652" x="4806950" y="2228850"/>
          <p14:tracePt t="54669" x="4711700" y="2235200"/>
          <p14:tracePt t="54685" x="4667250" y="2235200"/>
          <p14:tracePt t="54702" x="4597400" y="2241550"/>
          <p14:tracePt t="54719" x="4521200" y="2241550"/>
          <p14:tracePt t="54735" x="4489450" y="2241550"/>
          <p14:tracePt t="54752" x="4413250" y="2241550"/>
          <p14:tracePt t="54769" x="4375150" y="2241550"/>
          <p14:tracePt t="54785" x="4298950" y="2241550"/>
          <p14:tracePt t="54802" x="4216400" y="2266950"/>
          <p14:tracePt t="54819" x="4178300" y="2286000"/>
          <p14:tracePt t="54835" x="4108450" y="2324100"/>
          <p14:tracePt t="54852" x="4051300" y="2362200"/>
          <p14:tracePt t="54869" x="4025900" y="2387600"/>
          <p14:tracePt t="54885" x="3994150" y="2419350"/>
          <p14:tracePt t="54902" x="3975100" y="2482850"/>
          <p14:tracePt t="54918" x="3968750" y="2514600"/>
          <p14:tracePt t="54935" x="3968750" y="2622550"/>
          <p14:tracePt t="54952" x="4000500" y="2736850"/>
          <p14:tracePt t="54969" x="4025900" y="2781300"/>
          <p14:tracePt t="54985" x="4070350" y="2876550"/>
          <p14:tracePt t="55002" x="4102100" y="2914650"/>
          <p14:tracePt t="55018" x="4159250" y="2990850"/>
          <p14:tracePt t="55035" x="4235450" y="3060700"/>
          <p14:tracePt t="55052" x="4286250" y="3098800"/>
          <p14:tracePt t="55069" x="4381500" y="3175000"/>
          <p14:tracePt t="55085" x="4502150" y="3251200"/>
          <p14:tracePt t="55102" x="4565650" y="3282950"/>
          <p14:tracePt t="55105" x="4635500" y="3308350"/>
          <p14:tracePt t="55118" x="4679950" y="3340100"/>
          <p14:tracePt t="55135" x="4756150" y="3371850"/>
          <p14:tracePt t="55152" x="4768850" y="3378200"/>
          <p14:tracePt t="55168" x="4806950" y="3390900"/>
          <p14:tracePt t="55185" x="4819650" y="3397250"/>
          <p14:tracePt t="55202" x="4851400" y="3403600"/>
          <p14:tracePt t="55218" x="4902200" y="3416300"/>
          <p14:tracePt t="55236" x="4978400" y="3422650"/>
          <p14:tracePt t="55252" x="5010150" y="3429000"/>
          <p14:tracePt t="55268" x="5067300" y="3429000"/>
          <p14:tracePt t="55285" x="5092700" y="3429000"/>
          <p14:tracePt t="55302" x="5162550" y="3416300"/>
          <p14:tracePt t="55318" x="5219700" y="3384550"/>
          <p14:tracePt t="55335" x="5245100" y="3371850"/>
          <p14:tracePt t="55352" x="5283200" y="3352800"/>
          <p14:tracePt t="55368" x="5321300" y="3321050"/>
          <p14:tracePt t="55385" x="5340350" y="3289300"/>
          <p14:tracePt t="55402" x="5403850" y="3206750"/>
          <p14:tracePt t="55418" x="5454650" y="3092450"/>
          <p14:tracePt t="55435" x="5467350" y="3048000"/>
          <p14:tracePt t="55452" x="5486400" y="2984500"/>
          <p14:tracePt t="55469" x="5499100" y="2946400"/>
          <p14:tracePt t="55485" x="5505450" y="2927350"/>
          <p14:tracePt t="55502" x="5505450" y="2901950"/>
          <p14:tracePt t="55518" x="5505450" y="2889250"/>
          <p14:tracePt t="55535" x="5511800" y="2876550"/>
          <p14:tracePt t="55551" x="5511800" y="2857500"/>
          <p14:tracePt t="55568" x="5511800" y="2851150"/>
          <p14:tracePt t="55585" x="5511800" y="2832100"/>
          <p14:tracePt t="55601" x="5499100" y="2806700"/>
          <p14:tracePt t="55618" x="5492750" y="2800350"/>
          <p14:tracePt t="55635" x="5480050" y="2774950"/>
          <p14:tracePt t="55651" x="5461000" y="2762250"/>
          <p14:tracePt t="55668" x="5441950" y="2749550"/>
          <p14:tracePt t="55685" x="5410200" y="2730500"/>
          <p14:tracePt t="55702" x="5359400" y="2711450"/>
          <p14:tracePt t="55718" x="5321300" y="2705100"/>
          <p14:tracePt t="55734" x="5257800" y="2698750"/>
          <p14:tracePt t="55751" x="5226050" y="2698750"/>
          <p14:tracePt t="55768" x="5137150" y="2698750"/>
          <p14:tracePt t="55785" x="5041900" y="2698750"/>
          <p14:tracePt t="55801" x="4984750" y="2705100"/>
          <p14:tracePt t="55818" x="4902200" y="2730500"/>
          <p14:tracePt t="55835" x="4832350" y="2749550"/>
          <p14:tracePt t="55851" x="4806950" y="2755900"/>
          <p14:tracePt t="55868" x="4768850" y="2768600"/>
          <p14:tracePt t="55884" x="4737100" y="2781300"/>
          <p14:tracePt t="55901" x="4730750" y="2787650"/>
          <p14:tracePt t="55918" x="4711700" y="2800350"/>
          <p14:tracePt t="55934" x="4705350" y="2813050"/>
          <p14:tracePt t="55951" x="4699000" y="2825750"/>
          <p14:tracePt t="55968" x="4686300" y="2851150"/>
          <p14:tracePt t="55984" x="4679950" y="2876550"/>
          <p14:tracePt t="56001" x="4673600" y="2908300"/>
          <p14:tracePt t="56018" x="4673600" y="2946400"/>
          <p14:tracePt t="56034" x="4673600" y="2959100"/>
          <p14:tracePt t="56051" x="4673600" y="2997200"/>
          <p14:tracePt t="56068" x="4673600" y="3028950"/>
          <p14:tracePt t="56084" x="4673600" y="3041650"/>
          <p14:tracePt t="56101" x="4673600" y="3060700"/>
          <p14:tracePt t="56118" x="4679950" y="3067050"/>
          <p14:tracePt t="56135" x="4686300" y="3073400"/>
          <p14:tracePt t="56151" x="4686300" y="3079750"/>
          <p14:tracePt t="56168" x="4686300" y="3086100"/>
          <p14:tracePt t="56554" x="4692650" y="3092450"/>
          <p14:tracePt t="56564" x="4705350" y="3098800"/>
          <p14:tracePt t="56574" x="4705350" y="3111500"/>
          <p14:tracePt t="56584" x="4724400" y="3124200"/>
          <p14:tracePt t="56601" x="4743450" y="3143250"/>
          <p14:tracePt t="56617" x="4806950" y="3213100"/>
          <p14:tracePt t="56634" x="4902200" y="3321050"/>
          <p14:tracePt t="56651" x="4953000" y="3378200"/>
          <p14:tracePt t="56667" x="5054600" y="3498850"/>
          <p14:tracePt t="56685" x="5130800" y="3594100"/>
          <p14:tracePt t="56701" x="5162550" y="3638550"/>
          <p14:tracePt t="56717" x="5213350" y="3714750"/>
          <p14:tracePt t="56735" x="5251450" y="3797300"/>
          <p14:tracePt t="56751" x="5264150" y="3835400"/>
          <p14:tracePt t="56767" x="5289550" y="3898900"/>
          <p14:tracePt t="56784" x="5302250" y="3924300"/>
          <p14:tracePt t="56801" x="5334000" y="3975100"/>
          <p14:tracePt t="56817" x="5359400" y="4025900"/>
          <p14:tracePt t="56834" x="5372100" y="4064000"/>
          <p14:tracePt t="56851" x="5410200" y="4127500"/>
          <p14:tracePt t="56867" x="5435600" y="4178300"/>
          <p14:tracePt t="56884" x="5448300" y="4203700"/>
          <p14:tracePt t="56901" x="5473700" y="4267200"/>
          <p14:tracePt t="56917" x="5486400" y="4292600"/>
          <p14:tracePt t="56934" x="5511800" y="4343400"/>
          <p14:tracePt t="56950" x="5537200" y="4381500"/>
          <p14:tracePt t="56968" x="5562600" y="4425950"/>
          <p14:tracePt t="56984" x="5575300" y="4445000"/>
          <p14:tracePt t="57000" x="5594350" y="4495800"/>
          <p14:tracePt t="57017" x="5607050" y="4527550"/>
          <p14:tracePt t="57034" x="5626100" y="4591050"/>
          <p14:tracePt t="57050" x="5657850" y="4641850"/>
          <p14:tracePt t="57067" x="5657850" y="4667250"/>
          <p14:tracePt t="57084" x="5676900" y="4699000"/>
          <p14:tracePt t="57100" x="5695950" y="4711700"/>
          <p14:tracePt t="57117" x="5695950" y="4718050"/>
          <p14:tracePt t="57134" x="5734050" y="4724400"/>
          <p14:tracePt t="57150" x="5797550" y="4730750"/>
          <p14:tracePt t="57167" x="5854700" y="4730750"/>
          <p14:tracePt t="57183" x="5949950" y="4718050"/>
          <p14:tracePt t="57201" x="6057900" y="4667250"/>
          <p14:tracePt t="57217" x="6102350" y="4648200"/>
          <p14:tracePt t="57234" x="6210300" y="4572000"/>
          <p14:tracePt t="57250" x="6248400" y="4533900"/>
          <p14:tracePt t="57267" x="6311900" y="4483100"/>
          <p14:tracePt t="57284" x="6356350" y="4425950"/>
          <p14:tracePt t="57300" x="6369050" y="4400550"/>
          <p14:tracePt t="57317" x="6394450" y="4356100"/>
          <p14:tracePt t="57333" x="6407150" y="4298950"/>
          <p14:tracePt t="57350" x="6407150" y="4267200"/>
          <p14:tracePt t="57367" x="6407150" y="4197350"/>
          <p14:tracePt t="57383" x="6381750" y="4108450"/>
          <p14:tracePt t="57400" x="6350000" y="4057650"/>
          <p14:tracePt t="57417" x="6286500" y="3975100"/>
          <p14:tracePt t="57434" x="6229350" y="3917950"/>
          <p14:tracePt t="57450" x="6184900" y="3886200"/>
          <p14:tracePt t="57467" x="6089650" y="3835400"/>
          <p14:tracePt t="57483" x="6032500" y="3829050"/>
          <p14:tracePt t="57500" x="5924550" y="3829050"/>
          <p14:tracePt t="57517" x="5822950" y="3854450"/>
          <p14:tracePt t="57533" x="5778500" y="3879850"/>
          <p14:tracePt t="57550" x="5683250" y="3949700"/>
          <p14:tracePt t="57567" x="5581650" y="4051300"/>
          <p14:tracePt t="57583" x="5543550" y="4121150"/>
          <p14:tracePt t="57600" x="5467350" y="4241800"/>
          <p14:tracePt t="57617" x="5416550" y="4356100"/>
          <p14:tracePt t="57633" x="5397500" y="4413250"/>
          <p14:tracePt t="57650" x="5378450" y="4521200"/>
          <p14:tracePt t="57667" x="5378450" y="4648200"/>
          <p14:tracePt t="57683" x="5378450" y="4711700"/>
          <p14:tracePt t="57700" x="5403850" y="4806950"/>
          <p14:tracePt t="57717" x="5454650" y="4889500"/>
          <p14:tracePt t="57734" x="5480050" y="4927600"/>
          <p14:tracePt t="57750" x="5556250" y="4991100"/>
          <p14:tracePt t="57767" x="5594350" y="5016500"/>
          <p14:tracePt t="57783" x="5695950" y="5060950"/>
          <p14:tracePt t="57800" x="5822950" y="5067300"/>
          <p14:tracePt t="57817" x="5899150" y="5067300"/>
          <p14:tracePt t="57833" x="6019800" y="5041900"/>
          <p14:tracePt t="57850" x="6153150" y="4984750"/>
          <p14:tracePt t="57866" x="6210300" y="4946650"/>
          <p14:tracePt t="57883" x="6324600" y="4864100"/>
          <p14:tracePt t="57900" x="6432550" y="4756150"/>
          <p14:tracePt t="57916" x="6477000" y="4699000"/>
          <p14:tracePt t="57933" x="6534150" y="4616450"/>
          <p14:tracePt t="57950" x="6565900" y="4572000"/>
          <p14:tracePt t="57966" x="6565900" y="4552950"/>
          <p14:tracePt t="57983" x="6578600" y="4527550"/>
          <p14:tracePt t="58000" x="6584950" y="4527550"/>
          <p14:tracePt t="58016" x="6584950" y="4514850"/>
          <p14:tracePt t="58033" x="6591300" y="4514850"/>
          <p14:tracePt t="58066" x="6591300" y="4508500"/>
          <p14:tracePt t="58275" x="6591300" y="4495800"/>
          <p14:tracePt t="58285" x="6565900" y="4483100"/>
          <p14:tracePt t="58296" x="6508750" y="4445000"/>
          <p14:tracePt t="58306" x="6419850" y="4356100"/>
          <p14:tracePt t="58316" x="6210300" y="4152900"/>
          <p14:tracePt t="58333" x="5969000" y="3879850"/>
          <p14:tracePt t="58349" x="5245100" y="2971800"/>
          <p14:tracePt t="58366" x="4508500" y="2114550"/>
          <p14:tracePt t="58383" x="4191000" y="1784350"/>
          <p14:tracePt t="58399" x="3295650" y="1003300"/>
          <p14:tracePt t="58416" x="2432050" y="425450"/>
          <p14:tracePt t="58433" x="2057400" y="241300"/>
          <p14:tracePt t="58449" x="1549400" y="44450"/>
          <p14:tracePt t="58466" x="1397000" y="0"/>
          <p14:tracePt t="58483" x="1257300" y="0"/>
          <p14:tracePt t="60282" x="1219200" y="825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8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777" x="1143000" y="5270500"/>
          <p14:tracePt t="4143" x="1162050" y="5264150"/>
          <p14:tracePt t="4153" x="1212850" y="5226050"/>
          <p14:tracePt t="4163" x="1428750" y="5080000"/>
          <p14:tracePt t="4173" x="1835150" y="4826000"/>
          <p14:tracePt t="4186" x="2343150" y="4514850"/>
          <p14:tracePt t="4203" x="3448050" y="3911600"/>
          <p14:tracePt t="4219" x="3994150" y="3657600"/>
          <p14:tracePt t="4236" x="4375150" y="3429000"/>
          <p14:tracePt t="4254" x="5022850" y="3219450"/>
          <p14:tracePt t="4270" x="5314950" y="3181350"/>
          <p14:tracePt t="4287" x="5708650" y="3168650"/>
          <p14:tracePt t="4303" x="5816600" y="3181350"/>
          <p14:tracePt t="4319" x="5969000" y="3213100"/>
          <p14:tracePt t="4336" x="6051550" y="3251200"/>
          <p14:tracePt t="4353" x="6070600" y="3263900"/>
          <p14:tracePt t="4369" x="6096000" y="3282950"/>
          <p14:tracePt t="4386" x="6121400" y="3302000"/>
          <p14:tracePt t="4403" x="6127750" y="3314700"/>
          <p14:tracePt t="4419" x="6134100" y="3327400"/>
          <p14:tracePt t="4436" x="6140450" y="3333750"/>
          <p14:tracePt t="4453" x="6146800" y="3340100"/>
          <p14:tracePt t="4469" x="6159500" y="3352800"/>
          <p14:tracePt t="4486" x="6172200" y="3365500"/>
          <p14:tracePt t="4503" x="6184900" y="3371850"/>
          <p14:tracePt t="4519" x="6235700" y="3397250"/>
          <p14:tracePt t="4536" x="6261100" y="3403600"/>
          <p14:tracePt t="4553" x="6343650" y="3409950"/>
          <p14:tracePt t="4569" x="6419850" y="3409950"/>
          <p14:tracePt t="4586" x="6457950" y="3409950"/>
          <p14:tracePt t="4603" x="6496050" y="3390900"/>
          <p14:tracePt t="4619" x="6540500" y="3365500"/>
          <p14:tracePt t="4636" x="6559550" y="3346450"/>
          <p14:tracePt t="4653" x="6597650" y="3308350"/>
          <p14:tracePt t="4669" x="6635750" y="3276600"/>
          <p14:tracePt t="4686" x="6642100" y="3257550"/>
          <p14:tracePt t="4702" x="6667500" y="3213100"/>
          <p14:tracePt t="4719" x="6673850" y="3200400"/>
          <p14:tracePt t="4736" x="6686550" y="3168650"/>
          <p14:tracePt t="4752" x="6692900" y="3136900"/>
          <p14:tracePt t="4770" x="6699250" y="3111500"/>
          <p14:tracePt t="4786" x="6705600" y="3098800"/>
          <p14:tracePt t="4802" x="6705600" y="3086100"/>
          <p14:tracePt t="4819" x="6705600" y="3079750"/>
          <p14:tracePt t="4892" x="6705600" y="3073400"/>
          <p14:tracePt t="4904" x="6699250" y="3060700"/>
          <p14:tracePt t="4913" x="6692900" y="3060700"/>
          <p14:tracePt t="4923" x="6692900" y="3048000"/>
          <p14:tracePt t="4936" x="6686550" y="3041650"/>
          <p14:tracePt t="4952" x="6680200" y="3035300"/>
          <p14:tracePt t="4969" x="6661150" y="3016250"/>
          <p14:tracePt t="4986" x="6629400" y="3003550"/>
          <p14:tracePt t="5003" x="6604000" y="2984500"/>
          <p14:tracePt t="5019" x="6584950" y="2978150"/>
          <p14:tracePt t="5036" x="6540500" y="2978150"/>
          <p14:tracePt t="5052" x="6527800" y="2978150"/>
          <p14:tracePt t="5069" x="6483350" y="2978150"/>
          <p14:tracePt t="5085" x="6445250" y="2984500"/>
          <p14:tracePt t="5102" x="6426200" y="2990850"/>
          <p14:tracePt t="5119" x="6400800" y="3003550"/>
          <p14:tracePt t="5136" x="6381750" y="3016250"/>
          <p14:tracePt t="5169" x="6369050" y="3022600"/>
          <p14:tracePt t="5186" x="6356350" y="3035300"/>
          <p14:tracePt t="5202" x="6350000" y="3041650"/>
          <p14:tracePt t="5219" x="6337300" y="3054350"/>
          <p14:tracePt t="5236" x="6318250" y="3060700"/>
          <p14:tracePt t="5252" x="6318250" y="3067050"/>
          <p14:tracePt t="5269" x="6305550" y="3079750"/>
          <p14:tracePt t="5302" x="6299200" y="3092450"/>
          <p14:tracePt t="5319" x="6286500" y="3105150"/>
          <p14:tracePt t="5335" x="6286500" y="3111500"/>
          <p14:tracePt t="5352" x="6280150" y="3117850"/>
          <p14:tracePt t="5369" x="6273800" y="3130550"/>
          <p14:tracePt t="5385" x="6273800" y="3143250"/>
          <p14:tracePt t="5402" x="6273800" y="3155950"/>
          <p14:tracePt t="5419" x="6273800" y="3168650"/>
          <p14:tracePt t="5435" x="6273800" y="3175000"/>
          <p14:tracePt t="5452" x="6286500" y="3194050"/>
          <p14:tracePt t="5469" x="6324600" y="3206750"/>
          <p14:tracePt t="5485" x="6343650" y="3213100"/>
          <p14:tracePt t="5502" x="6375400" y="3219450"/>
          <p14:tracePt t="5519" x="6394450" y="3225800"/>
          <p14:tracePt t="5535" x="6438900" y="3225800"/>
          <p14:tracePt t="5552" x="6483350" y="3225800"/>
          <p14:tracePt t="5568" x="6502400" y="3225800"/>
          <p14:tracePt t="5571" x="6527800" y="3225800"/>
          <p14:tracePt t="5585" x="6546850" y="3225800"/>
          <p14:tracePt t="5603" x="6578600" y="3225800"/>
          <p14:tracePt t="5618" x="6591300" y="3219450"/>
          <p14:tracePt t="5635" x="6623050" y="3213100"/>
          <p14:tracePt t="5652" x="6654800" y="3213100"/>
          <p14:tracePt t="5668" x="6661150" y="3206750"/>
          <p14:tracePt t="5685" x="6686550" y="3194050"/>
          <p14:tracePt t="5702" x="6699250" y="3187700"/>
          <p14:tracePt t="5718" x="6705600" y="3181350"/>
          <p14:tracePt t="5735" x="6718300" y="3168650"/>
          <p14:tracePt t="5753" x="6731000" y="3155950"/>
          <p14:tracePt t="5768" x="6737350" y="3149600"/>
          <p14:tracePt t="5785" x="6743700" y="3143250"/>
          <p14:tracePt t="5802" x="6750050" y="3136900"/>
          <p14:tracePt t="5835" x="6750050" y="3130550"/>
          <p14:tracePt t="5852" x="6750050" y="3117850"/>
          <p14:tracePt t="5868" x="6750050" y="3105150"/>
          <p14:tracePt t="5885" x="6750050" y="3092450"/>
          <p14:tracePt t="5902" x="6750050" y="3079750"/>
          <p14:tracePt t="5918" x="6750050" y="3067050"/>
          <p14:tracePt t="5935" x="6731000" y="3041650"/>
          <p14:tracePt t="5952" x="6724650" y="3041650"/>
          <p14:tracePt t="5968" x="6699250" y="3016250"/>
          <p14:tracePt t="5986" x="6673850" y="3003550"/>
          <p14:tracePt t="6002" x="6654800" y="3003550"/>
          <p14:tracePt t="6018" x="6616700" y="2990850"/>
          <p14:tracePt t="6035" x="6597650" y="2990850"/>
          <p14:tracePt t="6052" x="6553200" y="2990850"/>
          <p14:tracePt t="6068" x="6515100" y="2990850"/>
          <p14:tracePt t="6085" x="6489700" y="2997200"/>
          <p14:tracePt t="6101" x="6445250" y="3003550"/>
          <p14:tracePt t="6118" x="6419850" y="3022600"/>
          <p14:tracePt t="6135" x="6400800" y="3028950"/>
          <p14:tracePt t="6152" x="6369050" y="3048000"/>
          <p14:tracePt t="6168" x="6337300" y="3073400"/>
          <p14:tracePt t="6185" x="6311900" y="3086100"/>
          <p14:tracePt t="6201" x="6280150" y="3098800"/>
          <p14:tracePt t="6218" x="6267450" y="3117850"/>
          <p14:tracePt t="6235" x="6254750" y="3117850"/>
          <p14:tracePt t="6251" x="6254750" y="3130550"/>
          <p14:tracePt t="6269" x="6242050" y="3136900"/>
          <p14:tracePt t="6285" x="6235700" y="3149600"/>
          <p14:tracePt t="6301" x="6229350" y="3162300"/>
          <p14:tracePt t="6318" x="6229350" y="3175000"/>
          <p14:tracePt t="6335" x="6229350" y="3194050"/>
          <p14:tracePt t="6351" x="6229350" y="3213100"/>
          <p14:tracePt t="6368" x="6229350" y="3225800"/>
          <p14:tracePt t="6385" x="6235700" y="3232150"/>
          <p14:tracePt t="6401" x="6261100" y="3251200"/>
          <p14:tracePt t="6418" x="6286500" y="3257550"/>
          <p14:tracePt t="6435" x="6330950" y="3257550"/>
          <p14:tracePt t="6452" x="6381750" y="3257550"/>
          <p14:tracePt t="6468" x="6419850" y="3257550"/>
          <p14:tracePt t="6484" x="6489700" y="3225800"/>
          <p14:tracePt t="6502" x="6540500" y="3194050"/>
          <p14:tracePt t="6518" x="6565900" y="3181350"/>
          <p14:tracePt t="6534" x="6604000" y="3155950"/>
          <p14:tracePt t="6551" x="6623050" y="3149600"/>
          <p14:tracePt t="6568" x="6642100" y="3130550"/>
          <p14:tracePt t="6584" x="6667500" y="3111500"/>
          <p14:tracePt t="6601" x="6680200" y="3098800"/>
          <p14:tracePt t="6618" x="6692900" y="3092450"/>
          <p14:tracePt t="6634" x="6699250" y="3079750"/>
          <p14:tracePt t="6651" x="6705600" y="3079750"/>
          <p14:tracePt t="6668" x="6711950" y="3073400"/>
          <p14:tracePt t="7524" x="6705600" y="3073400"/>
          <p14:tracePt t="7546" x="6699250" y="3073400"/>
          <p14:tracePt t="7556" x="6692900" y="3073400"/>
          <p14:tracePt t="7566" x="6686550" y="3073400"/>
          <p14:tracePt t="7586" x="6680200" y="3073400"/>
          <p14:tracePt t="7597" x="6673850" y="3073400"/>
          <p14:tracePt t="7607" x="6667500" y="3073400"/>
          <p14:tracePt t="7617" x="6661150" y="3073400"/>
          <p14:tracePt t="7634" x="6654800" y="3073400"/>
          <p14:tracePt t="7650" x="6642100" y="3073400"/>
          <p14:tracePt t="7667" x="6629400" y="3073400"/>
          <p14:tracePt t="7683" x="6616700" y="3073400"/>
          <p14:tracePt t="7700" x="6604000" y="3073400"/>
          <p14:tracePt t="7717" x="6597650" y="3073400"/>
          <p14:tracePt t="7733" x="6572250" y="3073400"/>
          <p14:tracePt t="7750" x="6546850" y="3073400"/>
          <p14:tracePt t="7766" x="6534150" y="3073400"/>
          <p14:tracePt t="7783" x="6515100" y="3073400"/>
          <p14:tracePt t="7800" x="6496050" y="3073400"/>
          <p14:tracePt t="7816" x="6483350" y="3073400"/>
          <p14:tracePt t="7833" x="6464300" y="3073400"/>
          <p14:tracePt t="7850" x="6445250" y="3073400"/>
          <p14:tracePt t="7866" x="6432550" y="3073400"/>
          <p14:tracePt t="7883" x="6419850" y="3073400"/>
          <p14:tracePt t="7900" x="6407150" y="3073400"/>
          <p14:tracePt t="7917" x="6394450" y="3073400"/>
          <p14:tracePt t="7933" x="6381750" y="3073400"/>
          <p14:tracePt t="7951" x="6362700" y="3073400"/>
          <p14:tracePt t="7967" x="6350000" y="3073400"/>
          <p14:tracePt t="7983" x="6337300" y="3073400"/>
          <p14:tracePt t="8001" x="6324600" y="3073400"/>
          <p14:tracePt t="8017" x="6318250" y="3073400"/>
          <p14:tracePt t="8033" x="6299200" y="3073400"/>
          <p14:tracePt t="8050" x="6292850" y="3073400"/>
          <p14:tracePt t="8066" x="6273800" y="3073400"/>
          <p14:tracePt t="8083" x="6261100" y="3073400"/>
          <p14:tracePt t="8099" x="6248400" y="3073400"/>
          <p14:tracePt t="8116" x="6235700" y="3073400"/>
          <p14:tracePt t="8133" x="6216650" y="3073400"/>
          <p14:tracePt t="8149" x="6210300" y="3073400"/>
          <p14:tracePt t="8166" x="6197600" y="3073400"/>
          <p14:tracePt t="8183" x="6184900" y="3073400"/>
          <p14:tracePt t="8200" x="6172200" y="3073400"/>
          <p14:tracePt t="8216" x="6153150" y="3073400"/>
          <p14:tracePt t="8234" x="6140450" y="3073400"/>
          <p14:tracePt t="8250" x="6127750" y="3073400"/>
          <p14:tracePt t="8267" x="6115050" y="3073400"/>
          <p14:tracePt t="8283" x="6102350" y="3073400"/>
          <p14:tracePt t="8300" x="6083300" y="3073400"/>
          <p14:tracePt t="8316" x="6064250" y="3073400"/>
          <p14:tracePt t="8333" x="6051550" y="3079750"/>
          <p14:tracePt t="8350" x="6038850" y="3079750"/>
          <p14:tracePt t="8366" x="6019800" y="3079750"/>
          <p14:tracePt t="8383" x="6013450" y="3079750"/>
          <p14:tracePt t="8400" x="5994400" y="3079750"/>
          <p14:tracePt t="8416" x="5981700" y="3079750"/>
          <p14:tracePt t="8433" x="5969000" y="3079750"/>
          <p14:tracePt t="8450" x="5956300" y="3079750"/>
          <p14:tracePt t="8466" x="5949950" y="3079750"/>
          <p14:tracePt t="8483" x="5937250" y="3079750"/>
          <p14:tracePt t="8499" x="5930900" y="3079750"/>
          <p14:tracePt t="8532" x="5918200" y="3079750"/>
          <p14:tracePt t="8549" x="5911850" y="3079750"/>
          <p14:tracePt t="8566" x="5905500" y="3079750"/>
          <p14:tracePt t="8582" x="5899150" y="3079750"/>
          <p14:tracePt t="8599" x="5886450" y="3079750"/>
          <p14:tracePt t="8633" x="5880100" y="3079750"/>
          <p14:tracePt t="8649" x="5873750" y="3079750"/>
          <p14:tracePt t="8666" x="5867400" y="3079750"/>
          <p14:tracePt t="12581" x="5861050" y="3079750"/>
          <p14:tracePt t="12712" x="5854700" y="3079750"/>
          <p14:tracePt t="12814" x="5848350" y="3079750"/>
          <p14:tracePt t="12824" x="5842000" y="3079750"/>
          <p14:tracePt t="12854" x="5835650" y="3079750"/>
          <p14:tracePt t="12865" x="5829300" y="3079750"/>
          <p14:tracePt t="12884" x="5822950" y="3079750"/>
          <p14:tracePt t="12915" x="5816600" y="3079750"/>
          <p14:tracePt t="12925" x="5810250" y="3079750"/>
          <p14:tracePt t="12945" x="5803900" y="3079750"/>
          <p14:tracePt t="12955" x="5797550" y="3079750"/>
          <p14:tracePt t="12965" x="5791200" y="3079750"/>
          <p14:tracePt t="12980" x="5784850" y="3079750"/>
          <p14:tracePt t="12996" x="5772150" y="3079750"/>
          <p14:tracePt t="13014" x="5759450" y="3079750"/>
          <p14:tracePt t="13030" x="5740400" y="3079750"/>
          <p14:tracePt t="13046" x="5727700" y="3079750"/>
          <p14:tracePt t="13063" x="5721350" y="3079750"/>
          <p14:tracePt t="13066" x="5715000" y="3079750"/>
          <p14:tracePt t="13080" x="5708650" y="3079750"/>
          <p14:tracePt t="13199" x="5708650" y="3086100"/>
          <p14:tracePt t="13208" x="5708650" y="3098800"/>
          <p14:tracePt t="13219" x="5721350" y="3111500"/>
          <p14:tracePt t="13230" x="5740400" y="3130550"/>
          <p14:tracePt t="13246" x="5765800" y="3143250"/>
          <p14:tracePt t="13263" x="5803900" y="3168650"/>
          <p14:tracePt t="13280" x="5829300" y="3181350"/>
          <p14:tracePt t="13297" x="5842000" y="3181350"/>
          <p14:tracePt t="13313" x="5867400" y="3181350"/>
          <p14:tracePt t="13330" x="5886450" y="3181350"/>
          <p14:tracePt t="13346" x="5892800" y="3181350"/>
          <p14:tracePt t="13363" x="5905500" y="3175000"/>
          <p14:tracePt t="13380" x="5911850" y="3175000"/>
          <p14:tracePt t="13396" x="5924550" y="3162300"/>
          <p14:tracePt t="13413" x="5924550" y="3155950"/>
          <p14:tracePt t="13430" x="5930900" y="3155950"/>
          <p14:tracePt t="13446" x="5930900" y="3149600"/>
          <p14:tracePt t="13463" x="5937250" y="3143250"/>
          <p14:tracePt t="13496" x="5937250" y="3130550"/>
          <p14:tracePt t="13513" x="5937250" y="3117850"/>
          <p14:tracePt t="13529" x="5937250" y="3111500"/>
          <p14:tracePt t="13546" x="5937250" y="3092450"/>
          <p14:tracePt t="13563" x="5924550" y="3079750"/>
          <p14:tracePt t="13579" x="5918200" y="3073400"/>
          <p14:tracePt t="13596" x="5886450" y="3054350"/>
          <p14:tracePt t="13613" x="5873750" y="3048000"/>
          <p14:tracePt t="13629" x="5842000" y="3035300"/>
          <p14:tracePt t="13646" x="5816600" y="3028950"/>
          <p14:tracePt t="13664" x="5784850" y="3028950"/>
          <p14:tracePt t="13680" x="5772150" y="3028950"/>
          <p14:tracePt t="13696" x="5740400" y="3028950"/>
          <p14:tracePt t="13713" x="5727700" y="3041650"/>
          <p14:tracePt t="13729" x="5702300" y="3067050"/>
          <p14:tracePt t="13746" x="5676900" y="3079750"/>
          <p14:tracePt t="13763" x="5676900" y="3092450"/>
          <p14:tracePt t="13780" x="5657850" y="3111500"/>
          <p14:tracePt t="13796" x="5651500" y="3117850"/>
          <p14:tracePt t="13813" x="5638800" y="3124200"/>
          <p14:tracePt t="13829" x="5632450" y="3130550"/>
          <p14:tracePt t="13888" x="5632450" y="3136900"/>
          <p14:tracePt t="14222" x="5638800" y="3136900"/>
          <p14:tracePt t="14252" x="5645150" y="3136900"/>
          <p14:tracePt t="14263" x="5651500" y="3136900"/>
          <p14:tracePt t="14282" x="5657850" y="3136900"/>
          <p14:tracePt t="14303" x="5664200" y="3136900"/>
          <p14:tracePt t="14313" x="5670550" y="3136900"/>
          <p14:tracePt t="14323" x="5670550" y="3130550"/>
          <p14:tracePt t="14333" x="5676900" y="3130550"/>
          <p14:tracePt t="14346" x="5683250" y="3130550"/>
          <p14:tracePt t="14363" x="5689600" y="3124200"/>
          <p14:tracePt t="14379" x="5702300" y="3117850"/>
          <p14:tracePt t="14396" x="5727700" y="3111500"/>
          <p14:tracePt t="14413" x="5765800" y="3105150"/>
          <p14:tracePt t="14429" x="5778500" y="3098800"/>
          <p14:tracePt t="14445" x="5816600" y="3092450"/>
          <p14:tracePt t="14462" x="5835650" y="3092450"/>
          <p14:tracePt t="14479" x="5861050" y="3092450"/>
          <p14:tracePt t="14495" x="5880100" y="3092450"/>
          <p14:tracePt t="14512" x="5892800" y="3092450"/>
          <p14:tracePt t="14529" x="5905500" y="3092450"/>
          <p14:tracePt t="14545" x="5924550" y="3092450"/>
          <p14:tracePt t="14562" x="5937250" y="3092450"/>
          <p14:tracePt t="14579" x="5949950" y="3092450"/>
          <p14:tracePt t="14595" x="5956300" y="3092450"/>
          <p14:tracePt t="14612" x="5962650" y="3092450"/>
          <p14:tracePt t="14629" x="5975350" y="3098800"/>
          <p14:tracePt t="14646" x="5975350" y="3105150"/>
          <p14:tracePt t="14662" x="5981700" y="3105150"/>
          <p14:tracePt t="14679" x="5988050" y="3105150"/>
          <p14:tracePt t="14712" x="5988050" y="3111500"/>
          <p14:tracePt t="14729" x="5988050" y="3117850"/>
          <p14:tracePt t="14745" x="5994400" y="3117850"/>
          <p14:tracePt t="14762" x="5994400" y="3124200"/>
          <p14:tracePt t="14778" x="6000750" y="3136900"/>
          <p14:tracePt t="14795" x="6007100" y="3143250"/>
          <p14:tracePt t="14812" x="6007100" y="3149600"/>
          <p14:tracePt t="14829" x="6007100" y="3155950"/>
          <p14:tracePt t="14862" x="6007100" y="3162300"/>
          <p14:tracePt t="14878" x="6007100" y="3168650"/>
          <p14:tracePt t="14895" x="6007100" y="3175000"/>
          <p14:tracePt t="14912" x="6013450" y="3175000"/>
          <p14:tracePt t="14928" x="6013450" y="3181350"/>
          <p14:tracePt t="14945" x="6013450" y="3200400"/>
          <p14:tracePt t="14962" x="6013450" y="3213100"/>
          <p14:tracePt t="14978" x="6013450" y="3219450"/>
          <p14:tracePt t="14995" x="6013450" y="3232150"/>
          <p14:tracePt t="15012" x="6013450" y="3244850"/>
          <p14:tracePt t="15045" x="6013450" y="3263900"/>
          <p14:tracePt t="15062" x="6013450" y="3276600"/>
          <p14:tracePt t="15078" x="6013450" y="3282950"/>
          <p14:tracePt t="15095" x="6013450" y="3289300"/>
          <p14:tracePt t="15112" x="6013450" y="3302000"/>
          <p14:tracePt t="15128" x="6013450" y="3314700"/>
          <p14:tracePt t="15145" x="6013450" y="3321050"/>
          <p14:tracePt t="15163" x="6000750" y="3333750"/>
          <p14:tracePt t="15178" x="5994400" y="3340100"/>
          <p14:tracePt t="15195" x="5994400" y="3352800"/>
          <p14:tracePt t="15212" x="5988050" y="3359150"/>
          <p14:tracePt t="15228" x="5975350" y="3371850"/>
          <p14:tracePt t="15245" x="5969000" y="3378200"/>
          <p14:tracePt t="15262" x="5962650" y="3378200"/>
          <p14:tracePt t="15278" x="5949950" y="3384550"/>
          <p14:tracePt t="15295" x="5943600" y="3390900"/>
          <p14:tracePt t="15312" x="5937250" y="3390900"/>
          <p14:tracePt t="15328" x="5924550" y="3390900"/>
          <p14:tracePt t="15345" x="5918200" y="3390900"/>
          <p14:tracePt t="15362" x="5905500" y="3390900"/>
          <p14:tracePt t="15378" x="5892800" y="3390900"/>
          <p14:tracePt t="15395" x="5886450" y="3390900"/>
          <p14:tracePt t="15412" x="5880100" y="3390900"/>
          <p14:tracePt t="15428" x="5873750" y="3390900"/>
          <p14:tracePt t="15462" x="5867400" y="3390900"/>
          <p14:tracePt t="15883" x="5873750" y="3390900"/>
          <p14:tracePt t="15893" x="5886450" y="3390900"/>
          <p14:tracePt t="15903" x="5892800" y="3390900"/>
          <p14:tracePt t="15913" x="5905500" y="3390900"/>
          <p14:tracePt t="15928" x="5924550" y="3384550"/>
          <p14:tracePt t="15944" x="5937250" y="3384550"/>
          <p14:tracePt t="15961" x="5943600" y="3378200"/>
          <p14:tracePt t="15978" x="5949950" y="3371850"/>
          <p14:tracePt t="15994" x="5962650" y="3365500"/>
          <p14:tracePt t="16028" x="5969000" y="3359150"/>
          <p14:tracePt t="16044" x="5975350" y="3352800"/>
          <p14:tracePt t="16061" x="5981700" y="3346450"/>
          <p14:tracePt t="16078" x="5981700" y="3333750"/>
          <p14:tracePt t="16094" x="5981700" y="3327400"/>
          <p14:tracePt t="16111" x="5981700" y="3308350"/>
          <p14:tracePt t="16128" x="5981700" y="3289300"/>
          <p14:tracePt t="16145" x="5981700" y="3270250"/>
          <p14:tracePt t="16178" x="5981700" y="3244850"/>
          <p14:tracePt t="16194" x="5969000" y="3238500"/>
          <p14:tracePt t="16211" x="5949950" y="3219450"/>
          <p14:tracePt t="16228" x="5930900" y="3200400"/>
          <p14:tracePt t="16244" x="5918200" y="3194050"/>
          <p14:tracePt t="16261" x="5911850" y="3181350"/>
          <p14:tracePt t="16278" x="5905500" y="3181350"/>
          <p14:tracePt t="16294" x="5899150" y="3181350"/>
          <p14:tracePt t="16311" x="5899150" y="3175000"/>
          <p14:tracePt t="16429" x="5899150" y="3181350"/>
          <p14:tracePt t="16440" x="5899150" y="3187700"/>
          <p14:tracePt t="16450" x="5899150" y="3194050"/>
          <p14:tracePt t="16480" x="5899150" y="3200400"/>
          <p14:tracePt t="16511" x="5899150" y="3206750"/>
          <p14:tracePt t="16602" x="5892800" y="3206750"/>
          <p14:tracePt t="16612" x="5873750" y="3206750"/>
          <p14:tracePt t="16623" x="5867400" y="3206750"/>
          <p14:tracePt t="16632" x="5854700" y="3206750"/>
          <p14:tracePt t="16644" x="5842000" y="3206750"/>
          <p14:tracePt t="16661" x="5835650" y="3206750"/>
          <p14:tracePt t="16677" x="5797550" y="3206750"/>
          <p14:tracePt t="16694" x="5772150" y="3206750"/>
          <p14:tracePt t="16711" x="5759450" y="3206750"/>
          <p14:tracePt t="16727" x="5721350" y="3206750"/>
          <p14:tracePt t="16744" x="5695950" y="3206750"/>
          <p14:tracePt t="16761" x="5683250" y="3213100"/>
          <p14:tracePt t="16777" x="5664200" y="3213100"/>
          <p14:tracePt t="16794" x="5651500" y="3219450"/>
          <p14:tracePt t="16810" x="5651500" y="3225800"/>
          <p14:tracePt t="16827" x="5638800" y="3225800"/>
          <p14:tracePt t="16844" x="5632450" y="3232150"/>
          <p14:tracePt t="16877" x="5632450" y="3251200"/>
          <p14:tracePt t="16895" x="5619750" y="3270250"/>
          <p14:tracePt t="16910" x="5619750" y="3282950"/>
          <p14:tracePt t="16927" x="5613400" y="3295650"/>
          <p14:tracePt t="16944" x="5613400" y="3302000"/>
          <p14:tracePt t="16960" x="5613400" y="3333750"/>
          <p14:tracePt t="16977" x="5613400" y="3359150"/>
          <p14:tracePt t="16994" x="5613400" y="3378200"/>
          <p14:tracePt t="17010" x="5619750" y="3409950"/>
          <p14:tracePt t="17027" x="5645150" y="3448050"/>
          <p14:tracePt t="17044" x="5657850" y="3454400"/>
          <p14:tracePt t="17060" x="5676900" y="3479800"/>
          <p14:tracePt t="17077" x="5689600" y="3486150"/>
          <p14:tracePt t="17094" x="5695950" y="3492500"/>
          <p14:tracePt t="17110" x="5715000" y="3492500"/>
          <p14:tracePt t="17128" x="5727700" y="3492500"/>
          <p14:tracePt t="17144" x="5740400" y="3492500"/>
          <p14:tracePt t="17160" x="5765800" y="3492500"/>
          <p14:tracePt t="17177" x="5772150" y="3492500"/>
          <p14:tracePt t="17194" x="5797550" y="3492500"/>
          <p14:tracePt t="17210" x="5816600" y="3492500"/>
          <p14:tracePt t="17227" x="5822950" y="3492500"/>
          <p14:tracePt t="17243" x="5854700" y="3486150"/>
          <p14:tracePt t="17260" x="5873750" y="3473450"/>
          <p14:tracePt t="17277" x="5886450" y="3467100"/>
          <p14:tracePt t="17293" x="5899150" y="3460750"/>
          <p14:tracePt t="17310" x="5918200" y="3448050"/>
          <p14:tracePt t="17327" x="5918200" y="3441700"/>
          <p14:tracePt t="17343" x="5937250" y="3429000"/>
          <p14:tracePt t="17360" x="5949950" y="3403600"/>
          <p14:tracePt t="17377" x="5956300" y="3397250"/>
          <p14:tracePt t="17393" x="5962650" y="3384550"/>
          <p14:tracePt t="17410" x="5969000" y="3378200"/>
          <p14:tracePt t="17427" x="5969000" y="3371850"/>
          <p14:tracePt t="17443" x="5975350" y="3365500"/>
          <p14:tracePt t="17460" x="5975350" y="3352800"/>
          <p14:tracePt t="17477" x="5975350" y="3333750"/>
          <p14:tracePt t="17493" x="5975350" y="3314700"/>
          <p14:tracePt t="17510" x="5975350" y="3302000"/>
          <p14:tracePt t="17526" x="5975350" y="3282950"/>
          <p14:tracePt t="17543" x="5975350" y="3270250"/>
          <p14:tracePt t="17560" x="5969000" y="3263900"/>
          <p14:tracePt t="17576" x="5962650" y="3251200"/>
          <p14:tracePt t="17593" x="5956300" y="3244850"/>
          <p14:tracePt t="17610" x="5937250" y="3232150"/>
          <p14:tracePt t="17627" x="5911850" y="3213100"/>
          <p14:tracePt t="17644" x="5886450" y="3200400"/>
          <p14:tracePt t="17660" x="5873750" y="3194050"/>
          <p14:tracePt t="17677" x="5842000" y="3194050"/>
          <p14:tracePt t="17693" x="5829300" y="3187700"/>
          <p14:tracePt t="17710" x="5797550" y="3187700"/>
          <p14:tracePt t="17727" x="5772150" y="3187700"/>
          <p14:tracePt t="17743" x="5753100" y="3187700"/>
          <p14:tracePt t="17760" x="5734050" y="3187700"/>
          <p14:tracePt t="17776" x="5708650" y="3194050"/>
          <p14:tracePt t="17793" x="5702300" y="3206750"/>
          <p14:tracePt t="17810" x="5683250" y="3219450"/>
          <p14:tracePt t="17827" x="5664200" y="3232150"/>
          <p14:tracePt t="17843" x="5657850" y="3238500"/>
          <p14:tracePt t="17860" x="5651500" y="3244850"/>
          <p14:tracePt t="17877" x="5645150" y="3257550"/>
          <p14:tracePt t="17893" x="5638800" y="3257550"/>
          <p14:tracePt t="17910" x="5638800" y="3276600"/>
          <p14:tracePt t="17926" x="5632450" y="3276600"/>
          <p14:tracePt t="17943" x="5626100" y="3295650"/>
          <p14:tracePt t="17960" x="5626100" y="3314700"/>
          <p14:tracePt t="17976" x="5626100" y="3327400"/>
          <p14:tracePt t="17993" x="5626100" y="3365500"/>
          <p14:tracePt t="18010" x="5626100" y="3390900"/>
          <p14:tracePt t="18026" x="5632450" y="3403600"/>
          <p14:tracePt t="18043" x="5638800" y="3416300"/>
          <p14:tracePt t="18060" x="5638800" y="3429000"/>
          <p14:tracePt t="18062" x="5645150" y="3435350"/>
          <p14:tracePt t="18077" x="5651500" y="3435350"/>
          <p14:tracePt t="18093" x="5657850" y="3448050"/>
          <p14:tracePt t="18110" x="5670550" y="3448050"/>
          <p14:tracePt t="18126" x="5695950" y="3467100"/>
          <p14:tracePt t="18143" x="5721350" y="3479800"/>
          <p14:tracePt t="18160" x="5734050" y="3486150"/>
          <p14:tracePt t="18176" x="5772150" y="3492500"/>
          <p14:tracePt t="18193" x="5810250" y="3492500"/>
          <p14:tracePt t="18209" x="5829300" y="3492500"/>
          <p14:tracePt t="18226" x="5861050" y="3492500"/>
          <p14:tracePt t="18243" x="5892800" y="3486150"/>
          <p14:tracePt t="18276" x="5911850" y="3479800"/>
          <p14:tracePt t="18293" x="5918200" y="3473450"/>
          <p14:tracePt t="18326" x="5924550" y="3473450"/>
          <p14:tracePt t="18343" x="5930900" y="3473450"/>
          <p14:tracePt t="19144" x="5937250" y="3460750"/>
          <p14:tracePt t="19155" x="5949950" y="3441700"/>
          <p14:tracePt t="19164" x="5969000" y="3416300"/>
          <p14:tracePt t="19176" x="6007100" y="3371850"/>
          <p14:tracePt t="19192" x="6051550" y="3321050"/>
          <p14:tracePt t="19209" x="6115050" y="3251200"/>
          <p14:tracePt t="19225" x="6235700" y="3162300"/>
          <p14:tracePt t="19242" x="6292850" y="3130550"/>
          <p14:tracePt t="19259" x="6388100" y="3079750"/>
          <p14:tracePt t="19275" x="6438900" y="3060700"/>
          <p14:tracePt t="19292" x="6457950" y="3060700"/>
          <p14:tracePt t="19309" x="6464300" y="3060700"/>
          <p14:tracePt t="19326" x="6470650" y="3060700"/>
          <p14:tracePt t="19359" x="6477000" y="3060700"/>
          <p14:tracePt t="19397" x="6483350" y="3060700"/>
          <p14:tracePt t="19408" x="6489700" y="3060700"/>
          <p14:tracePt t="19438" x="6496050" y="3060700"/>
          <p14:tracePt t="19448" x="6508750" y="3060700"/>
          <p14:tracePt t="19458" x="6508750" y="3067050"/>
          <p14:tracePt t="19468" x="6521450" y="3073400"/>
          <p14:tracePt t="19478" x="6527800" y="3073400"/>
          <p14:tracePt t="19492" x="6534150" y="3079750"/>
          <p14:tracePt t="19508" x="6546850" y="3079750"/>
          <p14:tracePt t="19542" x="6546850" y="3086100"/>
          <p14:tracePt t="19559" x="6553200" y="3086100"/>
          <p14:tracePt t="19600" x="6553200" y="3092450"/>
          <p14:tracePt t="19651" x="6559550" y="3092450"/>
          <p14:tracePt t="20674" x="6565900" y="3092450"/>
          <p14:tracePt t="20684" x="6572250" y="3092450"/>
          <p14:tracePt t="20693" x="6591300" y="3092450"/>
          <p14:tracePt t="20708" x="6597650" y="3092450"/>
          <p14:tracePt t="20724" x="6642100" y="3086100"/>
          <p14:tracePt t="20741" x="6661150" y="3079750"/>
          <p14:tracePt t="20758" x="6686550" y="3079750"/>
          <p14:tracePt t="20774" x="6711950" y="3073400"/>
          <p14:tracePt t="20791" x="6724650" y="3073400"/>
          <p14:tracePt t="20808" x="6756400" y="3073400"/>
          <p14:tracePt t="20825" x="6826250" y="3067050"/>
          <p14:tracePt t="20841" x="6864350" y="3067050"/>
          <p14:tracePt t="20858" x="6953250" y="3067050"/>
          <p14:tracePt t="20874" x="7004050" y="3067050"/>
          <p14:tracePt t="20891" x="7092950" y="3067050"/>
          <p14:tracePt t="20908" x="7156450" y="3067050"/>
          <p14:tracePt t="20924" x="7188200" y="3067050"/>
          <p14:tracePt t="20941" x="7245350" y="3067050"/>
          <p14:tracePt t="20957" x="7308850" y="3067050"/>
          <p14:tracePt t="20974" x="7340600" y="3067050"/>
          <p14:tracePt t="20991" x="7416800" y="3067050"/>
          <p14:tracePt t="21007" x="7486650" y="3067050"/>
          <p14:tracePt t="21024" x="7524750" y="3067050"/>
          <p14:tracePt t="21041" x="7594600" y="3067050"/>
          <p14:tracePt t="21058" x="7658100" y="3067050"/>
          <p14:tracePt t="21074" x="7689850" y="3067050"/>
          <p14:tracePt t="21091" x="7747000" y="3067050"/>
          <p14:tracePt t="21108" x="7785100" y="3067050"/>
          <p14:tracePt t="21125" x="7810500" y="3067050"/>
          <p14:tracePt t="21141" x="7848600" y="3067050"/>
          <p14:tracePt t="21157" x="7874000" y="3067050"/>
          <p14:tracePt t="21174" x="7924800" y="3060700"/>
          <p14:tracePt t="21191" x="7962900" y="3048000"/>
          <p14:tracePt t="21208" x="7981950" y="3048000"/>
          <p14:tracePt t="21224" x="8001000" y="3048000"/>
          <p14:tracePt t="21241" x="8013700" y="3048000"/>
          <p14:tracePt t="21547" x="8020050" y="3048000"/>
          <p14:tracePt t="21555" x="8039100" y="3048000"/>
          <p14:tracePt t="21565" x="8058150" y="3048000"/>
          <p14:tracePt t="21575" x="8089900" y="3041650"/>
          <p14:tracePt t="21591" x="8134350" y="3041650"/>
          <p14:tracePt t="21607" x="8223250" y="3028950"/>
          <p14:tracePt t="21625" x="8312150" y="3022600"/>
          <p14:tracePt t="21640" x="8356600" y="3016250"/>
          <p14:tracePt t="21657" x="8420100" y="3009900"/>
          <p14:tracePt t="21674" x="8464550" y="3009900"/>
          <p14:tracePt t="21690" x="8534400" y="3003550"/>
          <p14:tracePt t="21707" x="8597900" y="2997200"/>
          <p14:tracePt t="21724" x="8636000" y="2990850"/>
          <p14:tracePt t="21740" x="8699500" y="2990850"/>
          <p14:tracePt t="21757" x="8763000" y="2990850"/>
          <p14:tracePt t="21774" x="8788400" y="2990850"/>
          <p14:tracePt t="21790" x="8839200" y="2990850"/>
          <p14:tracePt t="21807" x="8858250" y="2990850"/>
          <p14:tracePt t="21824" x="8921750" y="2990850"/>
          <p14:tracePt t="21840" x="8978900" y="2990850"/>
          <p14:tracePt t="21858" x="9036050" y="2990850"/>
          <p14:tracePt t="21874" x="9055100" y="2990850"/>
          <p14:tracePt t="21890" x="9086850" y="2990850"/>
          <p14:tracePt t="21907" x="9099550" y="2990850"/>
          <p14:tracePt t="21923" x="9124950" y="2990850"/>
          <p14:tracePt t="21940" x="9156700" y="2990850"/>
          <p14:tracePt t="21957" x="9175750" y="2990850"/>
          <p14:tracePt t="21973" x="9213850" y="2990850"/>
          <p14:tracePt t="21990" x="9258300" y="2990850"/>
          <p14:tracePt t="22007" x="9277350" y="2997200"/>
          <p14:tracePt t="22023" x="9309100" y="2997200"/>
          <p14:tracePt t="22040" x="9347200" y="2997200"/>
          <p14:tracePt t="22057" x="9366250" y="2997200"/>
          <p14:tracePt t="22073" x="9423400" y="2997200"/>
          <p14:tracePt t="22091" x="9480550" y="2997200"/>
          <p14:tracePt t="22107" x="9493250" y="2997200"/>
          <p14:tracePt t="22123" x="9537700" y="2997200"/>
          <p14:tracePt t="22140" x="9550400" y="2997200"/>
          <p14:tracePt t="22157" x="9594850" y="2997200"/>
          <p14:tracePt t="22173" x="9626600" y="2990850"/>
          <p14:tracePt t="22190" x="9645650" y="2984500"/>
          <p14:tracePt t="22207" x="9677400" y="2984500"/>
          <p14:tracePt t="22223" x="9709150" y="2978150"/>
          <p14:tracePt t="22240" x="9721850" y="2978150"/>
          <p14:tracePt t="22257" x="9753600" y="2978150"/>
          <p14:tracePt t="22273" x="9772650" y="2978150"/>
          <p14:tracePt t="22290" x="9779000" y="2978150"/>
          <p14:tracePt t="22730" x="9772650" y="2978150"/>
          <p14:tracePt t="22740" x="9759950" y="2978150"/>
          <p14:tracePt t="22750" x="9740900" y="2978150"/>
          <p14:tracePt t="22760" x="9721850" y="2978150"/>
          <p14:tracePt t="22773" x="9709150" y="2978150"/>
          <p14:tracePt t="22789" x="9683750" y="2978150"/>
          <p14:tracePt t="22823" x="9664700" y="2978150"/>
          <p14:tracePt t="22857" x="9658350" y="2978150"/>
          <p14:tracePt t="22873" x="9652000" y="2978150"/>
          <p14:tracePt t="22889" x="9645650" y="2978150"/>
          <p14:tracePt t="22906" x="9632950" y="2990850"/>
          <p14:tracePt t="22923" x="9626600" y="2997200"/>
          <p14:tracePt t="22939" x="9626600" y="3003550"/>
          <p14:tracePt t="22956" x="9620250" y="3009900"/>
          <p14:tracePt t="22973" x="9620250" y="3016250"/>
          <p14:tracePt t="22989" x="9620250" y="3022600"/>
          <p14:tracePt t="23006" x="9620250" y="3028950"/>
          <p14:tracePt t="23023" x="9620250" y="3048000"/>
          <p14:tracePt t="23056" x="9620250" y="3060700"/>
          <p14:tracePt t="23073" x="9626600" y="3060700"/>
          <p14:tracePt t="23076" x="9639300" y="3073400"/>
          <p14:tracePt t="23089" x="9645650" y="3079750"/>
          <p14:tracePt t="23106" x="9664700" y="3086100"/>
          <p14:tracePt t="23124" x="9683750" y="3105150"/>
          <p14:tracePt t="23139" x="9696450" y="3111500"/>
          <p14:tracePt t="23157" x="9721850" y="3124200"/>
          <p14:tracePt t="23173" x="9740900" y="3130550"/>
          <p14:tracePt t="23189" x="9785350" y="3130550"/>
          <p14:tracePt t="23206" x="9823450" y="3130550"/>
          <p14:tracePt t="23223" x="9842500" y="3130550"/>
          <p14:tracePt t="23239" x="9874250" y="3130550"/>
          <p14:tracePt t="23256" x="9906000" y="3130550"/>
          <p14:tracePt t="23272" x="9918700" y="3130550"/>
          <p14:tracePt t="23289" x="9950450" y="3130550"/>
          <p14:tracePt t="23306" x="9969500" y="3130550"/>
          <p14:tracePt t="23322" x="10007600" y="3117850"/>
          <p14:tracePt t="23339" x="10039350" y="3105150"/>
          <p14:tracePt t="23357" x="10064750" y="3092450"/>
          <p14:tracePt t="23373" x="10083800" y="3086100"/>
          <p14:tracePt t="23389" x="10115550" y="3079750"/>
          <p14:tracePt t="23406" x="10121900" y="3073400"/>
          <p14:tracePt t="23422" x="10140950" y="3060700"/>
          <p14:tracePt t="23439" x="10140950" y="3054350"/>
          <p14:tracePt t="23500" x="10140950" y="3048000"/>
          <p14:tracePt t="23509" x="10140950" y="3041650"/>
          <p14:tracePt t="23520" x="10140950" y="3035300"/>
          <p14:tracePt t="23530" x="10140950" y="3022600"/>
          <p14:tracePt t="23550" x="10140950" y="3009900"/>
          <p14:tracePt t="23560" x="10140950" y="3003550"/>
          <p14:tracePt t="23572" x="10134600" y="2990850"/>
          <p14:tracePt t="23590" x="10121900" y="2978150"/>
          <p14:tracePt t="23606" x="10115550" y="2971800"/>
          <p14:tracePt t="23623" x="10090150" y="2959100"/>
          <p14:tracePt t="23639" x="10071100" y="2946400"/>
          <p14:tracePt t="23656" x="10045700" y="2933700"/>
          <p14:tracePt t="23672" x="10001250" y="2921000"/>
          <p14:tracePt t="23689" x="9988550" y="2921000"/>
          <p14:tracePt t="23705" x="9944100" y="2921000"/>
          <p14:tracePt t="23722" x="9912350" y="2921000"/>
          <p14:tracePt t="23739" x="9893300" y="2921000"/>
          <p14:tracePt t="23756" x="9861550" y="2933700"/>
          <p14:tracePt t="23772" x="9829800" y="2952750"/>
          <p14:tracePt t="23789" x="9810750" y="2959100"/>
          <p14:tracePt t="23806" x="9791700" y="2971800"/>
          <p14:tracePt t="23823" x="9772650" y="2997200"/>
          <p14:tracePt t="23839" x="9766300" y="3003550"/>
          <p14:tracePt t="23855" x="9753600" y="3016250"/>
          <p14:tracePt t="23872" x="9747250" y="3028950"/>
          <p14:tracePt t="23889" x="9734550" y="3041650"/>
          <p14:tracePt t="23905" x="9728200" y="3060700"/>
          <p14:tracePt t="23922" x="9721850" y="3073400"/>
          <p14:tracePt t="23939" x="9715500" y="3086100"/>
          <p14:tracePt t="23955" x="9715500" y="3105150"/>
          <p14:tracePt t="23989" x="9715500" y="3117850"/>
          <p14:tracePt t="24005" x="9715500" y="3124200"/>
          <p14:tracePt t="24057" x="9715500" y="3130550"/>
          <p14:tracePt t="24097" x="9715500" y="3136900"/>
          <p14:tracePt t="24107" x="9721850" y="3136900"/>
          <p14:tracePt t="24300" x="9728200" y="3136900"/>
          <p14:tracePt t="24340" x="9734550" y="3136900"/>
          <p14:tracePt t="24381" x="9734550" y="3130550"/>
          <p14:tracePt t="24462" x="9740900" y="3130550"/>
          <p14:tracePt t="25151" x="9747250" y="3130550"/>
          <p14:tracePt t="25160" x="9753600" y="3130550"/>
          <p14:tracePt t="25171" x="9753600" y="3124200"/>
          <p14:tracePt t="25181" x="9766300" y="3124200"/>
          <p14:tracePt t="25191" x="9772650" y="3124200"/>
          <p14:tracePt t="25204" x="9785350" y="3117850"/>
          <p14:tracePt t="25221" x="9798050" y="3117850"/>
          <p14:tracePt t="25238" x="9810750" y="3117850"/>
          <p14:tracePt t="25255" x="9823450" y="3117850"/>
          <p14:tracePt t="25271" x="9836150" y="3117850"/>
          <p14:tracePt t="25288" x="9848850" y="3111500"/>
          <p14:tracePt t="25304" x="9861550" y="3111500"/>
          <p14:tracePt t="25322" x="9874250" y="3111500"/>
          <p14:tracePt t="25354" x="9886950" y="3111500"/>
          <p14:tracePt t="25371" x="9893300" y="3111500"/>
          <p14:tracePt t="25388" x="9906000" y="3111500"/>
          <p14:tracePt t="25404" x="9912350" y="3111500"/>
          <p14:tracePt t="25421" x="9918700" y="3111500"/>
          <p14:tracePt t="25438" x="9925050" y="3111500"/>
          <p14:tracePt t="25454" x="9937750" y="3111500"/>
          <p14:tracePt t="25488" x="9950450" y="3111500"/>
          <p14:tracePt t="25504" x="9956800" y="3111500"/>
          <p14:tracePt t="26407" x="9950450" y="3111500"/>
          <p14:tracePt t="26420" x="9906000" y="3105150"/>
          <p14:tracePt t="26438" x="9620250" y="3079750"/>
          <p14:tracePt t="26454" x="9309100" y="3048000"/>
          <p14:tracePt t="26471" x="8699500" y="3022600"/>
          <p14:tracePt t="26487" x="8178800" y="3022600"/>
          <p14:tracePt t="26503" x="7943850" y="3022600"/>
          <p14:tracePt t="26520" x="7512050" y="3022600"/>
          <p14:tracePt t="26538" x="7099300" y="3022600"/>
          <p14:tracePt t="26554" x="6921500" y="3028950"/>
          <p14:tracePt t="26571" x="6661150" y="3028950"/>
          <p14:tracePt t="26587" x="6527800" y="3028950"/>
          <p14:tracePt t="26604" x="6299200" y="3035300"/>
          <p14:tracePt t="26620" x="6089650" y="3035300"/>
          <p14:tracePt t="26637" x="6000750" y="3035300"/>
          <p14:tracePt t="26653" x="5867400" y="3035300"/>
          <p14:tracePt t="26670" x="5765800" y="3035300"/>
          <p14:tracePt t="26687" x="5734050" y="3035300"/>
          <p14:tracePt t="26703" x="5683250" y="3035300"/>
          <p14:tracePt t="26720" x="5651500" y="3035300"/>
          <p14:tracePt t="26737" x="5632450" y="3035300"/>
          <p14:tracePt t="26753" x="5607050" y="3035300"/>
          <p14:tracePt t="26770" x="5581650" y="3035300"/>
          <p14:tracePt t="26787" x="5562600" y="3035300"/>
          <p14:tracePt t="26803" x="5518150" y="3035300"/>
          <p14:tracePt t="26821" x="5467350" y="3035300"/>
          <p14:tracePt t="26837" x="5435600" y="3035300"/>
          <p14:tracePt t="26853" x="5384800" y="3035300"/>
          <p14:tracePt t="26870" x="5359400" y="3035300"/>
          <p14:tracePt t="26887" x="5308600" y="3035300"/>
          <p14:tracePt t="26903" x="5257800" y="3035300"/>
          <p14:tracePt t="26920" x="5226050" y="3035300"/>
          <p14:tracePt t="26937" x="5175250" y="3035300"/>
          <p14:tracePt t="26953" x="5118100" y="3035300"/>
          <p14:tracePt t="26970" x="5105400" y="3035300"/>
          <p14:tracePt t="26987" x="5060950" y="3035300"/>
          <p14:tracePt t="27003" x="5035550" y="3035300"/>
          <p14:tracePt t="27020" x="5022850" y="3035300"/>
          <p14:tracePt t="27037" x="5010150" y="3035300"/>
          <p14:tracePt t="27054" x="5003800" y="3035300"/>
          <p14:tracePt t="27652" x="4997450" y="3035300"/>
          <p14:tracePt t="27663" x="4991100" y="3035300"/>
          <p14:tracePt t="27672" x="4984750" y="3035300"/>
          <p14:tracePt t="27686" x="4978400" y="3035300"/>
          <p14:tracePt t="27703" x="4965700" y="3035300"/>
          <p14:tracePt t="27719" x="4953000" y="3035300"/>
          <p14:tracePt t="27736" x="4933950" y="3028950"/>
          <p14:tracePt t="27753" x="4914900" y="3028950"/>
          <p14:tracePt t="27769" x="4895850" y="3022600"/>
          <p14:tracePt t="27786" x="4876800" y="3022600"/>
          <p14:tracePt t="27803" x="4845050" y="3022600"/>
          <p14:tracePt t="27819" x="4838700" y="3022600"/>
          <p14:tracePt t="27836" x="4794250" y="3022600"/>
          <p14:tracePt t="27853" x="4781550" y="3022600"/>
          <p14:tracePt t="27869" x="4749800" y="3022600"/>
          <p14:tracePt t="27886" x="4724400" y="3022600"/>
          <p14:tracePt t="27903" x="4718050" y="3022600"/>
          <p14:tracePt t="27919" x="4699000" y="3022600"/>
          <p14:tracePt t="27936" x="4686300" y="3022600"/>
          <p14:tracePt t="27952" x="4679950" y="3022600"/>
          <p14:tracePt t="27969" x="4667250" y="3022600"/>
          <p14:tracePt t="27986" x="4654550" y="3022600"/>
          <p14:tracePt t="28002" x="4648200" y="3022600"/>
          <p14:tracePt t="28019" x="4641850" y="3028950"/>
          <p14:tracePt t="28036" x="4629150" y="3035300"/>
          <p14:tracePt t="28053" x="4629150" y="3041650"/>
          <p14:tracePt t="28069" x="4616450" y="3048000"/>
          <p14:tracePt t="28086" x="4610100" y="3054350"/>
          <p14:tracePt t="28102" x="4597400" y="3073400"/>
          <p14:tracePt t="28119" x="4584700" y="3092450"/>
          <p14:tracePt t="28136" x="4578350" y="3098800"/>
          <p14:tracePt t="28152" x="4565650" y="3117850"/>
          <p14:tracePt t="28169" x="4559300" y="3130550"/>
          <p14:tracePt t="28186" x="4559300" y="3143250"/>
          <p14:tracePt t="28203" x="4552950" y="3162300"/>
          <p14:tracePt t="28219" x="4540250" y="3187700"/>
          <p14:tracePt t="28236" x="4540250" y="3206750"/>
          <p14:tracePt t="28252" x="4533900" y="3232150"/>
          <p14:tracePt t="28269" x="4533900" y="3270250"/>
          <p14:tracePt t="28286" x="4533900" y="3282950"/>
          <p14:tracePt t="28302" x="4533900" y="3314700"/>
          <p14:tracePt t="28320" x="4533900" y="3346450"/>
          <p14:tracePt t="28336" x="4546600" y="3365500"/>
          <p14:tracePt t="28352" x="4565650" y="3397250"/>
          <p14:tracePt t="28369" x="4572000" y="3416300"/>
          <p14:tracePt t="28385" x="4591050" y="3448050"/>
          <p14:tracePt t="28402" x="4635500" y="3467100"/>
          <p14:tracePt t="28418" x="4660900" y="3473450"/>
          <p14:tracePt t="28435" x="4730750" y="3486150"/>
          <p14:tracePt t="28452" x="4794250" y="3486150"/>
          <p14:tracePt t="28469" x="4826000" y="3486150"/>
          <p14:tracePt t="28485" x="4889500" y="3486150"/>
          <p14:tracePt t="28502" x="4946650" y="3486150"/>
          <p14:tracePt t="28519" x="4972050" y="3479800"/>
          <p14:tracePt t="28535" x="5016500" y="3473450"/>
          <p14:tracePt t="28553" x="5060950" y="3460750"/>
          <p14:tracePt t="28569" x="5080000" y="3454400"/>
          <p14:tracePt t="28585" x="5118100" y="3435350"/>
          <p14:tracePt t="28602" x="5137150" y="3422650"/>
          <p14:tracePt t="28619" x="5168900" y="3409950"/>
          <p14:tracePt t="28635" x="5200650" y="3397250"/>
          <p14:tracePt t="28652" x="5213350" y="3384550"/>
          <p14:tracePt t="28669" x="5238750" y="3365500"/>
          <p14:tracePt t="28685" x="5251450" y="3346450"/>
          <p14:tracePt t="28702" x="5264150" y="3333750"/>
          <p14:tracePt t="28719" x="5276850" y="3308350"/>
          <p14:tracePt t="28735" x="5283200" y="3282950"/>
          <p14:tracePt t="28752" x="5283200" y="3270250"/>
          <p14:tracePt t="28769" x="5289550" y="3238500"/>
          <p14:tracePt t="28786" x="5289550" y="3213100"/>
          <p14:tracePt t="28802" x="5289550" y="3194050"/>
          <p14:tracePt t="28819" x="5289550" y="3162300"/>
          <p14:tracePt t="28835" x="5289550" y="3143250"/>
          <p14:tracePt t="28852" x="5283200" y="3105150"/>
          <p14:tracePt t="28868" x="5270500" y="3054350"/>
          <p14:tracePt t="28885" x="5257800" y="3035300"/>
          <p14:tracePt t="28902" x="5238750" y="3003550"/>
          <p14:tracePt t="28918" x="5226050" y="2971800"/>
          <p14:tracePt t="28935" x="5213350" y="2959100"/>
          <p14:tracePt t="28952" x="5181600" y="2940050"/>
          <p14:tracePt t="28968" x="5137150" y="2914650"/>
          <p14:tracePt t="28985" x="5118100" y="2908300"/>
          <p14:tracePt t="29002" x="5073650" y="2895600"/>
          <p14:tracePt t="29019" x="5048250" y="2889250"/>
          <p14:tracePt t="29035" x="5003800" y="2889250"/>
          <p14:tracePt t="29052" x="4959350" y="2889250"/>
          <p14:tracePt t="29068" x="4940300" y="2889250"/>
          <p14:tracePt t="29072" x="4921250" y="2889250"/>
          <p14:tracePt t="29085" x="4895850" y="2889250"/>
          <p14:tracePt t="29102" x="4851400" y="2889250"/>
          <p14:tracePt t="29118" x="4832350" y="2895600"/>
          <p14:tracePt t="29135" x="4787900" y="2914650"/>
          <p14:tracePt t="29152" x="4749800" y="2927350"/>
          <p14:tracePt t="29168" x="4724400" y="2940050"/>
          <p14:tracePt t="29185" x="4667250" y="2984500"/>
          <p14:tracePt t="29203" x="4610100" y="3016250"/>
          <p14:tracePt t="29218" x="4584700" y="3041650"/>
          <p14:tracePt t="29235" x="4546600" y="3060700"/>
          <p14:tracePt t="29252" x="4533900" y="3073400"/>
          <p14:tracePt t="29268" x="4502150" y="3098800"/>
          <p14:tracePt t="29285" x="4476750" y="3117850"/>
          <p14:tracePt t="29302" x="4470400" y="3136900"/>
          <p14:tracePt t="29318" x="4445000" y="3168650"/>
          <p14:tracePt t="29335" x="4432300" y="3200400"/>
          <p14:tracePt t="29351" x="4425950" y="3219450"/>
          <p14:tracePt t="29368" x="4419600" y="3276600"/>
          <p14:tracePt t="29385" x="4419600" y="3340100"/>
          <p14:tracePt t="29401" x="4419600" y="3371850"/>
          <p14:tracePt t="29418" x="4425950" y="3435350"/>
          <p14:tracePt t="29435" x="4445000" y="3479800"/>
          <p14:tracePt t="29451" x="4457700" y="3492500"/>
          <p14:tracePt t="29468" x="4489450" y="3517900"/>
          <p14:tracePt t="29485" x="4521200" y="3543300"/>
          <p14:tracePt t="29501" x="4540250" y="3556000"/>
          <p14:tracePt t="29518" x="4597400" y="3568700"/>
          <p14:tracePt t="29535" x="4679950" y="3581400"/>
          <p14:tracePt t="29551" x="4711700" y="3581400"/>
          <p14:tracePt t="29568" x="4794250" y="3581400"/>
          <p14:tracePt t="29585" x="4838700" y="3581400"/>
          <p14:tracePt t="29601" x="4927600" y="3581400"/>
          <p14:tracePt t="29618" x="5003800" y="3568700"/>
          <p14:tracePt t="29635" x="5041900" y="3549650"/>
          <p14:tracePt t="29651" x="5092700" y="3530600"/>
          <p14:tracePt t="29668" x="5137150" y="3498850"/>
          <p14:tracePt t="29685" x="5156200" y="3486150"/>
          <p14:tracePt t="29701" x="5187950" y="3454400"/>
          <p14:tracePt t="29718" x="5219700" y="3416300"/>
          <p14:tracePt t="29734" x="5232400" y="3403600"/>
          <p14:tracePt t="29752" x="5245100" y="3390900"/>
          <p14:tracePt t="29769" x="5245100" y="3378200"/>
          <p14:tracePt t="29784" x="5251450" y="3365500"/>
          <p14:tracePt t="29801" x="5257800" y="3314700"/>
          <p14:tracePt t="29818" x="5264150" y="3276600"/>
          <p14:tracePt t="29835" x="5264150" y="3187700"/>
          <p14:tracePt t="29851" x="5270500" y="3143250"/>
          <p14:tracePt t="29868" x="5270500" y="3117850"/>
          <p14:tracePt t="29884" x="5270500" y="3092450"/>
          <p14:tracePt t="29901" x="5270500" y="3054350"/>
          <p14:tracePt t="29918" x="5270500" y="3041650"/>
          <p14:tracePt t="29934" x="5270500" y="3009900"/>
          <p14:tracePt t="29951" x="5270500" y="2984500"/>
          <p14:tracePt t="29968" x="5270500" y="2971800"/>
          <p14:tracePt t="29984" x="5270500" y="2965450"/>
          <p14:tracePt t="30001" x="5270500" y="2959100"/>
          <p14:tracePt t="30114" x="5270500" y="2952750"/>
          <p14:tracePt t="30428" x="5264150" y="2952750"/>
          <p14:tracePt t="30873" x="5276850" y="2965450"/>
          <p14:tracePt t="30884" x="5302250" y="2997200"/>
          <p14:tracePt t="30894" x="5334000" y="3035300"/>
          <p14:tracePt t="30904" x="5378450" y="3092450"/>
          <p14:tracePt t="30917" x="5429250" y="3162300"/>
          <p14:tracePt t="30934" x="5530850" y="3321050"/>
          <p14:tracePt t="30950" x="5575300" y="3390900"/>
          <p14:tracePt t="30967" x="5664200" y="3536950"/>
          <p14:tracePt t="30984" x="5727700" y="3670300"/>
          <p14:tracePt t="31000" x="5753100" y="3727450"/>
          <p14:tracePt t="31017" x="5791200" y="3829050"/>
          <p14:tracePt t="31035" x="5822950" y="3937000"/>
          <p14:tracePt t="31050" x="5829300" y="3981450"/>
          <p14:tracePt t="31067" x="5854700" y="4076700"/>
          <p14:tracePt t="31084" x="5861050" y="4121150"/>
          <p14:tracePt t="31100" x="5873750" y="4210050"/>
          <p14:tracePt t="31117" x="5892800" y="4286250"/>
          <p14:tracePt t="31134" x="5892800" y="4330700"/>
          <p14:tracePt t="31150" x="5905500" y="4406900"/>
          <p14:tracePt t="31167" x="5918200" y="4495800"/>
          <p14:tracePt t="31184" x="5930900" y="4540250"/>
          <p14:tracePt t="31200" x="5937250" y="4622800"/>
          <p14:tracePt t="31217" x="5937250" y="4641850"/>
          <p14:tracePt t="31234" x="5943600" y="4686300"/>
          <p14:tracePt t="31250" x="5943600" y="4711700"/>
          <p14:tracePt t="31267" x="5943600" y="4730750"/>
          <p14:tracePt t="31283" x="5943600" y="4743450"/>
          <p14:tracePt t="31300" x="5943600" y="4768850"/>
          <p14:tracePt t="31317" x="5943600" y="4781550"/>
          <p14:tracePt t="31333" x="5943600" y="4806950"/>
          <p14:tracePt t="31350" x="5943600" y="4819650"/>
          <p14:tracePt t="31367" x="5943600" y="4826000"/>
          <p14:tracePt t="31383" x="5943600" y="4832350"/>
          <p14:tracePt t="31400" x="5943600" y="4838700"/>
          <p14:tracePt t="31417" x="5943600" y="4845050"/>
          <p14:tracePt t="31433" x="5943600" y="4851400"/>
          <p14:tracePt t="31450" x="5943600" y="4864100"/>
          <p14:tracePt t="31483" x="5943600" y="4876800"/>
          <p14:tracePt t="31532" x="5943600" y="4883150"/>
          <p14:tracePt t="32595" x="5930900" y="4883150"/>
          <p14:tracePt t="32616" x="5924550" y="4883150"/>
          <p14:tracePt t="32626" x="5886450" y="4870450"/>
          <p14:tracePt t="32636" x="5753100" y="4781550"/>
          <p14:tracePt t="32649" x="5410200" y="4546600"/>
          <p14:tracePt t="32666" x="4622800" y="3867150"/>
          <p14:tracePt t="32683" x="4222750" y="3467100"/>
          <p14:tracePt t="32699" x="3340100" y="2508250"/>
          <p14:tracePt t="32716" x="2978150" y="2089150"/>
          <p14:tracePt t="32732" x="2260600" y="1257300"/>
          <p14:tracePt t="32749" x="1765300" y="622300"/>
          <p14:tracePt t="32767" x="1504950" y="292100"/>
          <p14:tracePt t="32783" x="1441450" y="209550"/>
          <p14:tracePt t="32799" x="1390650" y="114300"/>
          <p14:tracePt t="32816" x="1377950" y="101600"/>
          <p14:tracePt t="32832" x="1371600" y="95250"/>
          <p14:tracePt t="33041" x="1365250" y="95250"/>
          <p14:tracePt t="33072" x="1358900" y="95250"/>
          <p14:tracePt t="33082" x="1346200" y="95250"/>
          <p14:tracePt t="33092" x="1346200" y="88900"/>
          <p14:tracePt t="33102" x="1339850" y="88900"/>
          <p14:tracePt t="33116" x="1333500" y="88900"/>
          <p14:tracePt t="33132" x="1327150" y="82550"/>
          <p14:tracePt t="33149" x="1320800" y="82550"/>
          <p14:tracePt t="33165" x="1314450" y="82550"/>
          <p14:tracePt t="33203" x="1308100" y="82550"/>
          <p14:tracePt t="33849" x="1225550" y="825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380" cy="68580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00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982" x="996950" y="5200650"/>
          <p14:tracePt t="4460" x="1016000" y="5187950"/>
          <p14:tracePt t="4470" x="1085850" y="5143500"/>
          <p14:tracePt t="4480" x="1250950" y="5067300"/>
          <p14:tracePt t="4490" x="1555750" y="4940300"/>
          <p14:tracePt t="4503" x="1911350" y="4800600"/>
          <p14:tracePt t="4520" x="2686050" y="4533900"/>
          <p14:tracePt t="4537" x="3073400" y="4425950"/>
          <p14:tracePt t="4553" x="3841750" y="4241800"/>
          <p14:tracePt t="4570" x="4203700" y="4152900"/>
          <p14:tracePt t="4572" x="4546600" y="4076700"/>
          <p14:tracePt t="4587" x="4838700" y="4019550"/>
          <p14:tracePt t="4603" x="5289550" y="3968750"/>
          <p14:tracePt t="4621" x="5524500" y="3968750"/>
          <p14:tracePt t="4637" x="5588000" y="3968750"/>
          <p14:tracePt t="4654" x="5657850" y="3981450"/>
          <p14:tracePt t="4670" x="5670550" y="3981450"/>
          <p14:tracePt t="4687" x="5676900" y="3981450"/>
          <p14:tracePt t="5047" x="5702300" y="3968750"/>
          <p14:tracePt t="5057" x="5772150" y="3917950"/>
          <p14:tracePt t="5067" x="5943600" y="3810000"/>
          <p14:tracePt t="5077" x="6235700" y="3632200"/>
          <p14:tracePt t="5087" x="6534150" y="3467100"/>
          <p14:tracePt t="5103" x="6826250" y="3321050"/>
          <p14:tracePt t="5120" x="7315200" y="3130550"/>
          <p14:tracePt t="5137" x="7626350" y="3016250"/>
          <p14:tracePt t="5153" x="7715250" y="2990850"/>
          <p14:tracePt t="5170" x="7854950" y="2959100"/>
          <p14:tracePt t="5186" x="7905750" y="2952750"/>
          <p14:tracePt t="5203" x="7994650" y="2952750"/>
          <p14:tracePt t="5220" x="8051800" y="2952750"/>
          <p14:tracePt t="5236" x="8077200" y="2952750"/>
          <p14:tracePt t="5253" x="8096250" y="2952750"/>
          <p14:tracePt t="5269" x="8108950" y="2952750"/>
          <p14:tracePt t="5303" x="8115300" y="2952750"/>
          <p14:tracePt t="5442" x="8108950" y="2952750"/>
          <p14:tracePt t="5452" x="8089900" y="2946400"/>
          <p14:tracePt t="5462" x="8058150" y="2940050"/>
          <p14:tracePt t="5473" x="8020050" y="2933700"/>
          <p14:tracePt t="5486" x="7975600" y="2927350"/>
          <p14:tracePt t="5503" x="7886700" y="2921000"/>
          <p14:tracePt t="5520" x="7835900" y="2921000"/>
          <p14:tracePt t="5536" x="7759700" y="2921000"/>
          <p14:tracePt t="5553" x="7696200" y="2921000"/>
          <p14:tracePt t="5569" x="7670800" y="2921000"/>
          <p14:tracePt t="5586" x="7626350" y="2927350"/>
          <p14:tracePt t="5603" x="7588250" y="2933700"/>
          <p14:tracePt t="5620" x="7575550" y="2933700"/>
          <p14:tracePt t="5636" x="7556500" y="2940050"/>
          <p14:tracePt t="5653" x="7550150" y="2940050"/>
          <p14:tracePt t="5669" x="7543800" y="2940050"/>
          <p14:tracePt t="5686" x="7537450" y="2940050"/>
          <p14:tracePt t="5725" x="7531100" y="2940050"/>
          <p14:tracePt t="5766" x="7524750" y="2940050"/>
          <p14:tracePt t="5777" x="7518400" y="2940050"/>
          <p14:tracePt t="5787" x="7512050" y="2940050"/>
          <p14:tracePt t="5802" x="7505700" y="2940050"/>
          <p14:tracePt t="5819" x="7486650" y="2940050"/>
          <p14:tracePt t="5836" x="7454900" y="2946400"/>
          <p14:tracePt t="5852" x="7435850" y="2952750"/>
          <p14:tracePt t="5869" x="7391400" y="2965450"/>
          <p14:tracePt t="5887" x="7340600" y="2978150"/>
          <p14:tracePt t="5902" x="7321550" y="2984500"/>
          <p14:tracePt t="5919" x="7283450" y="2997200"/>
          <p14:tracePt t="5936" x="7264400" y="2997200"/>
          <p14:tracePt t="5952" x="7239000" y="3003550"/>
          <p14:tracePt t="5969" x="7219950" y="3003550"/>
          <p14:tracePt t="5986" x="7213600" y="3003550"/>
          <p14:tracePt t="6002" x="7200900" y="3003550"/>
          <p14:tracePt t="6019" x="7194550" y="3003550"/>
          <p14:tracePt t="6036" x="7188200" y="3003550"/>
          <p14:tracePt t="6080" x="7181850" y="3003550"/>
          <p14:tracePt t="6100" x="7175500" y="3003550"/>
          <p14:tracePt t="6131" x="7169150" y="3003550"/>
          <p14:tracePt t="6161" x="7162800" y="3003550"/>
          <p14:tracePt t="6171" x="7156450" y="3003550"/>
          <p14:tracePt t="6222" x="7150100" y="3003550"/>
          <p14:tracePt t="6344" x="7150100" y="3009900"/>
          <p14:tracePt t="6364" x="7150100" y="3016250"/>
          <p14:tracePt t="6384" x="7150100" y="3022600"/>
          <p14:tracePt t="6404" x="7150100" y="3028950"/>
          <p14:tracePt t="6415" x="7150100" y="3035300"/>
          <p14:tracePt t="6435" x="7150100" y="3041650"/>
          <p14:tracePt t="6445" x="7150100" y="3048000"/>
          <p14:tracePt t="6455" x="7150100" y="3054350"/>
          <p14:tracePt t="6469" x="7150100" y="3060700"/>
          <p14:tracePt t="6485" x="7150100" y="3079750"/>
          <p14:tracePt t="6502" x="7150100" y="3086100"/>
          <p14:tracePt t="6519" x="7156450" y="3105150"/>
          <p14:tracePt t="6535" x="7156450" y="3124200"/>
          <p14:tracePt t="6552" x="7156450" y="3130550"/>
          <p14:tracePt t="6569" x="7162800" y="3143250"/>
          <p14:tracePt t="6597" x="7169150" y="3143250"/>
          <p14:tracePt t="6607" x="7169150" y="3149600"/>
          <p14:tracePt t="7084" x="7169150" y="3143250"/>
          <p14:tracePt t="7093" x="7169150" y="3130550"/>
          <p14:tracePt t="7103" x="7169150" y="3124200"/>
          <p14:tracePt t="7118" x="7169150" y="3105150"/>
          <p14:tracePt t="7135" x="7175500" y="3079750"/>
          <p14:tracePt t="7152" x="7175500" y="3054350"/>
          <p14:tracePt t="7169" x="7175500" y="3009900"/>
          <p14:tracePt t="7185" x="7175500" y="2959100"/>
          <p14:tracePt t="7202" x="7175500" y="2914650"/>
          <p14:tracePt t="7219" x="7175500" y="2838450"/>
          <p14:tracePt t="7235" x="7175500" y="2781300"/>
          <p14:tracePt t="7251" x="7175500" y="2768600"/>
          <p14:tracePt t="7268" x="7175500" y="2743200"/>
          <p14:tracePt t="7285" x="7175500" y="2730500"/>
          <p14:tracePt t="7301" x="7175500" y="2724150"/>
          <p14:tracePt t="7336" x="7175500" y="2717800"/>
          <p14:tracePt t="7468" x="7175500" y="2730500"/>
          <p14:tracePt t="7478" x="7181850" y="2755900"/>
          <p14:tracePt t="7489" x="7181850" y="2787650"/>
          <p14:tracePt t="7501" x="7188200" y="2819400"/>
          <p14:tracePt t="7518" x="7200900" y="2908300"/>
          <p14:tracePt t="7535" x="7207250" y="2946400"/>
          <p14:tracePt t="7551" x="7213600" y="3022600"/>
          <p14:tracePt t="7568" x="7219950" y="3092450"/>
          <p14:tracePt t="7585" x="7219950" y="3111500"/>
          <p14:tracePt t="7601" x="7226300" y="3143250"/>
          <p14:tracePt t="7619" x="7226300" y="3155950"/>
          <p14:tracePt t="7635" x="7226300" y="3162300"/>
          <p14:tracePt t="7651" x="7226300" y="3168650"/>
          <p14:tracePt t="7684" x="7232650" y="3175000"/>
          <p14:tracePt t="7701" x="7232650" y="3181350"/>
          <p14:tracePt t="7741" x="7232650" y="3187700"/>
          <p14:tracePt t="7823" x="7232650" y="3194050"/>
          <p14:tracePt t="8461" x="7232650" y="3187700"/>
          <p14:tracePt t="8471" x="7232650" y="3175000"/>
          <p14:tracePt t="8482" x="7232650" y="3162300"/>
          <p14:tracePt t="8491" x="7239000" y="3162300"/>
          <p14:tracePt t="8501" x="7239000" y="3149600"/>
          <p14:tracePt t="8517" x="7239000" y="3143250"/>
          <p14:tracePt t="8534" x="7239000" y="3130550"/>
          <p14:tracePt t="8567" x="7239000" y="3124200"/>
          <p14:tracePt t="8584" x="7239000" y="3111500"/>
          <p14:tracePt t="8602" x="7239000" y="3105150"/>
          <p14:tracePt t="8617" x="7239000" y="3092450"/>
          <p14:tracePt t="8634" x="7232650" y="3086100"/>
          <p14:tracePt t="8650" x="7226300" y="3079750"/>
          <p14:tracePt t="8667" x="7219950" y="3073400"/>
          <p14:tracePt t="8684" x="7213600" y="3060700"/>
          <p14:tracePt t="8700" x="7207250" y="3060700"/>
          <p14:tracePt t="8717" x="7200900" y="3054350"/>
          <p14:tracePt t="8734" x="7188200" y="3048000"/>
          <p14:tracePt t="8750" x="7181850" y="3041650"/>
          <p14:tracePt t="8767" x="7169150" y="3041650"/>
          <p14:tracePt t="8784" x="7156450" y="3041650"/>
          <p14:tracePt t="8800" x="7143750" y="3041650"/>
          <p14:tracePt t="8817" x="7137400" y="3041650"/>
          <p14:tracePt t="8834" x="7131050" y="3041650"/>
          <p14:tracePt t="8850" x="7124700" y="3041650"/>
          <p14:tracePt t="8867" x="7112000" y="3041650"/>
          <p14:tracePt t="8900" x="7099300" y="3041650"/>
          <p14:tracePt t="8934" x="7092950" y="3041650"/>
          <p14:tracePt t="8950" x="7080250" y="3041650"/>
          <p14:tracePt t="8967" x="7073900" y="3041650"/>
          <p14:tracePt t="8985" x="7067550" y="3041650"/>
          <p14:tracePt t="9000" x="7061200" y="3041650"/>
          <p14:tracePt t="9017" x="7048500" y="3041650"/>
          <p14:tracePt t="9034" x="7042150" y="3041650"/>
          <p14:tracePt t="9050" x="7029450" y="3041650"/>
          <p14:tracePt t="9067" x="7023100" y="3048000"/>
          <p14:tracePt t="9084" x="7016750" y="3048000"/>
          <p14:tracePt t="9100" x="7010400" y="3054350"/>
          <p14:tracePt t="9117" x="7004050" y="3054350"/>
          <p14:tracePt t="9133" x="6997700" y="3054350"/>
          <p14:tracePt t="9150" x="6985000" y="3060700"/>
          <p14:tracePt t="9167" x="6985000" y="3067050"/>
          <p14:tracePt t="9183" x="6972300" y="3067050"/>
          <p14:tracePt t="9220" x="6965950" y="3073400"/>
          <p14:tracePt t="9281" x="6959600" y="3073400"/>
          <p14:tracePt t="9291" x="6959600" y="3079750"/>
          <p14:tracePt t="9312" x="6959600" y="3086100"/>
          <p14:tracePt t="9321" x="6953250" y="3086100"/>
          <p14:tracePt t="9333" x="6953250" y="3092450"/>
          <p14:tracePt t="9350" x="6953250" y="3098800"/>
          <p14:tracePt t="9372" x="6953250" y="3105150"/>
          <p14:tracePt t="9392" x="6946900" y="3111500"/>
          <p14:tracePt t="9413" x="6946900" y="3117850"/>
          <p14:tracePt t="9433" x="6946900" y="3124200"/>
          <p14:tracePt t="9443" x="6946900" y="3130550"/>
          <p14:tracePt t="9463" x="6946900" y="3143250"/>
          <p14:tracePt t="9473" x="6946900" y="3149600"/>
          <p14:tracePt t="9484" x="6946900" y="3155950"/>
          <p14:tracePt t="9500" x="6946900" y="3168650"/>
          <p14:tracePt t="9517" x="6946900" y="3181350"/>
          <p14:tracePt t="9533" x="6946900" y="3187700"/>
          <p14:tracePt t="9550" x="6953250" y="3187700"/>
          <p14:tracePt t="9566" x="6965950" y="3200400"/>
          <p14:tracePt t="9585" x="6972300" y="3206750"/>
          <p14:tracePt t="9600" x="6978650" y="3206750"/>
          <p14:tracePt t="9616" x="6991350" y="3213100"/>
          <p14:tracePt t="9633" x="7004050" y="3219450"/>
          <p14:tracePt t="9650" x="7023100" y="3225800"/>
          <p14:tracePt t="9666" x="7054850" y="3225800"/>
          <p14:tracePt t="9684" x="7073900" y="3225800"/>
          <p14:tracePt t="9700" x="7105650" y="3225800"/>
          <p14:tracePt t="9716" x="7143750" y="3225800"/>
          <p14:tracePt t="9733" x="7150100" y="3225800"/>
          <p14:tracePt t="9750" x="7175500" y="3225800"/>
          <p14:tracePt t="9766" x="7213600" y="3225800"/>
          <p14:tracePt t="9783" x="7226300" y="3225800"/>
          <p14:tracePt t="9800" x="7264400" y="3213100"/>
          <p14:tracePt t="9817" x="7283450" y="3200400"/>
          <p14:tracePt t="9833" x="7296150" y="3200400"/>
          <p14:tracePt t="9850" x="7308850" y="3194050"/>
          <p14:tracePt t="9867" x="7327900" y="3187700"/>
          <p14:tracePt t="9883" x="7334250" y="3181350"/>
          <p14:tracePt t="9900" x="7346950" y="3175000"/>
          <p14:tracePt t="9916" x="7359650" y="3168650"/>
          <p14:tracePt t="9933" x="7378700" y="3149600"/>
          <p14:tracePt t="9950" x="7391400" y="3136900"/>
          <p14:tracePt t="9966" x="7397750" y="3130550"/>
          <p14:tracePt t="9983" x="7404100" y="3124200"/>
          <p14:tracePt t="10021" x="7410450" y="3117850"/>
          <p14:tracePt t="10033" x="7410450" y="3111500"/>
          <p14:tracePt t="10050" x="7416800" y="3105150"/>
          <p14:tracePt t="10066" x="7416800" y="3098800"/>
          <p14:tracePt t="10083" x="7416800" y="3092450"/>
          <p14:tracePt t="10099" x="7416800" y="3086100"/>
          <p14:tracePt t="10116" x="7416800" y="3073400"/>
          <p14:tracePt t="10133" x="7416800" y="3067050"/>
          <p14:tracePt t="10149" x="7416800" y="3060700"/>
          <p14:tracePt t="10166" x="7404100" y="3048000"/>
          <p14:tracePt t="10183" x="7378700" y="3028950"/>
          <p14:tracePt t="10200" x="7359650" y="3022600"/>
          <p14:tracePt t="10216" x="7327900" y="3009900"/>
          <p14:tracePt t="10233" x="7289800" y="3003550"/>
          <p14:tracePt t="10249" x="7277100" y="3003550"/>
          <p14:tracePt t="10266" x="7251700" y="2997200"/>
          <p14:tracePt t="10283" x="7239000" y="2997200"/>
          <p14:tracePt t="10299" x="7219950" y="2997200"/>
          <p14:tracePt t="10316" x="7194550" y="2997200"/>
          <p14:tracePt t="10333" x="7175500" y="2997200"/>
          <p14:tracePt t="10350" x="7156450" y="2997200"/>
          <p14:tracePt t="10366" x="7137400" y="2997200"/>
          <p14:tracePt t="10383" x="7124700" y="2997200"/>
          <p14:tracePt t="10399" x="7105650" y="2997200"/>
          <p14:tracePt t="10416" x="7092950" y="3003550"/>
          <p14:tracePt t="10433" x="7080250" y="3003550"/>
          <p14:tracePt t="10450" x="7073900" y="3009900"/>
          <p14:tracePt t="10466" x="7067550" y="3016250"/>
          <p14:tracePt t="10499" x="7061200" y="3016250"/>
          <p14:tracePt t="10537" x="7061200" y="3022600"/>
          <p14:tracePt t="10558" x="7054850" y="3028950"/>
          <p14:tracePt t="10567" x="7048500" y="3028950"/>
          <p14:tracePt t="10578" x="7042150" y="3028950"/>
          <p14:tracePt t="10587" x="7042150" y="3035300"/>
          <p14:tracePt t="10599" x="7035800" y="3041650"/>
          <p14:tracePt t="10616" x="7029450" y="3048000"/>
          <p14:tracePt t="10632" x="7023100" y="3048000"/>
          <p14:tracePt t="10649" x="7010400" y="3060700"/>
          <p14:tracePt t="10666" x="7004050" y="3060700"/>
          <p14:tracePt t="10682" x="6991350" y="3067050"/>
          <p14:tracePt t="10699" x="6991350" y="3073400"/>
          <p14:tracePt t="10716" x="6985000" y="3073400"/>
          <p14:tracePt t="10732" x="6985000" y="3079750"/>
          <p14:tracePt t="10749" x="6978650" y="3079750"/>
          <p14:tracePt t="10841" x="6978650" y="3086100"/>
          <p14:tracePt t="10861" x="6978650" y="3092450"/>
          <p14:tracePt t="10871" x="6978650" y="3098800"/>
          <p14:tracePt t="10881" x="6978650" y="3105150"/>
          <p14:tracePt t="10892" x="6978650" y="3111500"/>
          <p14:tracePt t="10902" x="6978650" y="3124200"/>
          <p14:tracePt t="10916" x="6978650" y="3130550"/>
          <p14:tracePt t="10932" x="6991350" y="3143250"/>
          <p14:tracePt t="10949" x="6991350" y="3149600"/>
          <p14:tracePt t="10966" x="7016750" y="3162300"/>
          <p14:tracePt t="10982" x="7042150" y="3175000"/>
          <p14:tracePt t="10999" x="7061200" y="3181350"/>
          <p14:tracePt t="11015" x="7092950" y="3187700"/>
          <p14:tracePt t="11032" x="7105650" y="3187700"/>
          <p14:tracePt t="11049" x="7131050" y="3187700"/>
          <p14:tracePt t="11065" x="7156450" y="3187700"/>
          <p14:tracePt t="11083" x="7188200" y="3187700"/>
          <p14:tracePt t="11099" x="7200900" y="3187700"/>
          <p14:tracePt t="11115" x="7245350" y="3187700"/>
          <p14:tracePt t="11132" x="7264400" y="3181350"/>
          <p14:tracePt t="11149" x="7296150" y="3168650"/>
          <p14:tracePt t="11165" x="7315200" y="3168650"/>
          <p14:tracePt t="11182" x="7327900" y="3155950"/>
          <p14:tracePt t="11199" x="7359650" y="3143250"/>
          <p14:tracePt t="11216" x="7378700" y="3124200"/>
          <p14:tracePt t="11232" x="7391400" y="3117850"/>
          <p14:tracePt t="11249" x="7397750" y="3117850"/>
          <p14:tracePt t="11282" x="7404100" y="3117850"/>
          <p14:tracePt t="11299" x="7404100" y="3111500"/>
          <p14:tracePt t="11317" x="7404100" y="3105150"/>
          <p14:tracePt t="11337" x="7404100" y="3098800"/>
          <p14:tracePt t="11349" x="7404100" y="3086100"/>
          <p14:tracePt t="11367" x="7404100" y="3073400"/>
          <p14:tracePt t="11382" x="7404100" y="3067050"/>
          <p14:tracePt t="11398" x="7404100" y="3054350"/>
          <p14:tracePt t="11415" x="7397750" y="3054350"/>
          <p14:tracePt t="11432" x="7385050" y="3048000"/>
          <p14:tracePt t="11448" x="7372350" y="3035300"/>
          <p14:tracePt t="11465" x="7359650" y="3035300"/>
          <p14:tracePt t="11482" x="7334250" y="3028950"/>
          <p14:tracePt t="11498" x="7308850" y="3028950"/>
          <p14:tracePt t="11515" x="7289800" y="3028950"/>
          <p14:tracePt t="11532" x="7258050" y="3028950"/>
          <p14:tracePt t="11549" x="7219950" y="3028950"/>
          <p14:tracePt t="11565" x="7213600" y="3028950"/>
          <p14:tracePt t="11582" x="7188200" y="3028950"/>
          <p14:tracePt t="11598" x="7175500" y="3028950"/>
          <p14:tracePt t="11615" x="7156450" y="3028950"/>
          <p14:tracePt t="11632" x="7137400" y="3028950"/>
          <p14:tracePt t="11648" x="7137400" y="3035300"/>
          <p14:tracePt t="11665" x="7118350" y="3035300"/>
          <p14:tracePt t="11682" x="7112000" y="3041650"/>
          <p14:tracePt t="11698" x="7105650" y="3041650"/>
          <p14:tracePt t="11715" x="7092950" y="3041650"/>
          <p14:tracePt t="11732" x="7080250" y="3048000"/>
          <p14:tracePt t="11748" x="7073900" y="3048000"/>
          <p14:tracePt t="11765" x="7054850" y="3054350"/>
          <p14:tracePt t="11782" x="7042150" y="3060700"/>
          <p14:tracePt t="11798" x="7023100" y="3060700"/>
          <p14:tracePt t="11815" x="7004050" y="3060700"/>
          <p14:tracePt t="11832" x="6991350" y="3067050"/>
          <p14:tracePt t="11848" x="6972300" y="3067050"/>
          <p14:tracePt t="11865" x="6953250" y="3073400"/>
          <p14:tracePt t="11882" x="6946900" y="3073400"/>
          <p14:tracePt t="11898" x="6934200" y="3079750"/>
          <p14:tracePt t="11915" x="6927850" y="3079750"/>
          <p14:tracePt t="11948" x="6927850" y="3086100"/>
          <p14:tracePt t="11965" x="6921500" y="3086100"/>
          <p14:tracePt t="11981" x="6921500" y="3092450"/>
          <p14:tracePt t="11998" x="6921500" y="3105150"/>
          <p14:tracePt t="12015" x="6921500" y="3111500"/>
          <p14:tracePt t="12031" x="6921500" y="3130550"/>
          <p14:tracePt t="12048" x="6921500" y="3149600"/>
          <p14:tracePt t="12066" x="6921500" y="3162300"/>
          <p14:tracePt t="12081" x="6921500" y="3168650"/>
          <p14:tracePt t="12098" x="6927850" y="3181350"/>
          <p14:tracePt t="12131" x="6934200" y="3194050"/>
          <p14:tracePt t="12148" x="6946900" y="3200400"/>
          <p14:tracePt t="12181" x="6965950" y="3206750"/>
          <p14:tracePt t="12198" x="6978650" y="3206750"/>
          <p14:tracePt t="12215" x="6997700" y="3213100"/>
          <p14:tracePt t="12231" x="7023100" y="3213100"/>
          <p14:tracePt t="12248" x="7048500" y="3213100"/>
          <p14:tracePt t="12265" x="7061200" y="3213100"/>
          <p14:tracePt t="12281" x="7086600" y="3213100"/>
          <p14:tracePt t="12298" x="7112000" y="3213100"/>
          <p14:tracePt t="12315" x="7131050" y="3213100"/>
          <p14:tracePt t="12331" x="7162800" y="3213100"/>
          <p14:tracePt t="12348" x="7175500" y="3213100"/>
          <p14:tracePt t="12365" x="7194550" y="3200400"/>
          <p14:tracePt t="12381" x="7213600" y="3200400"/>
          <p14:tracePt t="12414" x="7226300" y="3194050"/>
          <p14:tracePt t="12431" x="7232650" y="3181350"/>
          <p14:tracePt t="12465" x="7245350" y="3175000"/>
          <p14:tracePt t="12498" x="7245350" y="3168650"/>
          <p14:tracePt t="12514" x="7251700" y="3168650"/>
          <p14:tracePt t="12583" x="7251700" y="3162300"/>
          <p14:tracePt t="12614" x="7258050" y="3162300"/>
          <p14:tracePt t="15865" x="7264400" y="3155950"/>
          <p14:tracePt t="15885" x="7270750" y="3155950"/>
          <p14:tracePt t="15896" x="7277100" y="3155950"/>
          <p14:tracePt t="15915" x="7289800" y="3155950"/>
          <p14:tracePt t="15926" x="7302500" y="3149600"/>
          <p14:tracePt t="15937" x="7308850" y="3149600"/>
          <p14:tracePt t="15946" x="7321550" y="3143250"/>
          <p14:tracePt t="15962" x="7334250" y="3143250"/>
          <p14:tracePt t="15979" x="7346950" y="3136900"/>
          <p14:tracePt t="15996" x="7353300" y="3130550"/>
          <p14:tracePt t="16012" x="7359650" y="3130550"/>
          <p14:tracePt t="16029" x="7366000" y="3130550"/>
          <p14:tracePt t="16109" x="7366000" y="3124200"/>
          <p14:tracePt t="16129" x="7366000" y="3117850"/>
          <p14:tracePt t="16140" x="7366000" y="3111500"/>
          <p14:tracePt t="16169" x="7359650" y="3105150"/>
          <p14:tracePt t="16179" x="7359650" y="3098800"/>
          <p14:tracePt t="16189" x="7353300" y="3098800"/>
          <p14:tracePt t="16199" x="7340600" y="3092450"/>
          <p14:tracePt t="16212" x="7340600" y="3086100"/>
          <p14:tracePt t="16228" x="7327900" y="3086100"/>
          <p14:tracePt t="16245" x="7315200" y="3073400"/>
          <p14:tracePt t="16262" x="7289800" y="3067050"/>
          <p14:tracePt t="16279" x="7277100" y="3060700"/>
          <p14:tracePt t="16295" x="7270750" y="3060700"/>
          <p14:tracePt t="16312" x="7245350" y="3054350"/>
          <p14:tracePt t="16345" x="7219950" y="3048000"/>
          <p14:tracePt t="16362" x="7200900" y="3041650"/>
          <p14:tracePt t="16378" x="7194550" y="3041650"/>
          <p14:tracePt t="16395" x="7175500" y="3035300"/>
          <p14:tracePt t="16411" x="7162800" y="3035300"/>
          <p14:tracePt t="16428" x="7150100" y="3035300"/>
          <p14:tracePt t="16445" x="7131050" y="3035300"/>
          <p14:tracePt t="16462" x="7118350" y="3035300"/>
          <p14:tracePt t="16478" x="7105650" y="3035300"/>
          <p14:tracePt t="16495" x="7092950" y="3035300"/>
          <p14:tracePt t="16512" x="7073900" y="3035300"/>
          <p14:tracePt t="16528" x="7061200" y="3035300"/>
          <p14:tracePt t="16545" x="7042150" y="3035300"/>
          <p14:tracePt t="16562" x="7029450" y="3035300"/>
          <p14:tracePt t="16565" x="7023100" y="3041650"/>
          <p14:tracePt t="16578" x="7010400" y="3041650"/>
          <p14:tracePt t="16595" x="6997700" y="3041650"/>
          <p14:tracePt t="16611" x="6985000" y="3041650"/>
          <p14:tracePt t="16635" x="6978650" y="3048000"/>
          <p14:tracePt t="16657" x="6972300" y="3048000"/>
          <p14:tracePt t="16687" x="6965950" y="3054350"/>
          <p14:tracePt t="16726" x="6965950" y="3060700"/>
          <p14:tracePt t="16746" x="6959600" y="3060700"/>
          <p14:tracePt t="16766" x="6959600" y="3067050"/>
          <p14:tracePt t="16777" x="6953250" y="3073400"/>
          <p14:tracePt t="16787" x="6953250" y="3079750"/>
          <p14:tracePt t="16797" x="6953250" y="3086100"/>
          <p14:tracePt t="16811" x="6953250" y="3092450"/>
          <p14:tracePt t="16828" x="6953250" y="3111500"/>
          <p14:tracePt t="16861" x="6953250" y="3130550"/>
          <p14:tracePt t="16878" x="6953250" y="3143250"/>
          <p14:tracePt t="16894" x="6953250" y="3149600"/>
          <p14:tracePt t="16911" x="6953250" y="3162300"/>
          <p14:tracePt t="16928" x="6965950" y="3175000"/>
          <p14:tracePt t="16945" x="6972300" y="3181350"/>
          <p14:tracePt t="16961" x="6985000" y="3194050"/>
          <p14:tracePt t="16978" x="7010400" y="3200400"/>
          <p14:tracePt t="16994" x="7010400" y="3206750"/>
          <p14:tracePt t="17012" x="7029450" y="3213100"/>
          <p14:tracePt t="17029" x="7054850" y="3213100"/>
          <p14:tracePt t="17045" x="7061200" y="3213100"/>
          <p14:tracePt t="17061" x="7092950" y="3213100"/>
          <p14:tracePt t="17078" x="7099300" y="3213100"/>
          <p14:tracePt t="17081" x="7112000" y="3213100"/>
          <p14:tracePt t="17094" x="7118350" y="3213100"/>
          <p14:tracePt t="17111" x="7150100" y="3213100"/>
          <p14:tracePt t="17128" x="7162800" y="3213100"/>
          <p14:tracePt t="17144" x="7194550" y="3213100"/>
          <p14:tracePt t="17161" x="7219950" y="3206750"/>
          <p14:tracePt t="17178" x="7239000" y="3200400"/>
          <p14:tracePt t="17194" x="7258050" y="3187700"/>
          <p14:tracePt t="17211" x="7270750" y="3181350"/>
          <p14:tracePt t="17228" x="7296150" y="3175000"/>
          <p14:tracePt t="17244" x="7315200" y="3155950"/>
          <p14:tracePt t="17262" x="7334250" y="3143250"/>
          <p14:tracePt t="17278" x="7340600" y="3143250"/>
          <p14:tracePt t="17294" x="7346950" y="3136900"/>
          <p14:tracePt t="17328" x="7359650" y="3130550"/>
          <p14:tracePt t="17344" x="7359650" y="3124200"/>
          <p14:tracePt t="17361" x="7366000" y="3117850"/>
          <p14:tracePt t="17378" x="7372350" y="3111500"/>
          <p14:tracePt t="17394" x="7378700" y="3098800"/>
          <p14:tracePt t="17428" x="7385050" y="3098800"/>
          <p14:tracePt t="17444" x="7385050" y="3092450"/>
          <p14:tracePt t="17461" x="7391400" y="3086100"/>
          <p14:tracePt t="17478" x="7391400" y="3073400"/>
          <p14:tracePt t="17495" x="7391400" y="3060700"/>
          <p14:tracePt t="17528" x="7391400" y="3048000"/>
          <p14:tracePt t="17545" x="7391400" y="3041650"/>
          <p14:tracePt t="17561" x="7391400" y="3028950"/>
          <p14:tracePt t="17577" x="7385050" y="3022600"/>
          <p14:tracePt t="17594" x="7378700" y="3016250"/>
          <p14:tracePt t="17611" x="7359650" y="3009900"/>
          <p14:tracePt t="17627" x="7340600" y="2997200"/>
          <p14:tracePt t="17644" x="7327900" y="2997200"/>
          <p14:tracePt t="17661" x="7308850" y="2990850"/>
          <p14:tracePt t="17677" x="7289800" y="2984500"/>
          <p14:tracePt t="17694" x="7277100" y="2984500"/>
          <p14:tracePt t="17711" x="7258050" y="2978150"/>
          <p14:tracePt t="17728" x="7226300" y="2978150"/>
          <p14:tracePt t="17744" x="7213600" y="2978150"/>
          <p14:tracePt t="17761" x="7181850" y="2978150"/>
          <p14:tracePt t="17779" x="7175500" y="2978150"/>
          <p14:tracePt t="17794" x="7150100" y="2978150"/>
          <p14:tracePt t="17811" x="7124700" y="2978150"/>
          <p14:tracePt t="17827" x="7112000" y="2978150"/>
          <p14:tracePt t="17844" x="7086600" y="2990850"/>
          <p14:tracePt t="17861" x="7054850" y="3003550"/>
          <p14:tracePt t="17877" x="7042150" y="3009900"/>
          <p14:tracePt t="17894" x="7029450" y="3009900"/>
          <p14:tracePt t="17911" x="7016750" y="3016250"/>
          <p14:tracePt t="17927" x="7010400" y="3022600"/>
          <p14:tracePt t="17960" x="7004050" y="3028950"/>
          <p14:tracePt t="17977" x="6997700" y="3028950"/>
          <p14:tracePt t="17994" x="6997700" y="3035300"/>
          <p14:tracePt t="18011" x="6985000" y="3048000"/>
          <p14:tracePt t="18027" x="6985000" y="3054350"/>
          <p14:tracePt t="18044" x="6978650" y="3060700"/>
          <p14:tracePt t="18060" x="6978650" y="3067050"/>
          <p14:tracePt t="18064" x="6978650" y="3073400"/>
          <p14:tracePt t="18077" x="6978650" y="3079750"/>
          <p14:tracePt t="18094" x="6978650" y="3098800"/>
          <p14:tracePt t="18110" x="6978650" y="3105150"/>
          <p14:tracePt t="18127" x="6978650" y="3143250"/>
          <p14:tracePt t="18144" x="6978650" y="3175000"/>
          <p14:tracePt t="18160" x="6978650" y="3194050"/>
          <p14:tracePt t="18177" x="6978650" y="3213100"/>
          <p14:tracePt t="18194" x="6991350" y="3232150"/>
          <p14:tracePt t="18210" x="6991350" y="3238500"/>
          <p14:tracePt t="18227" x="7010400" y="3251200"/>
          <p14:tracePt t="18244" x="7035800" y="3257550"/>
          <p14:tracePt t="18260" x="7054850" y="3263900"/>
          <p14:tracePt t="18277" x="7092950" y="3276600"/>
          <p14:tracePt t="18294" x="7112000" y="3276600"/>
          <p14:tracePt t="18311" x="7150100" y="3276600"/>
          <p14:tracePt t="18327" x="7188200" y="3276600"/>
          <p14:tracePt t="18344" x="7200900" y="3276600"/>
          <p14:tracePt t="18360" x="7232650" y="3276600"/>
          <p14:tracePt t="18377" x="7258050" y="3276600"/>
          <p14:tracePt t="18394" x="7270750" y="3276600"/>
          <p14:tracePt t="18410" x="7296150" y="3263900"/>
          <p14:tracePt t="18427" x="7327900" y="3244850"/>
          <p14:tracePt t="18443" x="7334250" y="3232150"/>
          <p14:tracePt t="18460" x="7359650" y="3206750"/>
          <p14:tracePt t="18477" x="7372350" y="3200400"/>
          <p14:tracePt t="18493" x="7391400" y="3181350"/>
          <p14:tracePt t="18510" x="7404100" y="3175000"/>
          <p14:tracePt t="18528" x="7410450" y="3162300"/>
          <p14:tracePt t="18544" x="7416800" y="3162300"/>
          <p14:tracePt t="18560" x="7416800" y="3149600"/>
          <p14:tracePt t="18577" x="7423150" y="3143250"/>
          <p14:tracePt t="18594" x="7429500" y="3130550"/>
          <p14:tracePt t="18610" x="7435850" y="3117850"/>
          <p14:tracePt t="18627" x="7435850" y="3105150"/>
          <p14:tracePt t="18643" x="7435850" y="3086100"/>
          <p14:tracePt t="18660" x="7435850" y="3060700"/>
          <p14:tracePt t="18677" x="7435850" y="3048000"/>
          <p14:tracePt t="18693" x="7435850" y="3035300"/>
          <p14:tracePt t="18710" x="7435850" y="3022600"/>
          <p14:tracePt t="18727" x="7435850" y="3016250"/>
          <p14:tracePt t="18743" x="7435850" y="3003550"/>
          <p14:tracePt t="18761" x="7435850" y="2990850"/>
          <p14:tracePt t="18777" x="7429500" y="2984500"/>
          <p14:tracePt t="18794" x="7410450" y="2978150"/>
          <p14:tracePt t="18810" x="7391400" y="2971800"/>
          <p14:tracePt t="18827" x="7366000" y="2965450"/>
          <p14:tracePt t="18844" x="7327900" y="2965450"/>
          <p14:tracePt t="18860" x="7321550" y="2965450"/>
          <p14:tracePt t="18877" x="7283450" y="2965450"/>
          <p14:tracePt t="18893" x="7258050" y="2965450"/>
          <p14:tracePt t="18910" x="7239000" y="2965450"/>
          <p14:tracePt t="18927" x="7213600" y="2965450"/>
          <p14:tracePt t="18943" x="7194550" y="2965450"/>
          <p14:tracePt t="18960" x="7181850" y="2965450"/>
          <p14:tracePt t="18976" x="7156450" y="2965450"/>
          <p14:tracePt t="18994" x="7137400" y="2971800"/>
          <p14:tracePt t="19010" x="7124700" y="2971800"/>
          <p14:tracePt t="19026" x="7105650" y="2978150"/>
          <p14:tracePt t="19043" x="7092950" y="2984500"/>
          <p14:tracePt t="19060" x="7080250" y="2997200"/>
          <p14:tracePt t="19077" x="7061200" y="3003550"/>
          <p14:tracePt t="19110" x="7048500" y="3016250"/>
          <p14:tracePt t="19126" x="7042150" y="3016250"/>
          <p14:tracePt t="19143" x="7035800" y="3022600"/>
          <p14:tracePt t="19160" x="7023100" y="3028950"/>
          <p14:tracePt t="19176" x="7023100" y="3035300"/>
          <p14:tracePt t="19193" x="7016750" y="3041650"/>
          <p14:tracePt t="19210" x="7010400" y="3054350"/>
          <p14:tracePt t="19227" x="6997700" y="3067050"/>
          <p14:tracePt t="19243" x="6991350" y="3067050"/>
          <p14:tracePt t="19260" x="6991350" y="3086100"/>
          <p14:tracePt t="19276" x="6985000" y="3086100"/>
          <p14:tracePt t="19293" x="6978650" y="3092450"/>
          <p14:tracePt t="19310" x="6978650" y="3098800"/>
          <p14:tracePt t="19343" x="6978650" y="3111500"/>
          <p14:tracePt t="19360" x="6978650" y="3124200"/>
          <p14:tracePt t="19376" x="6978650" y="3136900"/>
          <p14:tracePt t="19393" x="6978650" y="3155950"/>
          <p14:tracePt t="19409" x="6978650" y="3175000"/>
          <p14:tracePt t="19426" x="6985000" y="3187700"/>
          <p14:tracePt t="19443" x="6997700" y="3194050"/>
          <p14:tracePt t="19460" x="7010400" y="3213100"/>
          <p14:tracePt t="19476" x="7023100" y="3219450"/>
          <p14:tracePt t="19493" x="7042150" y="3219450"/>
          <p14:tracePt t="19510" x="7067550" y="3225800"/>
          <p14:tracePt t="19526" x="7080250" y="3225800"/>
          <p14:tracePt t="19543" x="7099300" y="3225800"/>
          <p14:tracePt t="19559" x="7112000" y="3225800"/>
          <p14:tracePt t="19576" x="7124700" y="3225800"/>
          <p14:tracePt t="19593" x="7143750" y="3225800"/>
          <p14:tracePt t="19609" x="7156450" y="3219450"/>
          <p14:tracePt t="19626" x="7169150" y="3213100"/>
          <p14:tracePt t="19643" x="7181850" y="3206750"/>
          <p14:tracePt t="19683" x="7188200" y="3200400"/>
          <p14:tracePt t="19694" x="7194550" y="3194050"/>
          <p14:tracePt t="19709" x="7194550" y="3187700"/>
          <p14:tracePt t="19726" x="7213600" y="3181350"/>
          <p14:tracePt t="19743" x="7213600" y="3168650"/>
          <p14:tracePt t="19759" x="7219950" y="3168650"/>
          <p14:tracePt t="19776" x="7226300" y="3168650"/>
          <p14:tracePt t="19809" x="7232650" y="3162300"/>
          <p14:tracePt t="19826" x="7239000" y="3155950"/>
          <p14:tracePt t="19843" x="7245350" y="3149600"/>
          <p14:tracePt t="19859" x="7245350" y="3143250"/>
          <p14:tracePt t="19876" x="7258050" y="3136900"/>
          <p14:tracePt t="19892" x="7264400" y="3130550"/>
          <p14:tracePt t="19909" x="7264400" y="3124200"/>
          <p14:tracePt t="19957" x="7270750" y="3124200"/>
          <p14:tracePt t="19968" x="7270750" y="3117850"/>
          <p14:tracePt t="21201" x="7264400" y="3117850"/>
          <p14:tracePt t="21211" x="7258050" y="3117850"/>
          <p14:tracePt t="21222" x="7258050" y="3111500"/>
          <p14:tracePt t="21231" x="7251700" y="3111500"/>
          <p14:tracePt t="21263" x="7245350" y="3111500"/>
          <p14:tracePt t="21274" x="7239000" y="3105150"/>
          <p14:tracePt t="21284" x="7239000" y="3098800"/>
          <p14:tracePt t="21294" x="7232650" y="3098800"/>
          <p14:tracePt t="21308" x="7226300" y="3092450"/>
          <p14:tracePt t="21325" x="7207250" y="3086100"/>
          <p14:tracePt t="21341" x="7188200" y="3073400"/>
          <p14:tracePt t="21358" x="7162800" y="3060700"/>
          <p14:tracePt t="21375" x="7124700" y="3048000"/>
          <p14:tracePt t="21392" x="7105650" y="3041650"/>
          <p14:tracePt t="21408" x="7073900" y="3035300"/>
          <p14:tracePt t="21425" x="7035800" y="3028950"/>
          <p14:tracePt t="21441" x="7023100" y="3022600"/>
          <p14:tracePt t="21458" x="6991350" y="3022600"/>
          <p14:tracePt t="21475" x="6965950" y="3016250"/>
          <p14:tracePt t="21491" x="6946900" y="3016250"/>
          <p14:tracePt t="21508" x="6921500" y="3009900"/>
          <p14:tracePt t="21525" x="6902450" y="3009900"/>
          <p14:tracePt t="21541" x="6883400" y="3009900"/>
          <p14:tracePt t="21558" x="6864350" y="3009900"/>
          <p14:tracePt t="21574" x="6851650" y="3009900"/>
          <p14:tracePt t="21578" x="6845300" y="3009900"/>
          <p14:tracePt t="21591" x="6832600" y="3009900"/>
          <p14:tracePt t="21609" x="6807200" y="3009900"/>
          <p14:tracePt t="21625" x="6788150" y="3009900"/>
          <p14:tracePt t="21641" x="6762750" y="3009900"/>
          <p14:tracePt t="21658" x="6737350" y="3009900"/>
          <p14:tracePt t="21675" x="6718300" y="3009900"/>
          <p14:tracePt t="21691" x="6686550" y="3009900"/>
          <p14:tracePt t="21708" x="6654800" y="3009900"/>
          <p14:tracePt t="21725" x="6648450" y="3009900"/>
          <p14:tracePt t="21741" x="6623050" y="3016250"/>
          <p14:tracePt t="21758" x="6616700" y="3016250"/>
          <p14:tracePt t="21775" x="6610350" y="3016250"/>
          <p14:tracePt t="21791" x="6604000" y="3016250"/>
          <p14:tracePt t="21808" x="6597650" y="3022600"/>
          <p14:tracePt t="21824" x="6584950" y="3028950"/>
          <p14:tracePt t="21841" x="6584950" y="3035300"/>
          <p14:tracePt t="21858" x="6578600" y="3035300"/>
          <p14:tracePt t="21874" x="6572250" y="3041650"/>
          <p14:tracePt t="21891" x="6572250" y="3048000"/>
          <p14:tracePt t="21941" x="6565900" y="3048000"/>
          <p14:tracePt t="21982" x="6565900" y="3054350"/>
          <p14:tracePt t="22195" x="6578600" y="3054350"/>
          <p14:tracePt t="22206" x="6597650" y="3054350"/>
          <p14:tracePt t="22216" x="6610350" y="3054350"/>
          <p14:tracePt t="22226" x="6629400" y="3054350"/>
          <p14:tracePt t="22241" x="6648450" y="3054350"/>
          <p14:tracePt t="22257" x="6680200" y="3054350"/>
          <p14:tracePt t="22274" x="6692900" y="3054350"/>
          <p14:tracePt t="22291" x="6724650" y="3054350"/>
          <p14:tracePt t="22307" x="6756400" y="3054350"/>
          <p14:tracePt t="22324" x="6775450" y="3054350"/>
          <p14:tracePt t="22341" x="6807200" y="3054350"/>
          <p14:tracePt t="22357" x="6845300" y="3054350"/>
          <p14:tracePt t="22374" x="6851650" y="3054350"/>
          <p14:tracePt t="22391" x="6883400" y="3054350"/>
          <p14:tracePt t="22407" x="6908800" y="3054350"/>
          <p14:tracePt t="22424" x="6915150" y="3054350"/>
          <p14:tracePt t="22440" x="6940550" y="3054350"/>
          <p14:tracePt t="22457" x="6953250" y="3054350"/>
          <p14:tracePt t="22473" x="6959600" y="3060700"/>
          <p14:tracePt t="22490" x="6972300" y="3067050"/>
          <p14:tracePt t="22507" x="6978650" y="3067050"/>
          <p14:tracePt t="22523" x="6985000" y="3067050"/>
          <p14:tracePt t="22540" x="6997700" y="3073400"/>
          <p14:tracePt t="22557" x="7004050" y="3073400"/>
          <p14:tracePt t="22574" x="7010400" y="3079750"/>
          <p14:tracePt t="22591" x="7010400" y="3086100"/>
          <p14:tracePt t="22607" x="7016750" y="3086100"/>
          <p14:tracePt t="22624" x="7023100" y="3086100"/>
          <p14:tracePt t="22641" x="7029450" y="3092450"/>
          <p14:tracePt t="22657" x="7035800" y="3092450"/>
          <p14:tracePt t="22674" x="7042150" y="3098800"/>
          <p14:tracePt t="22707" x="7048500" y="3098800"/>
          <p14:tracePt t="22724" x="7048500" y="3105150"/>
          <p14:tracePt t="22740" x="7054850" y="3105150"/>
          <p14:tracePt t="22823" x="7061200" y="3105150"/>
          <p14:tracePt t="23765" x="7054850" y="3105150"/>
          <p14:tracePt t="23774" x="7048500" y="3105150"/>
          <p14:tracePt t="23796" x="7042150" y="3105150"/>
          <p14:tracePt t="23805" x="7035800" y="3105150"/>
          <p14:tracePt t="23826" x="7023100" y="3098800"/>
          <p14:tracePt t="23836" x="7016750" y="3098800"/>
          <p14:tracePt t="23848" x="7016750" y="3092450"/>
          <p14:tracePt t="23856" x="7010400" y="3092450"/>
          <p14:tracePt t="23873" x="6997700" y="3086100"/>
          <p14:tracePt t="23890" x="6985000" y="3086100"/>
          <p14:tracePt t="23907" x="6972300" y="3079750"/>
          <p14:tracePt t="23923" x="6965950" y="3079750"/>
          <p14:tracePt t="23940" x="6959600" y="3073400"/>
          <p14:tracePt t="23957" x="6946900" y="3073400"/>
          <p14:tracePt t="23990" x="6927850" y="3073400"/>
          <p14:tracePt t="24006" x="6927850" y="3067050"/>
          <p14:tracePt t="24023" x="6915150" y="3067050"/>
          <p14:tracePt t="24039" x="6908800" y="3060700"/>
          <p14:tracePt t="24056" x="6902450" y="3060700"/>
          <p14:tracePt t="24073" x="6896100" y="3060700"/>
          <p14:tracePt t="24089" x="6877050" y="3054350"/>
          <p14:tracePt t="24122" x="6864350" y="3054350"/>
          <p14:tracePt t="24139" x="6858000" y="3054350"/>
          <p14:tracePt t="24156" x="6851650" y="3048000"/>
          <p14:tracePt t="24172" x="6838950" y="3048000"/>
          <p14:tracePt t="24189" x="6832600" y="3041650"/>
          <p14:tracePt t="24206" x="6826250" y="3041650"/>
          <p14:tracePt t="24223" x="6813550" y="3041650"/>
          <p14:tracePt t="24239" x="6807200" y="3041650"/>
          <p14:tracePt t="24256" x="6794500" y="3041650"/>
          <p14:tracePt t="24273" x="6781800" y="3041650"/>
          <p14:tracePt t="24306" x="6769100" y="3041650"/>
          <p14:tracePt t="24323" x="6762750" y="3041650"/>
          <p14:tracePt t="24340" x="6750050" y="3041650"/>
          <p14:tracePt t="24356" x="6743700" y="3041650"/>
          <p14:tracePt t="24372" x="6731000" y="3041650"/>
          <p14:tracePt t="24389" x="6724650" y="3041650"/>
          <p14:tracePt t="24406" x="6711950" y="3041650"/>
          <p14:tracePt t="24423" x="6705600" y="3041650"/>
          <p14:tracePt t="24439" x="6699250" y="3041650"/>
          <p14:tracePt t="24456" x="6692900" y="3041650"/>
          <p14:tracePt t="24472" x="6680200" y="3041650"/>
          <p14:tracePt t="24489" x="6667500" y="3041650"/>
          <p14:tracePt t="24506" x="6654800" y="3048000"/>
          <p14:tracePt t="24522" x="6642100" y="3048000"/>
          <p14:tracePt t="24539" x="6635750" y="3048000"/>
          <p14:tracePt t="24556" x="6623050" y="3048000"/>
          <p14:tracePt t="24589" x="6610350" y="3048000"/>
          <p14:tracePt t="24606" x="6610350" y="3054350"/>
          <p14:tracePt t="24639" x="6604000" y="3054350"/>
          <p14:tracePt t="24677" x="6597650" y="3054350"/>
          <p14:tracePt t="27331" x="6591300" y="3054350"/>
          <p14:tracePt t="27341" x="6584950" y="3054350"/>
          <p14:tracePt t="27351" x="6572250" y="3054350"/>
          <p14:tracePt t="27371" x="6559550" y="3054350"/>
          <p14:tracePt t="27382" x="6546850" y="3054350"/>
          <p14:tracePt t="27402" x="6534150" y="3048000"/>
          <p14:tracePt t="27412" x="6527800" y="3048000"/>
          <p14:tracePt t="27422" x="6515100" y="3041650"/>
          <p14:tracePt t="27437" x="6502400" y="3041650"/>
          <p14:tracePt t="27454" x="6483350" y="3035300"/>
          <p14:tracePt t="27471" x="6477000" y="3035300"/>
          <p14:tracePt t="27487" x="6451600" y="3028950"/>
          <p14:tracePt t="27504" x="6426200" y="3028950"/>
          <p14:tracePt t="27520" x="6407150" y="3028950"/>
          <p14:tracePt t="27537" x="6388100" y="3022600"/>
          <p14:tracePt t="27554" x="6369050" y="3022600"/>
          <p14:tracePt t="27570" x="6356350" y="3016250"/>
          <p14:tracePt t="27573" x="6343650" y="3016250"/>
          <p14:tracePt t="27587" x="6337300" y="3016250"/>
          <p14:tracePt t="27604" x="6318250" y="3016250"/>
          <p14:tracePt t="27620" x="6305550" y="3016250"/>
          <p14:tracePt t="27637" x="6292850" y="3016250"/>
          <p14:tracePt t="27654" x="6273800" y="3016250"/>
          <p14:tracePt t="27670" x="6267450" y="3016250"/>
          <p14:tracePt t="27687" x="6248400" y="3016250"/>
          <p14:tracePt t="27704" x="6242050" y="3022600"/>
          <p14:tracePt t="27720" x="6229350" y="3028950"/>
          <p14:tracePt t="27737" x="6210300" y="3035300"/>
          <p14:tracePt t="27753" x="6210300" y="3041650"/>
          <p14:tracePt t="27770" x="6203950" y="3048000"/>
          <p14:tracePt t="27787" x="6197600" y="3054350"/>
          <p14:tracePt t="27803" x="6191250" y="3060700"/>
          <p14:tracePt t="27820" x="6184900" y="3073400"/>
          <p14:tracePt t="27837" x="6178550" y="3086100"/>
          <p14:tracePt t="27853" x="6178550" y="3092450"/>
          <p14:tracePt t="27870" x="6178550" y="3105150"/>
          <p14:tracePt t="27887" x="6178550" y="3111500"/>
          <p14:tracePt t="27903" x="6178550" y="3124200"/>
          <p14:tracePt t="27920" x="6178550" y="3136900"/>
          <p14:tracePt t="27938" x="6178550" y="3143250"/>
          <p14:tracePt t="27953" x="6178550" y="3155950"/>
          <p14:tracePt t="27971" x="6178550" y="3162300"/>
          <p14:tracePt t="27987" x="6178550" y="3175000"/>
          <p14:tracePt t="28004" x="6191250" y="3187700"/>
          <p14:tracePt t="28020" x="6203950" y="3194050"/>
          <p14:tracePt t="28037" x="6210300" y="3200400"/>
          <p14:tracePt t="28053" x="6229350" y="3213100"/>
          <p14:tracePt t="28070" x="6248400" y="3219450"/>
          <p14:tracePt t="28087" x="6267450" y="3219450"/>
          <p14:tracePt t="28103" x="6292850" y="3219450"/>
          <p14:tracePt t="28120" x="6324600" y="3219450"/>
          <p14:tracePt t="28137" x="6343650" y="3219450"/>
          <p14:tracePt t="28153" x="6375400" y="3219450"/>
          <p14:tracePt t="28171" x="6413500" y="3219450"/>
          <p14:tracePt t="28186" x="6432550" y="3219450"/>
          <p14:tracePt t="28203" x="6470650" y="3219450"/>
          <p14:tracePt t="28221" x="6477000" y="3219450"/>
          <p14:tracePt t="28237" x="6515100" y="3219450"/>
          <p14:tracePt t="28253" x="6534150" y="3219450"/>
          <p14:tracePt t="28270" x="6553200" y="3219450"/>
          <p14:tracePt t="28287" x="6572250" y="3219450"/>
          <p14:tracePt t="28303" x="6597650" y="3213100"/>
          <p14:tracePt t="28320" x="6610350" y="3206750"/>
          <p14:tracePt t="28336" x="6629400" y="3200400"/>
          <p14:tracePt t="28353" x="6648450" y="3194050"/>
          <p14:tracePt t="28370" x="6654800" y="3194050"/>
          <p14:tracePt t="28386" x="6673850" y="3187700"/>
          <p14:tracePt t="28404" x="6692900" y="3181350"/>
          <p14:tracePt t="28420" x="6705600" y="3175000"/>
          <p14:tracePt t="28436" x="6718300" y="3168650"/>
          <p14:tracePt t="28454" x="6737350" y="3168650"/>
          <p14:tracePt t="28470" x="6743700" y="3168650"/>
          <p14:tracePt t="28486" x="6756400" y="3162300"/>
          <p14:tracePt t="28503" x="6769100" y="3155950"/>
          <p14:tracePt t="28520" x="6781800" y="3149600"/>
          <p14:tracePt t="28536" x="6794500" y="3143250"/>
          <p14:tracePt t="28553" x="6800850" y="3143250"/>
          <p14:tracePt t="28570" x="6807200" y="3143250"/>
          <p14:tracePt t="28678" x="6807200" y="3136900"/>
          <p14:tracePt t="28689" x="6807200" y="3130550"/>
          <p14:tracePt t="28709" x="6807200" y="3124200"/>
          <p14:tracePt t="28719" x="6807200" y="3117850"/>
          <p14:tracePt t="28728" x="6794500" y="3111500"/>
          <p14:tracePt t="28738" x="6794500" y="3105150"/>
          <p14:tracePt t="28753" x="6781800" y="3092450"/>
          <p14:tracePt t="28770" x="6750050" y="3073400"/>
          <p14:tracePt t="28786" x="6737350" y="3067050"/>
          <p14:tracePt t="28803" x="6680200" y="3035300"/>
          <p14:tracePt t="28819" x="6629400" y="3016250"/>
          <p14:tracePt t="28836" x="6604000" y="3009900"/>
          <p14:tracePt t="28853" x="6559550" y="2997200"/>
          <p14:tracePt t="28869" x="6521450" y="2990850"/>
          <p14:tracePt t="28886" x="6508750" y="2990850"/>
          <p14:tracePt t="28903" x="6470650" y="2990850"/>
          <p14:tracePt t="28920" x="6445250" y="2990850"/>
          <p14:tracePt t="28937" x="6432550" y="2990850"/>
          <p14:tracePt t="28953" x="6400800" y="2990850"/>
          <p14:tracePt t="28969" x="6394450" y="2990850"/>
          <p14:tracePt t="28986" x="6356350" y="2990850"/>
          <p14:tracePt t="29003" x="6318250" y="2990850"/>
          <p14:tracePt t="29019" x="6299200" y="2990850"/>
          <p14:tracePt t="29036" x="6273800" y="2997200"/>
          <p14:tracePt t="29053" x="6248400" y="3003550"/>
          <p14:tracePt t="29069" x="6242050" y="3003550"/>
          <p14:tracePt t="29073" x="6229350" y="3009900"/>
          <p14:tracePt t="29086" x="6223000" y="3016250"/>
          <p14:tracePt t="29103" x="6210300" y="3022600"/>
          <p14:tracePt t="29123" x="6203950" y="3022600"/>
          <p14:tracePt t="29136" x="6203950" y="3028950"/>
          <p14:tracePt t="29153" x="6197600" y="3035300"/>
          <p14:tracePt t="29169" x="6197600" y="3048000"/>
          <p14:tracePt t="29186" x="6191250" y="3060700"/>
          <p14:tracePt t="29202" x="6191250" y="3073400"/>
          <p14:tracePt t="29220" x="6191250" y="3086100"/>
          <p14:tracePt t="29236" x="6191250" y="3098800"/>
          <p14:tracePt t="29252" x="6191250" y="3111500"/>
          <p14:tracePt t="29269" x="6191250" y="3117850"/>
          <p14:tracePt t="29286" x="6191250" y="3124200"/>
          <p14:tracePt t="29367" x="6191250" y="3130550"/>
          <p14:tracePt t="29875" x="6197600" y="3130550"/>
          <p14:tracePt t="29924" x="6203950" y="3130550"/>
          <p14:tracePt t="30066" x="6203950" y="3136900"/>
          <p14:tracePt t="30086" x="6203950" y="3143250"/>
          <p14:tracePt t="30096" x="6203950" y="3149600"/>
          <p14:tracePt t="30106" x="6197600" y="3149600"/>
          <p14:tracePt t="30119" x="6191250" y="3149600"/>
          <p14:tracePt t="30135" x="6184900" y="3155950"/>
          <p14:tracePt t="30168" x="6178550" y="3162300"/>
          <p14:tracePt t="30187" x="6172200" y="3162300"/>
          <p14:tracePt t="30207" x="6172200" y="3168650"/>
          <p14:tracePt t="30218" x="6165850" y="3175000"/>
          <p14:tracePt t="30235" x="6159500" y="3181350"/>
          <p14:tracePt t="30252" x="6153150" y="3194050"/>
          <p14:tracePt t="30268" x="6153150" y="3213100"/>
          <p14:tracePt t="30285" x="6153150" y="3219450"/>
          <p14:tracePt t="30302" x="6153150" y="3238500"/>
          <p14:tracePt t="30318" x="6153150" y="3257550"/>
          <p14:tracePt t="30335" x="6153150" y="3263900"/>
          <p14:tracePt t="30352" x="6153150" y="3276600"/>
          <p14:tracePt t="30368" x="6153150" y="3282950"/>
          <p14:tracePt t="30385" x="6153150" y="3289300"/>
          <p14:tracePt t="30402" x="6153150" y="3295650"/>
          <p14:tracePt t="30419" x="6153150" y="3302000"/>
          <p14:tracePt t="30435" x="6153150" y="3308350"/>
          <p14:tracePt t="30452" x="6159500" y="3314700"/>
          <p14:tracePt t="30485" x="6165850" y="3327400"/>
          <p14:tracePt t="30502" x="6178550" y="3333750"/>
          <p14:tracePt t="30518" x="6178550" y="3340100"/>
          <p14:tracePt t="30535" x="6197600" y="3346450"/>
          <p14:tracePt t="30551" x="6203950" y="3359150"/>
          <p14:tracePt t="30568" x="6210300" y="3359150"/>
          <p14:tracePt t="30585" x="6223000" y="3365500"/>
          <p14:tracePt t="30601" x="6235700" y="3365500"/>
          <p14:tracePt t="30618" x="6242050" y="3365500"/>
          <p14:tracePt t="30635" x="6248400" y="3365500"/>
          <p14:tracePt t="30652" x="6261100" y="3365500"/>
          <p14:tracePt t="30685" x="6280150" y="3365500"/>
          <p14:tracePt t="30718" x="6305550" y="3359150"/>
          <p14:tracePt t="30735" x="6311900" y="3352800"/>
          <p14:tracePt t="30751" x="6324600" y="3352800"/>
          <p14:tracePt t="30768" x="6337300" y="3352800"/>
          <p14:tracePt t="30785" x="6350000" y="3346450"/>
          <p14:tracePt t="30801" x="6362700" y="3346450"/>
          <p14:tracePt t="30818" x="6388100" y="3333750"/>
          <p14:tracePt t="30835" x="6413500" y="3321050"/>
          <p14:tracePt t="30851" x="6419850" y="3314700"/>
          <p14:tracePt t="30868" x="6445250" y="3308350"/>
          <p14:tracePt t="30886" x="6457950" y="3289300"/>
          <p14:tracePt t="30901" x="6464300" y="3289300"/>
          <p14:tracePt t="30918" x="6470650" y="3276600"/>
          <p14:tracePt t="30936" x="6477000" y="3270250"/>
          <p14:tracePt t="30968" x="6483350" y="3263900"/>
          <p14:tracePt t="30985" x="6483350" y="3257550"/>
          <p14:tracePt t="31001" x="6483350" y="3251200"/>
          <p14:tracePt t="31018" x="6483350" y="3238500"/>
          <p14:tracePt t="31051" x="6483350" y="3225800"/>
          <p14:tracePt t="31068" x="6483350" y="3219450"/>
          <p14:tracePt t="31084" x="6477000" y="3213100"/>
          <p14:tracePt t="31101" x="6464300" y="3206750"/>
          <p14:tracePt t="31118" x="6451600" y="3206750"/>
          <p14:tracePt t="31134" x="6426200" y="3206750"/>
          <p14:tracePt t="31151" x="6407150" y="3206750"/>
          <p14:tracePt t="31169" x="6381750" y="3206750"/>
          <p14:tracePt t="31184" x="6362700" y="3206750"/>
          <p14:tracePt t="31201" x="6343650" y="3206750"/>
          <p14:tracePt t="31218" x="6330950" y="3206750"/>
          <p14:tracePt t="31235" x="6318250" y="3213100"/>
          <p14:tracePt t="31251" x="6305550" y="3219450"/>
          <p14:tracePt t="31291" x="6305550" y="3225800"/>
          <p14:tracePt t="31301" x="6299200" y="3225800"/>
          <p14:tracePt t="31321" x="6292850" y="3232150"/>
          <p14:tracePt t="31334" x="6286500" y="3238500"/>
          <p14:tracePt t="31351" x="6280150" y="3251200"/>
          <p14:tracePt t="31368" x="6273800" y="3257550"/>
          <p14:tracePt t="31384" x="6267450" y="3270250"/>
          <p14:tracePt t="31401" x="6267450" y="3276600"/>
          <p14:tracePt t="31418" x="6261100" y="3289300"/>
          <p14:tracePt t="31434" x="6261100" y="3302000"/>
          <p14:tracePt t="31453" x="6261100" y="3321050"/>
          <p14:tracePt t="31468" x="6261100" y="3327400"/>
          <p14:tracePt t="31484" x="6261100" y="3340100"/>
          <p14:tracePt t="31501" x="6261100" y="3352800"/>
          <p14:tracePt t="31517" x="6261100" y="3365500"/>
          <p14:tracePt t="31534" x="6267450" y="3371850"/>
          <p14:tracePt t="31551" x="6273800" y="3378200"/>
          <p14:tracePt t="31567" x="6286500" y="3390900"/>
          <p14:tracePt t="31584" x="6305550" y="3397250"/>
          <p14:tracePt t="31601" x="6318250" y="3403600"/>
          <p14:tracePt t="31617" x="6337300" y="3409950"/>
          <p14:tracePt t="31635" x="6362700" y="3409950"/>
          <p14:tracePt t="31651" x="6369050" y="3409950"/>
          <p14:tracePt t="31667" x="6388100" y="3409950"/>
          <p14:tracePt t="31685" x="6413500" y="3409950"/>
          <p14:tracePt t="31701" x="6419850" y="3409950"/>
          <p14:tracePt t="31717" x="6438900" y="3409950"/>
          <p14:tracePt t="31734" x="6451600" y="3409950"/>
          <p14:tracePt t="31751" x="6470650" y="3409950"/>
          <p14:tracePt t="31767" x="6502400" y="3409950"/>
          <p14:tracePt t="31784" x="6508750" y="3409950"/>
          <p14:tracePt t="31801" x="6540500" y="3403600"/>
          <p14:tracePt t="31817" x="6565900" y="3397250"/>
          <p14:tracePt t="31834" x="6578600" y="3397250"/>
          <p14:tracePt t="31851" x="6597650" y="3390900"/>
          <p14:tracePt t="31867" x="6616700" y="3390900"/>
          <p14:tracePt t="31884" x="6629400" y="3384550"/>
          <p14:tracePt t="31901" x="6648450" y="3378200"/>
          <p14:tracePt t="31918" x="6673850" y="3365500"/>
          <p14:tracePt t="31934" x="6680200" y="3359150"/>
          <p14:tracePt t="31951" x="6705600" y="3352800"/>
          <p14:tracePt t="31968" x="6705600" y="3346450"/>
          <p14:tracePt t="31984" x="6718300" y="3340100"/>
          <p14:tracePt t="32000" x="6724650" y="3340100"/>
          <p14:tracePt t="32617" x="6724650" y="3333750"/>
          <p14:tracePt t="32628" x="6737350" y="3333750"/>
          <p14:tracePt t="32639" x="6750050" y="3327400"/>
          <p14:tracePt t="32650" x="6762750" y="3314700"/>
          <p14:tracePt t="32667" x="6807200" y="3289300"/>
          <p14:tracePt t="32683" x="6845300" y="3276600"/>
          <p14:tracePt t="32700" x="6896100" y="3257550"/>
          <p14:tracePt t="32717" x="6927850" y="3251200"/>
          <p14:tracePt t="32733" x="6991350" y="3232150"/>
          <p14:tracePt t="32751" x="7048500" y="3219450"/>
          <p14:tracePt t="32767" x="7073900" y="3213100"/>
          <p14:tracePt t="32783" x="7105650" y="3206750"/>
          <p14:tracePt t="32800" x="7124700" y="3206750"/>
          <p14:tracePt t="32817" x="7137400" y="3200400"/>
          <p14:tracePt t="32833" x="7156450" y="3200400"/>
          <p14:tracePt t="32850" x="7181850" y="3194050"/>
          <p14:tracePt t="32867" x="7188200" y="3194050"/>
          <p14:tracePt t="32883" x="7213600" y="3187700"/>
          <p14:tracePt t="32900" x="7226300" y="3187700"/>
          <p14:tracePt t="32933" x="7232650" y="3187700"/>
          <p14:tracePt t="32972" x="7239000" y="3181350"/>
          <p14:tracePt t="33023" x="7245350" y="3181350"/>
          <p14:tracePt t="33945" x="7251700" y="3181350"/>
          <p14:tracePt t="33955" x="7264400" y="3181350"/>
          <p14:tracePt t="33965" x="7283450" y="3168650"/>
          <p14:tracePt t="33975" x="7302500" y="3162300"/>
          <p14:tracePt t="33985" x="7353300" y="3143250"/>
          <p14:tracePt t="33999" x="7404100" y="3136900"/>
          <p14:tracePt t="34016" x="7524750" y="3111500"/>
          <p14:tracePt t="34032" x="7607300" y="3111500"/>
          <p14:tracePt t="34049" x="7823200" y="3111500"/>
          <p14:tracePt t="34066" x="8051800" y="3111500"/>
          <p14:tracePt t="34082" x="8166100" y="3105150"/>
          <p14:tracePt t="34099" x="8369300" y="3105150"/>
          <p14:tracePt t="34116" x="8464550" y="3098800"/>
          <p14:tracePt t="34132" x="8642350" y="3098800"/>
          <p14:tracePt t="34149" x="8807450" y="3086100"/>
          <p14:tracePt t="34167" x="8978900" y="3086100"/>
          <p14:tracePt t="34182" x="9061450" y="3079750"/>
          <p14:tracePt t="34199" x="9213850" y="3079750"/>
          <p14:tracePt t="34216" x="9264650" y="3079750"/>
          <p14:tracePt t="34232" x="9353550" y="3079750"/>
          <p14:tracePt t="34254" x="9448800" y="3086100"/>
          <p14:tracePt t="34266" x="9505950" y="3092450"/>
          <p14:tracePt t="34282" x="9626600" y="3105150"/>
          <p14:tracePt t="34300" x="9721850" y="3111500"/>
          <p14:tracePt t="34315" x="9753600" y="3117850"/>
          <p14:tracePt t="34332" x="9836150" y="3124200"/>
          <p14:tracePt t="34349" x="9886950" y="3124200"/>
          <p14:tracePt t="34365" x="9925050" y="3124200"/>
          <p14:tracePt t="34382" x="9963150" y="3130550"/>
          <p14:tracePt t="34399" x="9988550" y="3130550"/>
          <p14:tracePt t="34415" x="10001250" y="3130550"/>
          <p14:tracePt t="34432" x="10007600" y="3130550"/>
          <p14:tracePt t="34449" x="10013950" y="3130550"/>
          <p14:tracePt t="34937" x="10026650" y="3130550"/>
          <p14:tracePt t="34947" x="10033000" y="3130550"/>
          <p14:tracePt t="34957" x="10052050" y="3130550"/>
          <p14:tracePt t="34968" x="10071100" y="3124200"/>
          <p14:tracePt t="34982" x="10083800" y="3117850"/>
          <p14:tracePt t="34998" x="10128250" y="3111500"/>
          <p14:tracePt t="35015" x="10147300" y="3111500"/>
          <p14:tracePt t="35032" x="10166350" y="3111500"/>
          <p14:tracePt t="35048" x="10179050" y="3111500"/>
          <p14:tracePt t="35065" x="10191750" y="3111500"/>
          <p14:tracePt t="35082" x="10198100" y="3111500"/>
          <p14:tracePt t="35098" x="10210800" y="3111500"/>
          <p14:tracePt t="35115" x="10223500" y="3111500"/>
          <p14:tracePt t="35131" x="10229850" y="3111500"/>
          <p14:tracePt t="35149" x="10242550" y="3117850"/>
          <p14:tracePt t="35165" x="10248900" y="3124200"/>
          <p14:tracePt t="35181" x="10261600" y="3124200"/>
          <p14:tracePt t="35198" x="10267950" y="3124200"/>
          <p14:tracePt t="35215" x="10287000" y="3130550"/>
          <p14:tracePt t="35231" x="10306050" y="3130550"/>
          <p14:tracePt t="35265" x="10318750" y="3136900"/>
          <p14:tracePt t="35301" x="10325100" y="3136900"/>
          <p14:tracePt t="35332" x="10331450" y="3136900"/>
          <p14:tracePt t="35382" x="10337800" y="3136900"/>
          <p14:tracePt t="35413" x="10350500" y="3136900"/>
          <p14:tracePt t="35433" x="10363200" y="3136900"/>
          <p14:tracePt t="35444" x="10369550" y="3136900"/>
          <p14:tracePt t="35464" x="10375900" y="3136900"/>
          <p14:tracePt t="35474" x="10382250" y="3136900"/>
          <p14:tracePt t="35494" x="10388600" y="3136900"/>
          <p14:tracePt t="37110" x="10394950" y="3136900"/>
          <p14:tracePt t="37119" x="10401300" y="3143250"/>
          <p14:tracePt t="37140" x="10407650" y="3149600"/>
          <p14:tracePt t="37150" x="10420350" y="3155950"/>
          <p14:tracePt t="37170" x="10433050" y="3168650"/>
          <p14:tracePt t="37181" x="10439400" y="3181350"/>
          <p14:tracePt t="37190" x="10452100" y="3187700"/>
          <p14:tracePt t="37200" x="10458450" y="3194050"/>
          <p14:tracePt t="37213" x="10471150" y="3206750"/>
          <p14:tracePt t="37230" x="10496550" y="3225800"/>
          <p14:tracePt t="37247" x="10502900" y="3232150"/>
          <p14:tracePt t="37263" x="10515600" y="3244850"/>
          <p14:tracePt t="37281" x="10528300" y="3251200"/>
          <p14:tracePt t="37297" x="10534650" y="3257550"/>
          <p14:tracePt t="37313" x="10547350" y="3263900"/>
          <p14:tracePt t="37330" x="10566400" y="3263900"/>
          <p14:tracePt t="37347" x="10591800" y="3276600"/>
          <p14:tracePt t="37363" x="10610850" y="3276600"/>
          <p14:tracePt t="37380" x="10617200" y="3282950"/>
          <p14:tracePt t="37397" x="10623550" y="3282950"/>
          <p14:tracePt t="37413" x="10629900" y="3282950"/>
          <p14:tracePt t="37433" x="10636250" y="3282950"/>
          <p14:tracePt t="37447" x="10642600" y="3282950"/>
          <p14:tracePt t="37464" x="10655300" y="3282950"/>
          <p14:tracePt t="37480" x="10668000" y="3270250"/>
          <p14:tracePt t="37497" x="10674350" y="3257550"/>
          <p14:tracePt t="37513" x="10687050" y="3244850"/>
          <p14:tracePt t="37530" x="10687050" y="3238500"/>
          <p14:tracePt t="37565" x="10693400" y="3225800"/>
          <p14:tracePt t="37585" x="10693400" y="3219450"/>
          <p14:tracePt t="37596" x="10693400" y="3213100"/>
          <p14:tracePt t="37613" x="10699750" y="3206750"/>
          <p14:tracePt t="37630" x="10699750" y="3200400"/>
          <p14:tracePt t="37646" x="10699750" y="3194050"/>
          <p14:tracePt t="37688" x="10699750" y="3187700"/>
          <p14:tracePt t="37699" x="10699750" y="3181350"/>
          <p14:tracePt t="37707" x="10699750" y="3175000"/>
          <p14:tracePt t="37737" x="10699750" y="3168650"/>
          <p14:tracePt t="37768" x="10699750" y="3162300"/>
          <p14:tracePt t="38224" x="10680700" y="3162300"/>
          <p14:tracePt t="38234" x="10604500" y="3162300"/>
          <p14:tracePt t="38244" x="10490200" y="3162300"/>
          <p14:tracePt t="38254" x="10306050" y="3181350"/>
          <p14:tracePt t="38264" x="10039350" y="3225800"/>
          <p14:tracePt t="38279" x="9766300" y="3263900"/>
          <p14:tracePt t="38296" x="9232900" y="3314700"/>
          <p14:tracePt t="38314" x="8813800" y="3327400"/>
          <p14:tracePt t="38329" x="8623300" y="3327400"/>
          <p14:tracePt t="38347" x="8337550" y="3327400"/>
          <p14:tracePt t="38363" x="8229600" y="3327400"/>
          <p14:tracePt t="38379" x="8045450" y="3327400"/>
          <p14:tracePt t="38396" x="7893050" y="3308350"/>
          <p14:tracePt t="38413" x="7835900" y="3302000"/>
          <p14:tracePt t="38429" x="7727950" y="3276600"/>
          <p14:tracePt t="38446" x="7645400" y="3263900"/>
          <p14:tracePt t="38463" x="7613650" y="3257550"/>
          <p14:tracePt t="38479" x="7537450" y="3244850"/>
          <p14:tracePt t="38496" x="7493000" y="3238500"/>
          <p14:tracePt t="38513" x="7385050" y="3225800"/>
          <p14:tracePt t="38529" x="7277100" y="3219450"/>
          <p14:tracePt t="38546" x="7232650" y="3213100"/>
          <p14:tracePt t="38563" x="7143750" y="3206750"/>
          <p14:tracePt t="38579" x="7061200" y="3181350"/>
          <p14:tracePt t="38596" x="7029450" y="3168650"/>
          <p14:tracePt t="38612" x="6985000" y="3143250"/>
          <p14:tracePt t="38629" x="6953250" y="3124200"/>
          <p14:tracePt t="38646" x="6946900" y="3111500"/>
          <p14:tracePt t="38662" x="6934200" y="3098800"/>
          <p14:tracePt t="38679" x="6927850" y="3092450"/>
          <p14:tracePt t="38696" x="6927850" y="3086100"/>
          <p14:tracePt t="38712" x="6921500" y="3086100"/>
          <p14:tracePt t="39196" x="6915150" y="3086100"/>
          <p14:tracePt t="39206" x="6896100" y="3086100"/>
          <p14:tracePt t="39216" x="6864350" y="3086100"/>
          <p14:tracePt t="39229" x="6832600" y="3086100"/>
          <p14:tracePt t="39245" x="6788150" y="3086100"/>
          <p14:tracePt t="39262" x="6642100" y="3092450"/>
          <p14:tracePt t="39279" x="6438900" y="3117850"/>
          <p14:tracePt t="39296" x="6203950" y="3143250"/>
          <p14:tracePt t="39312" x="6064250" y="3155950"/>
          <p14:tracePt t="39329" x="5854700" y="3181350"/>
          <p14:tracePt t="39345" x="5772150" y="3187700"/>
          <p14:tracePt t="39362" x="5607050" y="3194050"/>
          <p14:tracePt t="39379" x="5473700" y="3194050"/>
          <p14:tracePt t="39395" x="5410200" y="3194050"/>
          <p14:tracePt t="39412" x="5283200" y="3194050"/>
          <p14:tracePt t="39428" x="5175250" y="3194050"/>
          <p14:tracePt t="39445" x="5130800" y="3194050"/>
          <p14:tracePt t="39462" x="5048250" y="3194050"/>
          <p14:tracePt t="39478" x="4965700" y="3194050"/>
          <p14:tracePt t="39495" x="4933950" y="3194050"/>
          <p14:tracePt t="39512" x="4857750" y="3181350"/>
          <p14:tracePt t="39529" x="4768850" y="3168650"/>
          <p14:tracePt t="39545" x="4730750" y="3149600"/>
          <p14:tracePt t="39562" x="4648200" y="3130550"/>
          <p14:tracePt t="39579" x="4616450" y="3117850"/>
          <p14:tracePt t="39595" x="4552950" y="3086100"/>
          <p14:tracePt t="39612" x="4508500" y="3060700"/>
          <p14:tracePt t="39628" x="4489450" y="3054350"/>
          <p14:tracePt t="39645" x="4457700" y="3028950"/>
          <p14:tracePt t="39662" x="4425950" y="3009900"/>
          <p14:tracePt t="39678" x="4413250" y="3003550"/>
          <p14:tracePt t="39695" x="4387850" y="2990850"/>
          <p14:tracePt t="39712" x="4362450" y="2990850"/>
          <p14:tracePt t="39728" x="4343400" y="2984500"/>
          <p14:tracePt t="39745" x="4324350" y="2984500"/>
          <p14:tracePt t="39762" x="4298950" y="2984500"/>
          <p14:tracePt t="39778" x="4292600" y="2984500"/>
          <p14:tracePt t="39795" x="4279900" y="2984500"/>
          <p14:tracePt t="39812" x="4273550" y="2984500"/>
          <p14:tracePt t="39828" x="4267200" y="2984500"/>
          <p14:tracePt t="39845" x="4260850" y="2984500"/>
          <p14:tracePt t="39862" x="4260850" y="2990850"/>
          <p14:tracePt t="39878" x="4254500" y="3016250"/>
          <p14:tracePt t="39895" x="4254500" y="3048000"/>
          <p14:tracePt t="39912" x="4254500" y="3054350"/>
          <p14:tracePt t="39928" x="4254500" y="3079750"/>
          <p14:tracePt t="39945" x="4254500" y="3105150"/>
          <p14:tracePt t="39961" x="4260850" y="3111500"/>
          <p14:tracePt t="39978" x="4279900" y="3130550"/>
          <p14:tracePt t="39995" x="4318000" y="3162300"/>
          <p14:tracePt t="40011" x="4343400" y="3181350"/>
          <p14:tracePt t="40028" x="4419600" y="3225800"/>
          <p14:tracePt t="40045" x="4445000" y="3244850"/>
          <p14:tracePt t="40061" x="4508500" y="3282950"/>
          <p14:tracePt t="40078" x="4572000" y="3302000"/>
          <p14:tracePt t="40095" x="4597400" y="3308350"/>
          <p14:tracePt t="40111" x="4635500" y="3314700"/>
          <p14:tracePt t="40128" x="4686300" y="3321050"/>
          <p14:tracePt t="40145" x="4705350" y="3321050"/>
          <p14:tracePt t="40162" x="4743450" y="3321050"/>
          <p14:tracePt t="40178" x="4781550" y="3321050"/>
          <p14:tracePt t="40195" x="4806950" y="3321050"/>
          <p14:tracePt t="40211" x="4870450" y="3295650"/>
          <p14:tracePt t="40228" x="4921250" y="3270250"/>
          <p14:tracePt t="40245" x="4940300" y="3263900"/>
          <p14:tracePt t="40261" x="4965700" y="3244850"/>
          <p14:tracePt t="40279" x="4984750" y="3238500"/>
          <p14:tracePt t="40312" x="5010150" y="3219450"/>
          <p14:tracePt t="40328" x="5016500" y="3213100"/>
          <p14:tracePt t="40344" x="5041900" y="3194050"/>
          <p14:tracePt t="40361" x="5067300" y="3175000"/>
          <p14:tracePt t="40378" x="5080000" y="3162300"/>
          <p14:tracePt t="40394" x="5105400" y="3143250"/>
          <p14:tracePt t="40411" x="5137150" y="3098800"/>
          <p14:tracePt t="40428" x="5143500" y="3086100"/>
          <p14:tracePt t="40444" x="5156200" y="3060700"/>
          <p14:tracePt t="40461" x="5168900" y="3048000"/>
          <p14:tracePt t="40478" x="5168900" y="3041650"/>
          <p14:tracePt t="40494" x="5168900" y="3035300"/>
          <p14:tracePt t="40511" x="5168900" y="3028950"/>
          <p14:tracePt t="40528" x="5168900" y="3022600"/>
          <p14:tracePt t="40544" x="5156200" y="3016250"/>
          <p14:tracePt t="40562" x="5124450" y="3009900"/>
          <p14:tracePt t="40578" x="5099050" y="3009900"/>
          <p14:tracePt t="40594" x="5035550" y="3009900"/>
          <p14:tracePt t="40611" x="4991100" y="3009900"/>
          <p14:tracePt t="40628" x="4895850" y="3016250"/>
          <p14:tracePt t="40644" x="4813300" y="3035300"/>
          <p14:tracePt t="40661" x="4787900" y="3048000"/>
          <p14:tracePt t="40678" x="4749800" y="3060700"/>
          <p14:tracePt t="40694" x="4724400" y="3079750"/>
          <p14:tracePt t="40711" x="4711700" y="3098800"/>
          <p14:tracePt t="40728" x="4679950" y="3168650"/>
          <p14:tracePt t="40744" x="4660900" y="3225800"/>
          <p14:tracePt t="40761" x="4648200" y="3346450"/>
          <p14:tracePt t="40778" x="4648200" y="3441700"/>
          <p14:tracePt t="40794" x="4648200" y="3473450"/>
          <p14:tracePt t="40811" x="4660900" y="3543300"/>
          <p14:tracePt t="40827" x="4679950" y="3587750"/>
          <p14:tracePt t="40845" x="4692650" y="3606800"/>
          <p14:tracePt t="40861" x="4699000" y="3632200"/>
          <p14:tracePt t="40877" x="4705350" y="3644900"/>
          <p14:tracePt t="40911" x="4711700" y="3644900"/>
          <p14:tracePt t="41060" x="4718050" y="3651250"/>
          <p14:tracePt t="41080" x="4724400" y="3651250"/>
          <p14:tracePt t="41090" x="4730750" y="3651250"/>
          <p14:tracePt t="41100" x="4737100" y="3657600"/>
          <p14:tracePt t="41111" x="4756150" y="3657600"/>
          <p14:tracePt t="41127" x="4775200" y="3663950"/>
          <p14:tracePt t="41144" x="4813300" y="3670300"/>
          <p14:tracePt t="41161" x="4870450" y="3676650"/>
          <p14:tracePt t="41177" x="4902200" y="3676650"/>
          <p14:tracePt t="41194" x="4959350" y="3676650"/>
          <p14:tracePt t="41210" x="5010150" y="3676650"/>
          <p14:tracePt t="41227" x="5022850" y="3676650"/>
          <p14:tracePt t="41244" x="5060950" y="3676650"/>
          <p14:tracePt t="41261" x="5086350" y="3663950"/>
          <p14:tracePt t="41277" x="5099050" y="3657600"/>
          <p14:tracePt t="41294" x="5130800" y="3632200"/>
          <p14:tracePt t="41310" x="5137150" y="3632200"/>
          <p14:tracePt t="41327" x="5149850" y="3613150"/>
          <p14:tracePt t="41344" x="5156200" y="3606800"/>
          <p14:tracePt t="41377" x="5162550" y="3587750"/>
          <p14:tracePt t="41394" x="5162550" y="3575050"/>
          <p14:tracePt t="41411" x="5162550" y="3568700"/>
          <p14:tracePt t="41427" x="5162550" y="3549650"/>
          <p14:tracePt t="41444" x="5162550" y="3517900"/>
          <p14:tracePt t="41460" x="5162550" y="3511550"/>
          <p14:tracePt t="41477" x="5149850" y="3492500"/>
          <p14:tracePt t="41494" x="5149850" y="3486150"/>
          <p14:tracePt t="41510" x="5111750" y="3467100"/>
          <p14:tracePt t="41527" x="5054600" y="3460750"/>
          <p14:tracePt t="41545" x="4997450" y="3460750"/>
          <p14:tracePt t="41560" x="4978400" y="3460750"/>
          <p14:tracePt t="41577" x="4933950" y="3460750"/>
          <p14:tracePt t="41594" x="4921250" y="3467100"/>
          <p14:tracePt t="41610" x="4902200" y="3486150"/>
          <p14:tracePt t="41627" x="4876800" y="3530600"/>
          <p14:tracePt t="41644" x="4870450" y="3562350"/>
          <p14:tracePt t="41660" x="4857750" y="3644900"/>
          <p14:tracePt t="41677" x="4851400" y="3733800"/>
          <p14:tracePt t="41694" x="4851400" y="3771900"/>
          <p14:tracePt t="41710" x="4851400" y="3841750"/>
          <p14:tracePt t="41727" x="4851400" y="3886200"/>
          <p14:tracePt t="41744" x="4851400" y="3898900"/>
          <p14:tracePt t="41760" x="4864100" y="3917950"/>
          <p14:tracePt t="41777" x="4870450" y="3924300"/>
          <p14:tracePt t="41810" x="4870450" y="3930650"/>
          <p14:tracePt t="42234" x="4870450" y="3937000"/>
          <p14:tracePt t="42244" x="4883150" y="3943350"/>
          <p14:tracePt t="42254" x="4902200" y="3962400"/>
          <p14:tracePt t="42264" x="4927600" y="3994150"/>
          <p14:tracePt t="42276" x="4965700" y="4019550"/>
          <p14:tracePt t="42293" x="5016500" y="4070350"/>
          <p14:tracePt t="42310" x="5143500" y="4171950"/>
          <p14:tracePt t="42326" x="5283200" y="4292600"/>
          <p14:tracePt t="42343" x="5353050" y="4343400"/>
          <p14:tracePt t="42361" x="5467350" y="4432300"/>
          <p14:tracePt t="42377" x="5588000" y="4502150"/>
          <p14:tracePt t="42394" x="5645150" y="4540250"/>
          <p14:tracePt t="42410" x="5740400" y="4610100"/>
          <p14:tracePt t="42426" x="5816600" y="4679950"/>
          <p14:tracePt t="42443" x="5854700" y="4718050"/>
          <p14:tracePt t="42460" x="5918200" y="4787900"/>
          <p14:tracePt t="42476" x="5975350" y="4845050"/>
          <p14:tracePt t="42493" x="5994400" y="4870450"/>
          <p14:tracePt t="42510" x="6026150" y="4902200"/>
          <p14:tracePt t="42527" x="6038850" y="4921250"/>
          <p14:tracePt t="42543" x="6045200" y="4927600"/>
          <p14:tracePt t="42560" x="6051550" y="4933950"/>
          <p14:tracePt t="42576" x="6064250" y="4940300"/>
          <p14:tracePt t="42579" x="6070600" y="4953000"/>
          <p14:tracePt t="42599" x="6076950" y="4965700"/>
          <p14:tracePt t="42609" x="6089650" y="4972050"/>
          <p14:tracePt t="42626" x="6096000" y="4984750"/>
          <p14:tracePt t="42643" x="6102350" y="4991100"/>
          <p14:tracePt t="42659" x="6108700" y="4997450"/>
          <p14:tracePt t="42693" x="6115050" y="4997450"/>
          <p14:tracePt t="42721" x="6115050" y="5003800"/>
          <p14:tracePt t="43662" x="6121400" y="5003800"/>
          <p14:tracePt t="43672" x="6146800" y="4972050"/>
          <p14:tracePt t="43682" x="6210300" y="4883150"/>
          <p14:tracePt t="43693" x="6318250" y="4743450"/>
          <p14:tracePt t="43709" x="6477000" y="4546600"/>
          <p14:tracePt t="43725" x="6781800" y="4165600"/>
          <p14:tracePt t="43742" x="7042150" y="3867150"/>
          <p14:tracePt t="43759" x="7143750" y="3765550"/>
          <p14:tracePt t="43775" x="7385050" y="3536950"/>
          <p14:tracePt t="43793" x="7581900" y="3365500"/>
          <p14:tracePt t="43809" x="7664450" y="3295650"/>
          <p14:tracePt t="43825" x="7791450" y="3187700"/>
          <p14:tracePt t="43842" x="7848600" y="3136900"/>
          <p14:tracePt t="43859" x="7950200" y="3048000"/>
          <p14:tracePt t="43875" x="8026400" y="2959100"/>
          <p14:tracePt t="43892" x="8070850" y="2908300"/>
          <p14:tracePt t="43909" x="8147050" y="2813050"/>
          <p14:tracePt t="43926" x="8204200" y="2717800"/>
          <p14:tracePt t="43942" x="8223250" y="2679700"/>
          <p14:tracePt t="43959" x="8267700" y="2622550"/>
          <p14:tracePt t="43975" x="8293100" y="2597150"/>
          <p14:tracePt t="43992" x="8293100" y="2584450"/>
          <p14:tracePt t="44008" x="8299450" y="2578100"/>
          <p14:tracePt t="44179" x="8299450" y="2584450"/>
          <p14:tracePt t="44189" x="8286750" y="2609850"/>
          <p14:tracePt t="44199" x="8274050" y="2635250"/>
          <p14:tracePt t="44209" x="8261350" y="2660650"/>
          <p14:tracePt t="44225" x="8248650" y="2692400"/>
          <p14:tracePt t="44242" x="8229600" y="2724150"/>
          <p14:tracePt t="44259" x="8216900" y="2762250"/>
          <p14:tracePt t="44275" x="8204200" y="2768600"/>
          <p14:tracePt t="44292" x="8185150" y="2794000"/>
          <p14:tracePt t="44310" x="8178800" y="2813050"/>
          <p14:tracePt t="44325" x="8172450" y="2819400"/>
          <p14:tracePt t="44342" x="8166100" y="2825750"/>
          <p14:tracePt t="44402" x="8159750" y="2825750"/>
          <p14:tracePt t="44412" x="8159750" y="2832100"/>
          <p14:tracePt t="44422" x="8159750" y="2838450"/>
          <p14:tracePt t="44462" x="8153400" y="2844800"/>
          <p14:tracePt t="44473" x="8147050" y="2844800"/>
          <p14:tracePt t="44482" x="8140700" y="2857500"/>
          <p14:tracePt t="44493" x="8140700" y="2863850"/>
          <p14:tracePt t="44508" x="8134350" y="2863850"/>
          <p14:tracePt t="44525" x="8128000" y="2882900"/>
          <p14:tracePt t="44542" x="8115300" y="2895600"/>
          <p14:tracePt t="44575" x="8108950" y="2901950"/>
          <p14:tracePt t="44655" x="8108950" y="2908300"/>
          <p14:tracePt t="44878" x="8108950" y="2901950"/>
          <p14:tracePt t="44888" x="8108950" y="2895600"/>
          <p14:tracePt t="44898" x="8108950" y="2876550"/>
          <p14:tracePt t="44909" x="8108950" y="2851150"/>
          <p14:tracePt t="44925" x="8102600" y="2832100"/>
          <p14:tracePt t="44941" x="8083550" y="2781300"/>
          <p14:tracePt t="44958" x="8064500" y="2743200"/>
          <p14:tracePt t="44975" x="8051800" y="2730500"/>
          <p14:tracePt t="44991" x="8020050" y="2705100"/>
          <p14:tracePt t="45008" x="7969250" y="2679700"/>
          <p14:tracePt t="45025" x="7943850" y="2673350"/>
          <p14:tracePt t="45041" x="7886700" y="2660650"/>
          <p14:tracePt t="45058" x="7861300" y="2660650"/>
          <p14:tracePt t="45074" x="7823200" y="2660650"/>
          <p14:tracePt t="45091" x="7785100" y="2660650"/>
          <p14:tracePt t="45108" x="7766050" y="2667000"/>
          <p14:tracePt t="45125" x="7734300" y="2692400"/>
          <p14:tracePt t="45141" x="7696200" y="2755900"/>
          <p14:tracePt t="45158" x="7670800" y="2794000"/>
          <p14:tracePt t="45174" x="7632700" y="2882900"/>
          <p14:tracePt t="45191" x="7607300" y="2978150"/>
          <p14:tracePt t="45208" x="7607300" y="3016250"/>
          <p14:tracePt t="45224" x="7600950" y="3086100"/>
          <p14:tracePt t="45241" x="7600950" y="3143250"/>
          <p14:tracePt t="45258" x="7600950" y="3168650"/>
          <p14:tracePt t="45274" x="7626350" y="3213100"/>
          <p14:tracePt t="45292" x="7683500" y="3251200"/>
          <p14:tracePt t="45308" x="7740650" y="3276600"/>
          <p14:tracePt t="45324" x="7861300" y="3302000"/>
          <p14:tracePt t="45341" x="7924800" y="3308350"/>
          <p14:tracePt t="45358" x="8051800" y="3308350"/>
          <p14:tracePt t="45374" x="8172450" y="3308350"/>
          <p14:tracePt t="45391" x="8229600" y="3282950"/>
          <p14:tracePt t="45408" x="8331200" y="3225800"/>
          <p14:tracePt t="45424" x="8439150" y="3143250"/>
          <p14:tracePt t="45441" x="8489950" y="3092450"/>
          <p14:tracePt t="45458" x="8578850" y="2984500"/>
          <p14:tracePt t="45474" x="8642350" y="2901950"/>
          <p14:tracePt t="45491" x="8655050" y="2876550"/>
          <p14:tracePt t="45508" x="8667750" y="2838450"/>
          <p14:tracePt t="45525" x="8667750" y="2806700"/>
          <p14:tracePt t="45541" x="8667750" y="2794000"/>
          <p14:tracePt t="45557" x="8667750" y="2768600"/>
          <p14:tracePt t="45574" x="8655050" y="2749550"/>
          <p14:tracePt t="45577" x="8642350" y="2730500"/>
          <p14:tracePt t="45591" x="8629650" y="2717800"/>
          <p14:tracePt t="45607" x="8585200" y="2679700"/>
          <p14:tracePt t="45624" x="8547100" y="2660650"/>
          <p14:tracePt t="45641" x="8477250" y="2622550"/>
          <p14:tracePt t="45658" x="8388350" y="2590800"/>
          <p14:tracePt t="45675" x="8343900" y="2584450"/>
          <p14:tracePt t="45691" x="8255000" y="2578100"/>
          <p14:tracePt t="45707" x="8166100" y="2578100"/>
          <p14:tracePt t="45724" x="8121650" y="2578100"/>
          <p14:tracePt t="45741" x="8039100" y="2609850"/>
          <p14:tracePt t="45758" x="7975600" y="2641600"/>
          <p14:tracePt t="45774" x="7950200" y="2654300"/>
          <p14:tracePt t="45791" x="7905750" y="2692400"/>
          <p14:tracePt t="45809" x="7867650" y="2717800"/>
          <p14:tracePt t="45824" x="7861300" y="2730500"/>
          <p14:tracePt t="45841" x="7829550" y="2762250"/>
          <p14:tracePt t="45857" x="7816850" y="2781300"/>
          <p14:tracePt t="45874" x="7797800" y="2806700"/>
          <p14:tracePt t="45891" x="7778750" y="2851150"/>
          <p14:tracePt t="45907" x="7772400" y="2876550"/>
          <p14:tracePt t="45924" x="7747000" y="2933700"/>
          <p14:tracePt t="45941" x="7740650" y="2990850"/>
          <p14:tracePt t="45957" x="7734300" y="3009900"/>
          <p14:tracePt t="45974" x="7734300" y="3035300"/>
          <p14:tracePt t="45991" x="7734300" y="3048000"/>
          <p14:tracePt t="46007" x="7734300" y="3054350"/>
          <p14:tracePt t="46024" x="7734300" y="3067050"/>
          <p14:tracePt t="46042" x="7734300" y="3073400"/>
          <p14:tracePt t="46113" x="7734300" y="3079750"/>
          <p14:tracePt t="46580" x="7747000" y="3073400"/>
          <p14:tracePt t="46589" x="7753350" y="3067050"/>
          <p14:tracePt t="46599" x="7772400" y="3048000"/>
          <p14:tracePt t="46609" x="7810500" y="3009900"/>
          <p14:tracePt t="46623" x="7848600" y="2978150"/>
          <p14:tracePt t="46640" x="7956550" y="2901950"/>
          <p14:tracePt t="46657" x="8007350" y="2870200"/>
          <p14:tracePt t="46673" x="8064500" y="2851150"/>
          <p14:tracePt t="46690" x="8096250" y="2844800"/>
          <p14:tracePt t="46707" x="8102600" y="2844800"/>
          <p14:tracePt t="46723" x="8115300" y="2844800"/>
          <p14:tracePt t="46757" x="8128000" y="2844800"/>
          <p14:tracePt t="46802" x="8134350" y="2844800"/>
          <p14:tracePt t="46822" x="8134350" y="2851150"/>
          <p14:tracePt t="46903" x="8140700" y="2851150"/>
          <p14:tracePt t="47025" x="8134350" y="2851150"/>
          <p14:tracePt t="47035" x="8121650" y="2851150"/>
          <p14:tracePt t="47045" x="8096250" y="2844800"/>
          <p14:tracePt t="47056" x="8070850" y="2832100"/>
          <p14:tracePt t="47073" x="8032750" y="2813050"/>
          <p14:tracePt t="47090" x="7943850" y="2787650"/>
          <p14:tracePt t="47106" x="7874000" y="2768600"/>
          <p14:tracePt t="47123" x="7848600" y="2762250"/>
          <p14:tracePt t="47140" x="7791450" y="2749550"/>
          <p14:tracePt t="47156" x="7747000" y="2743200"/>
          <p14:tracePt t="47173" x="7721600" y="2736850"/>
          <p14:tracePt t="47190" x="7683500" y="2736850"/>
          <p14:tracePt t="47207" x="7632700" y="2736850"/>
          <p14:tracePt t="47223" x="7613650" y="2736850"/>
          <p14:tracePt t="47240" x="7556500" y="2736850"/>
          <p14:tracePt t="47257" x="7505700" y="2736850"/>
          <p14:tracePt t="47273" x="7473950" y="2755900"/>
          <p14:tracePt t="47290" x="7416800" y="2762250"/>
          <p14:tracePt t="47306" x="7378700" y="2774950"/>
          <p14:tracePt t="47323" x="7321550" y="2787650"/>
          <p14:tracePt t="47339" x="7277100" y="2800350"/>
          <p14:tracePt t="47356" x="7264400" y="2806700"/>
          <p14:tracePt t="47373" x="7232650" y="2825750"/>
          <p14:tracePt t="47389" x="7213600" y="2825750"/>
          <p14:tracePt t="47406" x="7207250" y="2832100"/>
          <p14:tracePt t="47423" x="7200900" y="2832100"/>
          <p14:tracePt t="47450" x="7200900" y="2838450"/>
          <p14:tracePt t="47886" x="7194550" y="2838450"/>
          <p14:tracePt t="48493" x="7188200" y="2838450"/>
          <p14:tracePt t="48513" x="7175500" y="2838450"/>
          <p14:tracePt t="48523" x="7162800" y="2832100"/>
          <p14:tracePt t="48533" x="7156450" y="2825750"/>
          <p14:tracePt t="48543" x="7143750" y="2819400"/>
          <p14:tracePt t="48555" x="7124700" y="2819400"/>
          <p14:tracePt t="48572" x="7105650" y="2813050"/>
          <p14:tracePt t="48588" x="7073900" y="2800350"/>
          <p14:tracePt t="48605" x="7042150" y="2794000"/>
          <p14:tracePt t="48622" x="7029450" y="2794000"/>
          <p14:tracePt t="48639" x="6997700" y="2794000"/>
          <p14:tracePt t="48655" x="6972300" y="2794000"/>
          <p14:tracePt t="48672" x="6959600" y="2794000"/>
          <p14:tracePt t="48689" x="6927850" y="2794000"/>
          <p14:tracePt t="48705" x="6908800" y="2800350"/>
          <p14:tracePt t="48722" x="6896100" y="2806700"/>
          <p14:tracePt t="48739" x="6889750" y="2813050"/>
          <p14:tracePt t="48756" x="6870700" y="2832100"/>
          <p14:tracePt t="48772" x="6870700" y="2844800"/>
          <p14:tracePt t="48788" x="6858000" y="2876550"/>
          <p14:tracePt t="48805" x="6851650" y="2895600"/>
          <p14:tracePt t="48822" x="6845300" y="2933700"/>
          <p14:tracePt t="48838" x="6838950" y="2959100"/>
          <p14:tracePt t="48855" x="6838950" y="2978150"/>
          <p14:tracePt t="48872" x="6838950" y="3003550"/>
          <p14:tracePt t="48888" x="6838950" y="3028950"/>
          <p14:tracePt t="48905" x="6838950" y="3048000"/>
          <p14:tracePt t="48921" x="6838950" y="3073400"/>
          <p14:tracePt t="48938" x="6838950" y="3105150"/>
          <p14:tracePt t="48955" x="6845300" y="3117850"/>
          <p14:tracePt t="48972" x="6858000" y="3143250"/>
          <p14:tracePt t="48989" x="6864350" y="3162300"/>
          <p14:tracePt t="49005" x="6870700" y="3175000"/>
          <p14:tracePt t="49022" x="6883400" y="3194050"/>
          <p14:tracePt t="49039" x="6896100" y="3219450"/>
          <p14:tracePt t="49055" x="6902450" y="3225800"/>
          <p14:tracePt t="49072" x="6921500" y="3244850"/>
          <p14:tracePt t="49088" x="6934200" y="3251200"/>
          <p14:tracePt t="49105" x="6946900" y="3263900"/>
          <p14:tracePt t="49122" x="6965950" y="3270250"/>
          <p14:tracePt t="49138" x="6978650" y="3276600"/>
          <p14:tracePt t="49155" x="6997700" y="3282950"/>
          <p14:tracePt t="49172" x="7029450" y="3282950"/>
          <p14:tracePt t="49188" x="7042150" y="3282950"/>
          <p14:tracePt t="49205" x="7080250" y="3282950"/>
          <p14:tracePt t="49221" x="7105650" y="3282950"/>
          <p14:tracePt t="49238" x="7124700" y="3282950"/>
          <p14:tracePt t="49255" x="7150100" y="3282950"/>
          <p14:tracePt t="49273" x="7181850" y="3282950"/>
          <p14:tracePt t="49288" x="7200900" y="3276600"/>
          <p14:tracePt t="49305" x="7239000" y="3244850"/>
          <p14:tracePt t="49321" x="7264400" y="3232150"/>
          <p14:tracePt t="49338" x="7308850" y="3200400"/>
          <p14:tracePt t="49355" x="7340600" y="3181350"/>
          <p14:tracePt t="49371" x="7346950" y="3168650"/>
          <p14:tracePt t="49388" x="7372350" y="3149600"/>
          <p14:tracePt t="49405" x="7385050" y="3136900"/>
          <p14:tracePt t="49421" x="7391400" y="3124200"/>
          <p14:tracePt t="49438" x="7404100" y="3105150"/>
          <p14:tracePt t="49455" x="7410450" y="3105150"/>
          <p14:tracePt t="49507" x="7416800" y="3098800"/>
          <p14:tracePt t="49537" x="7423150" y="3092450"/>
          <p14:tracePt t="49557" x="7429500" y="3086100"/>
          <p14:tracePt t="49568" x="7435850" y="3079750"/>
          <p14:tracePt t="49577" x="7442200" y="3067050"/>
          <p14:tracePt t="49588" x="7454900" y="3060700"/>
          <p14:tracePt t="49605" x="7454900" y="3054350"/>
          <p14:tracePt t="49621" x="7473950" y="3041650"/>
          <p14:tracePt t="49638" x="7480300" y="3022600"/>
          <p14:tracePt t="49655" x="7480300" y="3016250"/>
          <p14:tracePt t="49671" x="7486650" y="2984500"/>
          <p14:tracePt t="49688" x="7493000" y="2959100"/>
          <p14:tracePt t="49704" x="7493000" y="2940050"/>
          <p14:tracePt t="49721" x="7493000" y="2914650"/>
          <p14:tracePt t="49739" x="7493000" y="2895600"/>
          <p14:tracePt t="49754" x="7493000" y="2876550"/>
          <p14:tracePt t="49771" x="7493000" y="2857500"/>
          <p14:tracePt t="49788" x="7493000" y="2844800"/>
          <p14:tracePt t="49804" x="7480300" y="2819400"/>
          <p14:tracePt t="49821" x="7467600" y="2787650"/>
          <p14:tracePt t="49838" x="7454900" y="2774950"/>
          <p14:tracePt t="49855" x="7435850" y="2743200"/>
          <p14:tracePt t="49871" x="7416800" y="2724150"/>
          <p14:tracePt t="49888" x="7404100" y="2717800"/>
          <p14:tracePt t="49904" x="7372350" y="2698750"/>
          <p14:tracePt t="49921" x="7334250" y="2679700"/>
          <p14:tracePt t="49937" x="7315200" y="2673350"/>
          <p14:tracePt t="49954" x="7270750" y="2673350"/>
          <p14:tracePt t="49971" x="7251700" y="2673350"/>
          <p14:tracePt t="49988" x="7200900" y="2673350"/>
          <p14:tracePt t="50004" x="7143750" y="2686050"/>
          <p14:tracePt t="50022" x="7073900" y="2717800"/>
          <p14:tracePt t="50038" x="7048500" y="2730500"/>
          <p14:tracePt t="50054" x="6991350" y="2755900"/>
          <p14:tracePt t="50071" x="6972300" y="2762250"/>
          <p14:tracePt t="50075" x="6953250" y="2774950"/>
          <p14:tracePt t="50088" x="6934200" y="2787650"/>
          <p14:tracePt t="50104" x="6902450" y="2800350"/>
          <p14:tracePt t="50121" x="6896100" y="2813050"/>
          <p14:tracePt t="50138" x="6864350" y="2838450"/>
          <p14:tracePt t="50154" x="6832600" y="2870200"/>
          <p14:tracePt t="50171" x="6813550" y="2901950"/>
          <p14:tracePt t="50187" x="6788150" y="2952750"/>
          <p14:tracePt t="50204" x="6762750" y="3003550"/>
          <p14:tracePt t="50221" x="6750050" y="3041650"/>
          <p14:tracePt t="50237" x="6724650" y="3111500"/>
          <p14:tracePt t="50255" x="6705600" y="3194050"/>
          <p14:tracePt t="50271" x="6699250" y="3238500"/>
          <p14:tracePt t="50287" x="6686550" y="3321050"/>
          <p14:tracePt t="50305" x="6686550" y="3365500"/>
          <p14:tracePt t="50321" x="6686550" y="3460750"/>
          <p14:tracePt t="50337" x="6711950" y="3556000"/>
          <p14:tracePt t="50354" x="6743700" y="3600450"/>
          <p14:tracePt t="50371" x="6807200" y="3670300"/>
          <p14:tracePt t="50387" x="6889750" y="3733800"/>
          <p14:tracePt t="50404" x="6940550" y="3752850"/>
          <p14:tracePt t="50421" x="7048500" y="3784600"/>
          <p14:tracePt t="50437" x="7156450" y="3797300"/>
          <p14:tracePt t="50454" x="7207250" y="3797300"/>
          <p14:tracePt t="50471" x="7308850" y="3790950"/>
          <p14:tracePt t="50488" x="7410450" y="3771900"/>
          <p14:tracePt t="50504" x="7454900" y="3752850"/>
          <p14:tracePt t="50521" x="7543800" y="3727450"/>
          <p14:tracePt t="50538" x="7607300" y="3683000"/>
          <p14:tracePt t="50554" x="7639050" y="3663950"/>
          <p14:tracePt t="50571" x="7683500" y="3613150"/>
          <p14:tracePt t="50587" x="7715250" y="3575050"/>
          <p14:tracePt t="50604" x="7766050" y="3511550"/>
          <p14:tracePt t="50620" x="7797800" y="3454400"/>
          <p14:tracePt t="50637" x="7804150" y="3435350"/>
          <p14:tracePt t="50654" x="7823200" y="3403600"/>
          <p14:tracePt t="50670" x="7829550" y="3378200"/>
          <p14:tracePt t="50687" x="7835900" y="3359150"/>
          <p14:tracePt t="50704" x="7848600" y="3308350"/>
          <p14:tracePt t="50721" x="7854950" y="3270250"/>
          <p14:tracePt t="50737" x="7854950" y="3206750"/>
          <p14:tracePt t="50754" x="7854950" y="3149600"/>
          <p14:tracePt t="50770" x="7854950" y="3130550"/>
          <p14:tracePt t="50787" x="7848600" y="3079750"/>
          <p14:tracePt t="50804" x="7823200" y="3016250"/>
          <p14:tracePt t="50820" x="7804150" y="2990850"/>
          <p14:tracePt t="50837" x="7772400" y="2927350"/>
          <p14:tracePt t="50854" x="7721600" y="2882900"/>
          <p14:tracePt t="50870" x="7696200" y="2851150"/>
          <p14:tracePt t="50887" x="7626350" y="2794000"/>
          <p14:tracePt t="50904" x="7550150" y="2736850"/>
          <p14:tracePt t="50920" x="7518400" y="2717800"/>
          <p14:tracePt t="50937" x="7454900" y="2692400"/>
          <p14:tracePt t="50954" x="7385050" y="2667000"/>
          <p14:tracePt t="50970" x="7359650" y="2660650"/>
          <p14:tracePt t="50987" x="7289800" y="2654300"/>
          <p14:tracePt t="51004" x="7226300" y="2654300"/>
          <p14:tracePt t="51020" x="7194550" y="2654300"/>
          <p14:tracePt t="51037" x="7112000" y="2660650"/>
          <p14:tracePt t="51053" x="7086600" y="2679700"/>
          <p14:tracePt t="51070" x="7048500" y="2686050"/>
          <p14:tracePt t="51087" x="7023100" y="2698750"/>
          <p14:tracePt t="51104" x="7010400" y="2705100"/>
          <p14:tracePt t="51120" x="7004050" y="2711450"/>
          <p14:tracePt t="51137" x="6997700" y="2711450"/>
          <p14:tracePt t="51198" x="6997700" y="2717800"/>
          <p14:tracePt t="51623" x="7023100" y="2730500"/>
          <p14:tracePt t="51633" x="7061200" y="2743200"/>
          <p14:tracePt t="51643" x="7118350" y="2762250"/>
          <p14:tracePt t="51653" x="7188200" y="2781300"/>
          <p14:tracePt t="51670" x="7258050" y="2794000"/>
          <p14:tracePt t="51686" x="7391400" y="2838450"/>
          <p14:tracePt t="51703" x="7480300" y="2857500"/>
          <p14:tracePt t="51720" x="7518400" y="2870200"/>
          <p14:tracePt t="51736" x="7550150" y="2876550"/>
          <p14:tracePt t="51754" x="7562850" y="2882900"/>
          <p14:tracePt t="51770" x="7569200" y="2882900"/>
          <p14:tracePt t="51786" x="7575550" y="2882900"/>
          <p14:tracePt t="51947" x="7562850" y="2882900"/>
          <p14:tracePt t="51957" x="7556500" y="2882900"/>
          <p14:tracePt t="51968" x="7543800" y="2882900"/>
          <p14:tracePt t="51977" x="7531100" y="2882900"/>
          <p14:tracePt t="51988" x="7524750" y="2882900"/>
          <p14:tracePt t="52003" x="7505700" y="2882900"/>
          <p14:tracePt t="52019" x="7486650" y="2882900"/>
          <p14:tracePt t="52037" x="7467600" y="2882900"/>
          <p14:tracePt t="52053" x="7442200" y="2882900"/>
          <p14:tracePt t="52069" x="7404100" y="2889250"/>
          <p14:tracePt t="52086" x="7391400" y="2895600"/>
          <p14:tracePt t="52102" x="7359650" y="2901950"/>
          <p14:tracePt t="52119" x="7346950" y="2908300"/>
          <p14:tracePt t="52136" x="7340600" y="2908300"/>
          <p14:tracePt t="52153" x="7334250" y="2908300"/>
          <p14:tracePt t="52169" x="7327900" y="2908300"/>
          <p14:tracePt t="52242" x="7321550" y="2908300"/>
          <p14:tracePt t="52332" x="7315200" y="2908300"/>
          <p14:tracePt t="52342" x="7308850" y="2908300"/>
          <p14:tracePt t="52372" x="7302500" y="2908300"/>
          <p14:tracePt t="52413" x="7296150" y="2908300"/>
          <p14:tracePt t="52503" x="7289800" y="2908300"/>
          <p14:tracePt t="53832" x="7302500" y="2908300"/>
          <p14:tracePt t="53841" x="7308850" y="2908300"/>
          <p14:tracePt t="53852" x="7321550" y="2908300"/>
          <p14:tracePt t="53868" x="7327900" y="2908300"/>
          <p14:tracePt t="53885" x="7340600" y="2908300"/>
          <p14:tracePt t="53901" x="7346950" y="2908300"/>
          <p14:tracePt t="53918" x="7353300" y="2908300"/>
          <p14:tracePt t="53935" x="7366000" y="2908300"/>
          <p14:tracePt t="53951" x="7378700" y="2914650"/>
          <p14:tracePt t="53968" x="7385050" y="2921000"/>
          <p14:tracePt t="53985" x="7397750" y="2927350"/>
          <p14:tracePt t="54002" x="7410450" y="2940050"/>
          <p14:tracePt t="54018" x="7416800" y="2940050"/>
          <p14:tracePt t="54035" x="7423150" y="2952750"/>
          <p14:tracePt t="54051" x="7429500" y="2959100"/>
          <p14:tracePt t="54068" x="7429500" y="2965450"/>
          <p14:tracePt t="54085" x="7442200" y="2971800"/>
          <p14:tracePt t="54101" x="7442200" y="2978150"/>
          <p14:tracePt t="54118" x="7448550" y="2984500"/>
          <p14:tracePt t="54135" x="7448550" y="2997200"/>
          <p14:tracePt t="54151" x="7448550" y="3003550"/>
          <p14:tracePt t="54168" x="7448550" y="3022600"/>
          <p14:tracePt t="54185" x="7448550" y="3035300"/>
          <p14:tracePt t="54201" x="7448550" y="3041650"/>
          <p14:tracePt t="54218" x="7448550" y="3048000"/>
          <p14:tracePt t="54235" x="7448550" y="3054350"/>
          <p14:tracePt t="54251" x="7448550" y="3060700"/>
          <p14:tracePt t="54268" x="7448550" y="3073400"/>
          <p14:tracePt t="54286" x="7448550" y="3079750"/>
          <p14:tracePt t="54301" x="7442200" y="3092450"/>
          <p14:tracePt t="54318" x="7435850" y="3105150"/>
          <p14:tracePt t="54335" x="7435850" y="3111500"/>
          <p14:tracePt t="54351" x="7429500" y="3124200"/>
          <p14:tracePt t="54368" x="7416800" y="3136900"/>
          <p14:tracePt t="54384" x="7416800" y="3143250"/>
          <p14:tracePt t="54401" x="7416800" y="3149600"/>
          <p14:tracePt t="54418" x="7410450" y="3162300"/>
          <p14:tracePt t="54451" x="7404100" y="3175000"/>
          <p14:tracePt t="54468" x="7397750" y="3181350"/>
          <p14:tracePt t="55382" x="7410450" y="3181350"/>
          <p14:tracePt t="55390" x="7461250" y="3175000"/>
          <p14:tracePt t="55401" x="7588250" y="3124200"/>
          <p14:tracePt t="55417" x="7835900" y="3016250"/>
          <p14:tracePt t="55434" x="8464550" y="2813050"/>
          <p14:tracePt t="55450" x="9105900" y="2635250"/>
          <p14:tracePt t="55467" x="9378950" y="2597150"/>
          <p14:tracePt t="55484" x="9874250" y="2527300"/>
          <p14:tracePt t="55501" x="10052050" y="2520950"/>
          <p14:tracePt t="55517" x="10363200" y="2508250"/>
          <p14:tracePt t="55534" x="10579100" y="2501900"/>
          <p14:tracePt t="55550" x="10668000" y="2501900"/>
          <p14:tracePt t="55567" x="10795000" y="2501900"/>
          <p14:tracePt t="55584" x="10883900" y="2520950"/>
          <p14:tracePt t="55600" x="10922000" y="2540000"/>
          <p14:tracePt t="55617" x="11004550" y="2590800"/>
          <p14:tracePt t="55634" x="11080750" y="2635250"/>
          <p14:tracePt t="55650" x="11099800" y="2654300"/>
          <p14:tracePt t="55667" x="11131550" y="2679700"/>
          <p14:tracePt t="55683" x="11156950" y="2698750"/>
          <p14:tracePt t="55700" x="11169650" y="2705100"/>
          <p14:tracePt t="55717" x="11195050" y="2724150"/>
          <p14:tracePt t="55734" x="11220450" y="2736850"/>
          <p14:tracePt t="55767" x="11233150" y="2743200"/>
          <p14:tracePt t="55847" x="11233150" y="2749550"/>
          <p14:tracePt t="55857" x="11233150" y="2755900"/>
          <p14:tracePt t="55867" x="11233150" y="2774950"/>
          <p14:tracePt t="55883" x="11233150" y="2787650"/>
          <p14:tracePt t="55900" x="11233150" y="2806700"/>
          <p14:tracePt t="55917" x="11233150" y="2819400"/>
          <p14:tracePt t="55933" x="11233150" y="2825750"/>
          <p14:tracePt t="55950" x="11233150" y="2844800"/>
          <p14:tracePt t="55967" x="11233150" y="2857500"/>
          <p14:tracePt t="55983" x="11233150" y="2870200"/>
          <p14:tracePt t="56000" x="11233150" y="2876550"/>
          <p14:tracePt t="56017" x="11233150" y="2889250"/>
          <p14:tracePt t="56120" x="11233150" y="2895600"/>
          <p14:tracePt t="56130" x="11226800" y="2901950"/>
          <p14:tracePt t="56181" x="11226800" y="2908300"/>
          <p14:tracePt t="56191" x="11226800" y="2914650"/>
          <p14:tracePt t="56231" x="11226800" y="2921000"/>
          <p14:tracePt t="56241" x="11220450" y="2927350"/>
          <p14:tracePt t="56252" x="11220450" y="2933700"/>
          <p14:tracePt t="56266" x="11220450" y="2940050"/>
          <p14:tracePt t="56283" x="11220450" y="2946400"/>
          <p14:tracePt t="56300" x="11214100" y="2952750"/>
          <p14:tracePt t="56474" x="11214100" y="2959100"/>
          <p14:tracePt t="56495" x="11214100" y="2965450"/>
          <p14:tracePt t="56525" x="11214100" y="2971800"/>
          <p14:tracePt t="56535" x="11207750" y="2971800"/>
          <p14:tracePt t="56566" x="11207750" y="2978150"/>
          <p14:tracePt t="56576" x="11201400" y="2978150"/>
          <p14:tracePt t="56595" x="11195050" y="2984500"/>
          <p14:tracePt t="56616" x="11188700" y="2984500"/>
          <p14:tracePt t="56657" x="11182350" y="2984500"/>
          <p14:tracePt t="56697" x="11176000" y="2984500"/>
          <p14:tracePt t="58854" x="11182350" y="2984500"/>
          <p14:tracePt t="58865" x="11201400" y="2984500"/>
          <p14:tracePt t="58875" x="11214100" y="2984500"/>
          <p14:tracePt t="58884" x="11239500" y="2984500"/>
          <p14:tracePt t="58898" x="11271250" y="2984500"/>
          <p14:tracePt t="58915" x="11360150" y="2984500"/>
          <p14:tracePt t="58931" x="11391900" y="2984500"/>
          <p14:tracePt t="58948" x="11468100" y="2984500"/>
          <p14:tracePt t="58965" x="11506200" y="2984500"/>
          <p14:tracePt t="58981" x="11557000" y="2984500"/>
          <p14:tracePt t="58998" x="11601450" y="2984500"/>
          <p14:tracePt t="59015" x="11639550" y="2984500"/>
          <p14:tracePt t="59031" x="11652250" y="2984500"/>
          <p14:tracePt t="59048" x="11677650" y="2990850"/>
          <p14:tracePt t="59065" x="11684000" y="2997200"/>
          <p14:tracePt t="59068" x="11690350" y="2997200"/>
          <p14:tracePt t="59081" x="11696700" y="2997200"/>
          <p14:tracePt t="59098" x="11703050" y="2997200"/>
          <p14:tracePt t="59114" x="11709400" y="3003550"/>
          <p14:tracePt t="59131" x="11715750" y="3003550"/>
          <p14:tracePt t="59179" x="11715750" y="3009900"/>
          <p14:tracePt t="59249" x="11722100" y="3009900"/>
          <p14:tracePt t="59513" x="11715750" y="3016250"/>
          <p14:tracePt t="59523" x="11684000" y="3022600"/>
          <p14:tracePt t="59533" x="11595100" y="3028950"/>
          <p14:tracePt t="59547" x="11474450" y="3048000"/>
          <p14:tracePt t="59564" x="11017250" y="3060700"/>
          <p14:tracePt t="59581" x="10693400" y="3073400"/>
          <p14:tracePt t="59584" x="10306050" y="3073400"/>
          <p14:tracePt t="59598" x="9874250" y="3073400"/>
          <p14:tracePt t="59614" x="8902700" y="3048000"/>
          <p14:tracePt t="59631" x="8407400" y="3028950"/>
          <p14:tracePt t="59648" x="8128000" y="3009900"/>
          <p14:tracePt t="59664" x="7467600" y="2952750"/>
          <p14:tracePt t="59681" x="7175500" y="2914650"/>
          <p14:tracePt t="59697" x="6788150" y="2863850"/>
          <p14:tracePt t="59714" x="6597650" y="2838450"/>
          <p14:tracePt t="59731" x="6553200" y="2838450"/>
          <p14:tracePt t="59747" x="6502400" y="2832100"/>
          <p14:tracePt t="59764" x="6496050" y="2832100"/>
          <p14:tracePt t="59999" x="6477000" y="2832100"/>
          <p14:tracePt t="60009" x="6445250" y="2832100"/>
          <p14:tracePt t="60019" x="6362700" y="2832100"/>
          <p14:tracePt t="60031" x="6242050" y="2838450"/>
          <p14:tracePt t="60047" x="6115050" y="2844800"/>
          <p14:tracePt t="60064" x="5772150" y="2876550"/>
          <p14:tracePt t="60080" x="5480050" y="2895600"/>
          <p14:tracePt t="60097" x="5372100" y="2895600"/>
          <p14:tracePt t="60114" x="5181600" y="2908300"/>
          <p14:tracePt t="60130" x="5054600" y="2908300"/>
          <p14:tracePt t="60147" x="5003800" y="2908300"/>
          <p14:tracePt t="60164" x="4953000" y="2908300"/>
          <p14:tracePt t="60180" x="4914900" y="2908300"/>
          <p14:tracePt t="60197" x="4902200" y="2908300"/>
          <p14:tracePt t="60214" x="4889500" y="2908300"/>
          <p14:tracePt t="60231" x="4870450" y="2908300"/>
          <p14:tracePt t="60247" x="4864100" y="2908300"/>
          <p14:tracePt t="60264" x="4851400" y="2901950"/>
          <p14:tracePt t="60280" x="4838700" y="2901950"/>
          <p14:tracePt t="60297" x="4826000" y="2901950"/>
          <p14:tracePt t="60314" x="4813300" y="2901950"/>
          <p14:tracePt t="60331" x="4800600" y="2901950"/>
          <p14:tracePt t="60347" x="4787900" y="2901950"/>
          <p14:tracePt t="60364" x="4768850" y="2895600"/>
          <p14:tracePt t="60380" x="4762500" y="2895600"/>
          <p14:tracePt t="60397" x="4749800" y="2895600"/>
          <p14:tracePt t="60413" x="4730750" y="2882900"/>
          <p14:tracePt t="60430" x="4730750" y="2876550"/>
          <p14:tracePt t="60447" x="4718050" y="2870200"/>
          <p14:tracePt t="60464" x="4705350" y="2863850"/>
          <p14:tracePt t="60480" x="4699000" y="2863850"/>
          <p14:tracePt t="60497" x="4679950" y="2851150"/>
          <p14:tracePt t="60515" x="4654550" y="2838450"/>
          <p14:tracePt t="60530" x="4648200" y="2838450"/>
          <p14:tracePt t="60547" x="4622800" y="2832100"/>
          <p14:tracePt t="60563" x="4610100" y="2832100"/>
          <p14:tracePt t="60580" x="4591050" y="2832100"/>
          <p14:tracePt t="60597" x="4572000" y="2832100"/>
          <p14:tracePt t="60613" x="4559300" y="2832100"/>
          <p14:tracePt t="60630" x="4546600" y="2832100"/>
          <p14:tracePt t="60647" x="4540250" y="2838450"/>
          <p14:tracePt t="60680" x="4533900" y="2844800"/>
          <p14:tracePt t="60713" x="4521200" y="2857500"/>
          <p14:tracePt t="60730" x="4514850" y="2882900"/>
          <p14:tracePt t="60747" x="4514850" y="2901950"/>
          <p14:tracePt t="60763" x="4514850" y="2908300"/>
          <p14:tracePt t="60780" x="4514850" y="2933700"/>
          <p14:tracePt t="60797" x="4514850" y="2940050"/>
          <p14:tracePt t="60813" x="4527550" y="2965450"/>
          <p14:tracePt t="60830" x="4546600" y="2984500"/>
          <p14:tracePt t="60847" x="4552950" y="2997200"/>
          <p14:tracePt t="60863" x="4584700" y="3016250"/>
          <p14:tracePt t="60880" x="4616450" y="3035300"/>
          <p14:tracePt t="60897" x="4635500" y="3041650"/>
          <p14:tracePt t="60913" x="4679950" y="3048000"/>
          <p14:tracePt t="60930" x="4711700" y="3054350"/>
          <p14:tracePt t="60946" x="4730750" y="3054350"/>
          <p14:tracePt t="60963" x="4762500" y="3060700"/>
          <p14:tracePt t="60980" x="4794250" y="3060700"/>
          <p14:tracePt t="60996" x="4806950" y="3060700"/>
          <p14:tracePt t="61013" x="4851400" y="3060700"/>
          <p14:tracePt t="61030" x="4870450" y="3060700"/>
          <p14:tracePt t="61046" x="4908550" y="3060700"/>
          <p14:tracePt t="61063" x="4940300" y="3060700"/>
          <p14:tracePt t="61080" x="4959350" y="3060700"/>
          <p14:tracePt t="61083" x="4965700" y="3060700"/>
          <p14:tracePt t="61097" x="4984750" y="3060700"/>
          <p14:tracePt t="61113" x="5010150" y="3054350"/>
          <p14:tracePt t="61130" x="5029200" y="3054350"/>
          <p14:tracePt t="61146" x="5067300" y="3041650"/>
          <p14:tracePt t="61163" x="5105400" y="3028950"/>
          <p14:tracePt t="61180" x="5124450" y="3022600"/>
          <p14:tracePt t="61196" x="5168900" y="3009900"/>
          <p14:tracePt t="61213" x="5194300" y="2997200"/>
          <p14:tracePt t="61230" x="5213350" y="2990850"/>
          <p14:tracePt t="61246" x="5226050" y="2984500"/>
          <p14:tracePt t="61264" x="5238750" y="2971800"/>
          <p14:tracePt t="61280" x="5245100" y="2971800"/>
          <p14:tracePt t="61296" x="5257800" y="2959100"/>
          <p14:tracePt t="61313" x="5270500" y="2952750"/>
          <p14:tracePt t="61329" x="5289550" y="2921000"/>
          <p14:tracePt t="61346" x="5295900" y="2901950"/>
          <p14:tracePt t="61363" x="5302250" y="2895600"/>
          <p14:tracePt t="61380" x="5308600" y="2882900"/>
          <p14:tracePt t="61417" x="5314950" y="2876550"/>
          <p14:tracePt t="61429" x="5314950" y="2870200"/>
          <p14:tracePt t="61448" x="5314950" y="2863850"/>
          <p14:tracePt t="61463" x="5314950" y="2857500"/>
          <p14:tracePt t="61479" x="5314950" y="2851150"/>
          <p14:tracePt t="61497" x="5314950" y="2832100"/>
          <p14:tracePt t="61513" x="5308600" y="2832100"/>
          <p14:tracePt t="61529" x="5289550" y="2813050"/>
          <p14:tracePt t="61546" x="5264150" y="2800350"/>
          <p14:tracePt t="61563" x="5200650" y="2781300"/>
          <p14:tracePt t="61579" x="5124450" y="2768600"/>
          <p14:tracePt t="61596" x="5080000" y="2762250"/>
          <p14:tracePt t="61613" x="4991100" y="2749550"/>
          <p14:tracePt t="61629" x="4914900" y="2743200"/>
          <p14:tracePt t="61646" x="4870450" y="2743200"/>
          <p14:tracePt t="61663" x="4794250" y="2743200"/>
          <p14:tracePt t="61679" x="4718050" y="2743200"/>
          <p14:tracePt t="61696" x="4686300" y="2743200"/>
          <p14:tracePt t="61713" x="4622800" y="2743200"/>
          <p14:tracePt t="61730" x="4565650" y="2743200"/>
          <p14:tracePt t="61746" x="4540250" y="2743200"/>
          <p14:tracePt t="61763" x="4483100" y="2743200"/>
          <p14:tracePt t="61779" x="4457700" y="2755900"/>
          <p14:tracePt t="61796" x="4400550" y="2768600"/>
          <p14:tracePt t="61813" x="4356100" y="2787650"/>
          <p14:tracePt t="61829" x="4330700" y="2800350"/>
          <p14:tracePt t="61846" x="4305300" y="2813050"/>
          <p14:tracePt t="61862" x="4286250" y="2832100"/>
          <p14:tracePt t="61879" x="4279900" y="2832100"/>
          <p14:tracePt t="61896" x="4273550" y="2838450"/>
          <p14:tracePt t="61912" x="4267200" y="2851150"/>
          <p14:tracePt t="61946" x="4260850" y="2882900"/>
          <p14:tracePt t="61963" x="4260850" y="2933700"/>
          <p14:tracePt t="61979" x="4260850" y="2959100"/>
          <p14:tracePt t="61996" x="4273550" y="2997200"/>
          <p14:tracePt t="62012" x="4292600" y="3022600"/>
          <p14:tracePt t="62029" x="4318000" y="3054350"/>
          <p14:tracePt t="62046" x="4368800" y="3086100"/>
          <p14:tracePt t="62062" x="4406900" y="3111500"/>
          <p14:tracePt t="62079" x="4502150" y="3136900"/>
          <p14:tracePt t="62096" x="4629150" y="3175000"/>
          <p14:tracePt t="62112" x="4686300" y="3181350"/>
          <p14:tracePt t="62129" x="4794250" y="3187700"/>
          <p14:tracePt t="62146" x="4902200" y="3187700"/>
          <p14:tracePt t="62162" x="4953000" y="3187700"/>
          <p14:tracePt t="62179" x="5054600" y="3162300"/>
          <p14:tracePt t="62196" x="5143500" y="3143250"/>
          <p14:tracePt t="62212" x="5181600" y="3124200"/>
          <p14:tracePt t="62229" x="5238750" y="3105150"/>
          <p14:tracePt t="62246" x="5283200" y="3086100"/>
          <p14:tracePt t="62262" x="5295900" y="3079750"/>
          <p14:tracePt t="62279" x="5314950" y="3073400"/>
          <p14:tracePt t="62295" x="5321300" y="3067050"/>
          <p14:tracePt t="62312" x="5327650" y="3067050"/>
          <p14:tracePt t="62338" x="5327650" y="3060700"/>
          <p14:tracePt t="62622" x="5308600" y="3060700"/>
          <p14:tracePt t="62633" x="5283200" y="3073400"/>
          <p14:tracePt t="62642" x="5226050" y="3098800"/>
          <p14:tracePt t="62652" x="5168900" y="3130550"/>
          <p14:tracePt t="62663" x="5105400" y="3168650"/>
          <p14:tracePt t="62679" x="5035550" y="3200400"/>
          <p14:tracePt t="62696" x="4908550" y="3263900"/>
          <p14:tracePt t="62712" x="4806950" y="3321050"/>
          <p14:tracePt t="62729" x="4768850" y="3346450"/>
          <p14:tracePt t="62745" x="4718050" y="3378200"/>
          <p14:tracePt t="62762" x="4699000" y="3390900"/>
          <p14:tracePt t="62779" x="4667250" y="3416300"/>
          <p14:tracePt t="62795" x="4648200" y="3435350"/>
          <p14:tracePt t="62812" x="4635500" y="3448050"/>
          <p14:tracePt t="62828" x="4616450" y="3460750"/>
          <p14:tracePt t="62845" x="4603750" y="3479800"/>
          <p14:tracePt t="62862" x="4597400" y="3486150"/>
          <p14:tracePt t="62878" x="4584700" y="3511550"/>
          <p14:tracePt t="62895" x="4565650" y="3530600"/>
          <p14:tracePt t="62912" x="4559300" y="3549650"/>
          <p14:tracePt t="62928" x="4540250" y="3581400"/>
          <p14:tracePt t="62945" x="4533900" y="3587750"/>
          <p14:tracePt t="62962" x="4527550" y="3619500"/>
          <p14:tracePt t="62978" x="4521200" y="3644900"/>
          <p14:tracePt t="62995" x="4521200" y="3657600"/>
          <p14:tracePt t="63012" x="4521200" y="3676650"/>
          <p14:tracePt t="63028" x="4521200" y="3695700"/>
          <p14:tracePt t="63045" x="4527550" y="3708400"/>
          <p14:tracePt t="63062" x="4559300" y="3727450"/>
          <p14:tracePt t="63078" x="4610100" y="3752850"/>
          <p14:tracePt t="63095" x="4635500" y="3759200"/>
          <p14:tracePt t="63112" x="4718050" y="3771900"/>
          <p14:tracePt t="63128" x="4794250" y="3771900"/>
          <p14:tracePt t="63145" x="4832350" y="3771900"/>
          <p14:tracePt t="63162" x="4902200" y="3771900"/>
          <p14:tracePt t="63178" x="4940300" y="3759200"/>
          <p14:tracePt t="63195" x="4991100" y="3727450"/>
          <p14:tracePt t="63211" x="5035550" y="3714750"/>
          <p14:tracePt t="63229" x="5080000" y="3689350"/>
          <p14:tracePt t="63245" x="5105400" y="3663950"/>
          <p14:tracePt t="63261" x="5137150" y="3644900"/>
          <p14:tracePt t="63278" x="5156200" y="3625850"/>
          <p14:tracePt t="63295" x="5187950" y="3606800"/>
          <p14:tracePt t="63312" x="5200650" y="3594100"/>
          <p14:tracePt t="63328" x="5207000" y="3587750"/>
          <p14:tracePt t="63345" x="5219700" y="3575050"/>
          <p14:tracePt t="63361" x="5245100" y="3549650"/>
          <p14:tracePt t="63378" x="5257800" y="3530600"/>
          <p14:tracePt t="63395" x="5264150" y="3498850"/>
          <p14:tracePt t="63411" x="5270500" y="3473450"/>
          <p14:tracePt t="63428" x="5270500" y="3460750"/>
          <p14:tracePt t="63445" x="5270500" y="3448050"/>
          <p14:tracePt t="63462" x="5270500" y="3429000"/>
          <p14:tracePt t="63478" x="5270500" y="3422650"/>
          <p14:tracePt t="63495" x="5264150" y="3409950"/>
          <p14:tracePt t="63512" x="5257800" y="3403600"/>
          <p14:tracePt t="63528" x="5226050" y="3384550"/>
          <p14:tracePt t="63545" x="5175250" y="3371850"/>
          <p14:tracePt t="63561" x="5143500" y="3371850"/>
          <p14:tracePt t="63578" x="5073650" y="3365500"/>
          <p14:tracePt t="63594" x="5022850" y="3365500"/>
          <p14:tracePt t="63611" x="4984750" y="3365500"/>
          <p14:tracePt t="63628" x="4940300" y="3371850"/>
          <p14:tracePt t="63644" x="4889500" y="3390900"/>
          <p14:tracePt t="63661" x="4857750" y="3409950"/>
          <p14:tracePt t="63678" x="4826000" y="3441700"/>
          <p14:tracePt t="63695" x="4800600" y="3479800"/>
          <p14:tracePt t="63711" x="4787900" y="3492500"/>
          <p14:tracePt t="63728" x="4768850" y="3536950"/>
          <p14:tracePt t="63744" x="4762500" y="3556000"/>
          <p14:tracePt t="63761" x="4762500" y="3619500"/>
          <p14:tracePt t="63777" x="4762500" y="3676650"/>
          <p14:tracePt t="63794" x="4762500" y="3708400"/>
          <p14:tracePt t="63811" x="4762500" y="3752850"/>
          <p14:tracePt t="63828" x="4775200" y="3784600"/>
          <p14:tracePt t="63844" x="4781550" y="3790950"/>
          <p14:tracePt t="63861" x="4781550" y="3797300"/>
          <p14:tracePt t="63878" x="4787900" y="3803650"/>
          <p14:tracePt t="64182" x="4800600" y="3803650"/>
          <p14:tracePt t="64192" x="4819650" y="3803650"/>
          <p14:tracePt t="64202" x="4851400" y="3803650"/>
          <p14:tracePt t="64212" x="4921250" y="3816350"/>
          <p14:tracePt t="64228" x="5003800" y="3841750"/>
          <p14:tracePt t="64244" x="5219700" y="3949700"/>
          <p14:tracePt t="64262" x="5327650" y="4006850"/>
          <p14:tracePt t="64278" x="5473700" y="4108450"/>
          <p14:tracePt t="64294" x="5568950" y="4197350"/>
          <p14:tracePt t="64311" x="5613400" y="4248150"/>
          <p14:tracePt t="64329" x="5683250" y="4343400"/>
          <p14:tracePt t="64344" x="5734050" y="4464050"/>
          <p14:tracePt t="64361" x="5759450" y="4521200"/>
          <p14:tracePt t="64378" x="5797550" y="4641850"/>
          <p14:tracePt t="64394" x="5835650" y="4756150"/>
          <p14:tracePt t="64411" x="5848350" y="4819650"/>
          <p14:tracePt t="64427" x="5880100" y="4953000"/>
          <p14:tracePt t="64444" x="5892800" y="5010150"/>
          <p14:tracePt t="64461" x="5911850" y="5118100"/>
          <p14:tracePt t="64477" x="5918200" y="5168900"/>
          <p14:tracePt t="64495" x="5918200" y="5187950"/>
          <p14:tracePt t="64511" x="5918200" y="5194300"/>
          <p14:tracePt t="66390" x="5924550" y="5194300"/>
          <p14:tracePt t="66400" x="5937250" y="5175250"/>
          <p14:tracePt t="66410" x="5969000" y="5137150"/>
          <p14:tracePt t="66426" x="6013450" y="5092700"/>
          <p14:tracePt t="66443" x="6172200" y="4933950"/>
          <p14:tracePt t="66460" x="6426200" y="4711700"/>
          <p14:tracePt t="66476" x="6578600" y="4610100"/>
          <p14:tracePt t="66493" x="6845300" y="4419600"/>
          <p14:tracePt t="66509" x="6972300" y="4343400"/>
          <p14:tracePt t="66526" x="7200900" y="4216400"/>
          <p14:tracePt t="66543" x="7429500" y="4089400"/>
          <p14:tracePt t="66559" x="7531100" y="4032250"/>
          <p14:tracePt t="66576" x="7747000" y="3905250"/>
          <p14:tracePt t="66592" x="7924800" y="3797300"/>
          <p14:tracePt t="66609" x="8001000" y="3765550"/>
          <p14:tracePt t="66626" x="8140700" y="3689350"/>
          <p14:tracePt t="66642" x="8255000" y="3613150"/>
          <p14:tracePt t="66659" x="8305800" y="3568700"/>
          <p14:tracePt t="66676" x="8369300" y="3517900"/>
          <p14:tracePt t="66693" x="8401050" y="3486150"/>
          <p14:tracePt t="66709" x="8413750" y="3467100"/>
          <p14:tracePt t="66726" x="8420100" y="3429000"/>
          <p14:tracePt t="66743" x="8420100" y="3384550"/>
          <p14:tracePt t="66759" x="8420100" y="3365500"/>
          <p14:tracePt t="66776" x="8382000" y="3308350"/>
          <p14:tracePt t="66792" x="8362950" y="3270250"/>
          <p14:tracePt t="66809" x="8318500" y="3187700"/>
          <p14:tracePt t="66826" x="8261350" y="3092450"/>
          <p14:tracePt t="66842" x="8235950" y="3035300"/>
          <p14:tracePt t="66859" x="8197850" y="2921000"/>
          <p14:tracePt t="66875" x="8153400" y="2800350"/>
          <p14:tracePt t="66892" x="8140700" y="2755900"/>
          <p14:tracePt t="66909" x="8102600" y="2660650"/>
          <p14:tracePt t="66926" x="8064500" y="2597150"/>
          <p14:tracePt t="66943" x="8051800" y="2571750"/>
          <p14:tracePt t="66959" x="8013700" y="2533650"/>
          <p14:tracePt t="66976" x="7988300" y="2514600"/>
          <p14:tracePt t="66992" x="7912100" y="2470150"/>
          <p14:tracePt t="67010" x="7823200" y="2444750"/>
          <p14:tracePt t="67025" x="7791450" y="2438400"/>
          <p14:tracePt t="67042" x="7702550" y="2438400"/>
          <p14:tracePt t="67059" x="7620000" y="2438400"/>
          <p14:tracePt t="67075" x="7569200" y="2451100"/>
          <p14:tracePt t="67079" x="7524750" y="2470150"/>
          <p14:tracePt t="67092" x="7486650" y="2501900"/>
          <p14:tracePt t="67109" x="7410450" y="2578100"/>
          <p14:tracePt t="67125" x="7366000" y="2641600"/>
          <p14:tracePt t="67142" x="7289800" y="2755900"/>
          <p14:tracePt t="67159" x="7270750" y="2813050"/>
          <p14:tracePt t="67175" x="7239000" y="2901950"/>
          <p14:tracePt t="67192" x="7219950" y="2971800"/>
          <p14:tracePt t="67209" x="7219950" y="3035300"/>
          <p14:tracePt t="67225" x="7219950" y="3073400"/>
          <p14:tracePt t="67242" x="7245350" y="3130550"/>
          <p14:tracePt t="67259" x="7264400" y="3162300"/>
          <p14:tracePt t="67275" x="7321550" y="3225800"/>
          <p14:tracePt t="67292" x="7404100" y="3308350"/>
          <p14:tracePt t="67309" x="7461250" y="3340100"/>
          <p14:tracePt t="67325" x="7588250" y="3403600"/>
          <p14:tracePt t="67343" x="7696200" y="3435350"/>
          <p14:tracePt t="67359" x="7759700" y="3448050"/>
          <p14:tracePt t="67375" x="7886700" y="3448050"/>
          <p14:tracePt t="67392" x="8013700" y="3448050"/>
          <p14:tracePt t="67408" x="8070850" y="3448050"/>
          <p14:tracePt t="67425" x="8178800" y="3435350"/>
          <p14:tracePt t="67442" x="8267700" y="3422650"/>
          <p14:tracePt t="67458" x="8312150" y="3403600"/>
          <p14:tracePt t="67475" x="8394700" y="3384550"/>
          <p14:tracePt t="67493" x="8420100" y="3371850"/>
          <p14:tracePt t="67508" x="8483600" y="3340100"/>
          <p14:tracePt t="67525" x="8528050" y="3308350"/>
          <p14:tracePt t="67542" x="8547100" y="3295650"/>
          <p14:tracePt t="67558" x="8572500" y="3270250"/>
          <p14:tracePt t="67575" x="8597900" y="3238500"/>
          <p14:tracePt t="67592" x="8604250" y="3225800"/>
          <p14:tracePt t="67608" x="8616950" y="3194050"/>
          <p14:tracePt t="67625" x="8616950" y="3155950"/>
          <p14:tracePt t="67642" x="8616950" y="3130550"/>
          <p14:tracePt t="67658" x="8597900" y="3073400"/>
          <p14:tracePt t="67675" x="8572500" y="3009900"/>
          <p14:tracePt t="67692" x="8553450" y="2971800"/>
          <p14:tracePt t="67708" x="8502650" y="2908300"/>
          <p14:tracePt t="67726" x="8432800" y="2838450"/>
          <p14:tracePt t="67742" x="8401050" y="2813050"/>
          <p14:tracePt t="67758" x="8337550" y="2749550"/>
          <p14:tracePt t="67775" x="8299450" y="2730500"/>
          <p14:tracePt t="67792" x="8235950" y="2692400"/>
          <p14:tracePt t="67808" x="8178800" y="2673350"/>
          <p14:tracePt t="67825" x="8147050" y="2660650"/>
          <p14:tracePt t="67842" x="8102600" y="2647950"/>
          <p14:tracePt t="67858" x="8045450" y="2641600"/>
          <p14:tracePt t="67875" x="8020050" y="2641600"/>
          <p14:tracePt t="67892" x="7962900" y="2641600"/>
          <p14:tracePt t="67908" x="7943850" y="2641600"/>
          <p14:tracePt t="67925" x="7899400" y="2641600"/>
          <p14:tracePt t="67941" x="7861300" y="2647950"/>
          <p14:tracePt t="67959" x="7842250" y="2660650"/>
          <p14:tracePt t="67975" x="7804150" y="2679700"/>
          <p14:tracePt t="67992" x="7766050" y="2705100"/>
          <p14:tracePt t="68008" x="7753350" y="2717800"/>
          <p14:tracePt t="68025" x="7721600" y="2755900"/>
          <p14:tracePt t="68041" x="7696200" y="2787650"/>
          <p14:tracePt t="68058" x="7683500" y="2813050"/>
          <p14:tracePt t="68075" x="7658100" y="2857500"/>
          <p14:tracePt t="68091" x="7645400" y="2921000"/>
          <p14:tracePt t="68108" x="7639050" y="2965450"/>
          <p14:tracePt t="68125" x="7632700" y="3041650"/>
          <p14:tracePt t="68141" x="7632700" y="3098800"/>
          <p14:tracePt t="68158" x="7632700" y="3130550"/>
          <p14:tracePt t="68175" x="7645400" y="3181350"/>
          <p14:tracePt t="68192" x="7670800" y="3232150"/>
          <p14:tracePt t="68208" x="7696200" y="3251200"/>
          <p14:tracePt t="68225" x="7740650" y="3295650"/>
          <p14:tracePt t="68241" x="7766050" y="3314700"/>
          <p14:tracePt t="68258" x="7829550" y="3359150"/>
          <p14:tracePt t="68275" x="7893050" y="3384550"/>
          <p14:tracePt t="68291" x="7924800" y="3397250"/>
          <p14:tracePt t="68308" x="8032750" y="3409950"/>
          <p14:tracePt t="68324" x="8153400" y="3409950"/>
          <p14:tracePt t="68341" x="8210550" y="3409950"/>
          <p14:tracePt t="68358" x="8331200" y="3359150"/>
          <p14:tracePt t="68374" x="8445500" y="3295650"/>
          <p14:tracePt t="68391" x="8483600" y="3263900"/>
          <p14:tracePt t="68408" x="8547100" y="3219450"/>
          <p14:tracePt t="68425" x="8585200" y="3181350"/>
          <p14:tracePt t="68441" x="8604250" y="3155950"/>
          <p14:tracePt t="68458" x="8629650" y="3117850"/>
          <p14:tracePt t="68475" x="8648700" y="3067050"/>
          <p14:tracePt t="68491" x="8655050" y="3035300"/>
          <p14:tracePt t="68508" x="8661400" y="2965450"/>
          <p14:tracePt t="68524" x="8661400" y="2933700"/>
          <p14:tracePt t="68541" x="8661400" y="2889250"/>
          <p14:tracePt t="68558" x="8655050" y="2832100"/>
          <p14:tracePt t="68574" x="8642350" y="2800350"/>
          <p14:tracePt t="68577" x="8623300" y="2768600"/>
          <p14:tracePt t="68591" x="8597900" y="2730500"/>
          <p14:tracePt t="68608" x="8553450" y="2667000"/>
          <p14:tracePt t="68624" x="8534400" y="2628900"/>
          <p14:tracePt t="68641" x="8477250" y="2571750"/>
          <p14:tracePt t="68658" x="8445500" y="2540000"/>
          <p14:tracePt t="68674" x="8350250" y="2476500"/>
          <p14:tracePt t="68691" x="8248650" y="2425700"/>
          <p14:tracePt t="68708" x="8147050" y="2400300"/>
          <p14:tracePt t="68724" x="8102600" y="2387600"/>
          <p14:tracePt t="68741" x="8007350" y="2381250"/>
          <p14:tracePt t="68758" x="7962900" y="2381250"/>
          <p14:tracePt t="68774" x="7861300" y="2393950"/>
          <p14:tracePt t="68791" x="7791450" y="2419350"/>
          <p14:tracePt t="68808" x="7753350" y="2432050"/>
          <p14:tracePt t="68824" x="7696200" y="2482850"/>
          <p14:tracePt t="68841" x="7651750" y="2533650"/>
          <p14:tracePt t="68857" x="7620000" y="2578100"/>
          <p14:tracePt t="68874" x="7575550" y="2667000"/>
          <p14:tracePt t="68891" x="7550150" y="2743200"/>
          <p14:tracePt t="68907" x="7537450" y="2787650"/>
          <p14:tracePt t="68924" x="7531100" y="2889250"/>
          <p14:tracePt t="68942" x="7518400" y="2984500"/>
          <p14:tracePt t="68957" x="7518400" y="3048000"/>
          <p14:tracePt t="68975" x="7524750" y="3175000"/>
          <p14:tracePt t="68991" x="7537450" y="3232150"/>
          <p14:tracePt t="69007" x="7581900" y="3359150"/>
          <p14:tracePt t="69024" x="7632700" y="3460750"/>
          <p14:tracePt t="69041" x="7664450" y="3498850"/>
          <p14:tracePt t="69057" x="7740650" y="3568700"/>
          <p14:tracePt t="69074" x="7835900" y="3625850"/>
          <p14:tracePt t="69091" x="7886700" y="3644900"/>
          <p14:tracePt t="69107" x="7937500" y="3663950"/>
          <p14:tracePt t="69124" x="7962900" y="3670300"/>
          <p14:tracePt t="69141" x="7962900" y="3676650"/>
          <p14:tracePt t="69157" x="7969250" y="3676650"/>
          <p14:tracePt t="69174" x="7975600" y="3676650"/>
          <p14:tracePt t="69570" x="7962900" y="3676650"/>
          <p14:tracePt t="69580" x="7924800" y="3657600"/>
          <p14:tracePt t="69591" x="7759700" y="3581400"/>
          <p14:tracePt t="69607" x="7423150" y="3416300"/>
          <p14:tracePt t="69624" x="6457950" y="2927350"/>
          <p14:tracePt t="69640" x="5295900" y="2343150"/>
          <p14:tracePt t="69657" x="4724400" y="2063750"/>
          <p14:tracePt t="69674" x="4311650" y="1752600"/>
          <p14:tracePt t="69692" x="3543300" y="1295400"/>
          <p14:tracePt t="69707" x="3206750" y="1111250"/>
          <p14:tracePt t="69724" x="2755900" y="838200"/>
          <p14:tracePt t="69741" x="2584450" y="730250"/>
          <p14:tracePt t="69757" x="2546350" y="698500"/>
          <p14:tracePt t="69774" x="2527300" y="679450"/>
          <p14:tracePt t="70036" x="2514600" y="679450"/>
          <p14:tracePt t="70046" x="2495550" y="679450"/>
          <p14:tracePt t="70056" x="2451100" y="673100"/>
          <p14:tracePt t="70068" x="2406650" y="647700"/>
          <p14:tracePt t="70076" x="2349500" y="622300"/>
          <p14:tracePt t="70090" x="2292350" y="590550"/>
          <p14:tracePt t="70106" x="2165350" y="527050"/>
          <p14:tracePt t="70123" x="2108200" y="488950"/>
          <p14:tracePt t="70140" x="2000250" y="425450"/>
          <p14:tracePt t="70157" x="1917700" y="387350"/>
          <p14:tracePt t="70173" x="1885950" y="374650"/>
          <p14:tracePt t="70190" x="1809750" y="349250"/>
          <p14:tracePt t="70207" x="1752600" y="317500"/>
          <p14:tracePt t="70223" x="1714500" y="304800"/>
          <p14:tracePt t="70240" x="1644650" y="285750"/>
          <p14:tracePt t="70256" x="1606550" y="266700"/>
          <p14:tracePt t="70273" x="1536700" y="234950"/>
          <p14:tracePt t="70290" x="1492250" y="209550"/>
          <p14:tracePt t="70307" x="1473200" y="196850"/>
          <p14:tracePt t="70323" x="1441450" y="177800"/>
          <p14:tracePt t="70340" x="1416050" y="152400"/>
          <p14:tracePt t="70356" x="1397000" y="146050"/>
          <p14:tracePt t="70373" x="1352550" y="120650"/>
          <p14:tracePt t="70390" x="1327150" y="95250"/>
          <p14:tracePt t="70406" x="1314450" y="88900"/>
          <p14:tracePt t="70423" x="1301750" y="82550"/>
          <p14:tracePt t="70735" x="1308100" y="88900"/>
          <p14:tracePt t="70745" x="1314450" y="95250"/>
          <p14:tracePt t="70755" x="1314450" y="101600"/>
          <p14:tracePt t="70765" x="1327150" y="107950"/>
          <p14:tracePt t="70777" x="1333500" y="120650"/>
          <p14:tracePt t="70789" x="1339850" y="120650"/>
          <p14:tracePt t="70806" x="1352550" y="146050"/>
          <p14:tracePt t="70823" x="1365250" y="152400"/>
          <p14:tracePt t="70839" x="1377950" y="171450"/>
          <p14:tracePt t="70856" x="1397000" y="190500"/>
          <p14:tracePt t="70873" x="1403350" y="190500"/>
          <p14:tracePt t="70889" x="1416050" y="209550"/>
          <p14:tracePt t="70906" x="1422400" y="215900"/>
          <p14:tracePt t="70923" x="1435100" y="228600"/>
          <p14:tracePt t="70939" x="1447800" y="234950"/>
          <p14:tracePt t="70957" x="1447800" y="241300"/>
          <p14:tracePt t="70973" x="1454150" y="241300"/>
          <p14:tracePt t="70989" x="1460500" y="247650"/>
          <p14:tracePt t="71272" x="1454150" y="247650"/>
          <p14:tracePt t="71282" x="1447800" y="241300"/>
          <p14:tracePt t="71291" x="1435100" y="234950"/>
          <p14:tracePt t="71306" x="1422400" y="228600"/>
          <p14:tracePt t="71322" x="1403350" y="209550"/>
          <p14:tracePt t="71339" x="1384300" y="196850"/>
          <p14:tracePt t="71356" x="1365250" y="184150"/>
          <p14:tracePt t="71372" x="1352550" y="171450"/>
          <p14:tracePt t="71389" x="1346200" y="165100"/>
          <p14:tracePt t="71423" x="1339850" y="158750"/>
          <p14:tracePt t="71439" x="1333500" y="152400"/>
          <p14:tracePt t="71456" x="1327150" y="152400"/>
          <p14:tracePt t="71473" x="1320800" y="146050"/>
          <p14:tracePt t="71489" x="1314450" y="139700"/>
          <p14:tracePt t="71506" x="1301750" y="133350"/>
          <p14:tracePt t="76769" x="1212850" y="8255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397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539"/>
    </mc:Choice>
    <mc:Fallback>
      <p:transition spd="slow" advTm="49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41" x="952500" y="5257800"/>
          <p14:tracePt t="4344" x="952500" y="5232400"/>
          <p14:tracePt t="4354" x="952500" y="5194300"/>
          <p14:tracePt t="4364" x="952500" y="5118100"/>
          <p14:tracePt t="4374" x="933450" y="5010150"/>
          <p14:tracePt t="4384" x="920750" y="4864100"/>
          <p14:tracePt t="4401" x="908050" y="4622800"/>
          <p14:tracePt t="4417" x="901700" y="4165600"/>
          <p14:tracePt t="4435" x="889000" y="3924300"/>
          <p14:tracePt t="4451" x="889000" y="3467100"/>
          <p14:tracePt t="4467" x="889000" y="3143250"/>
          <p14:tracePt t="4485" x="889000" y="2921000"/>
          <p14:tracePt t="4501" x="889000" y="2851150"/>
          <p14:tracePt t="4517" x="889000" y="2743200"/>
          <p14:tracePt t="4534" x="889000" y="2698750"/>
          <p14:tracePt t="4537" x="895350" y="2673350"/>
          <p14:tracePt t="4550" x="901700" y="2654300"/>
          <p14:tracePt t="4567" x="901700" y="2641600"/>
          <p14:tracePt t="4584" x="908050" y="2635250"/>
          <p14:tracePt t="4938" x="908050" y="2628900"/>
          <p14:tracePt t="4947" x="908050" y="2597150"/>
          <p14:tracePt t="4957" x="908050" y="2565400"/>
          <p14:tracePt t="4967" x="908050" y="2520950"/>
          <p14:tracePt t="4983" x="908050" y="2457450"/>
          <p14:tracePt t="5000" x="914400" y="2336800"/>
          <p14:tracePt t="5017" x="914400" y="2254250"/>
          <p14:tracePt t="5033" x="914400" y="2216150"/>
          <p14:tracePt t="5050" x="914400" y="2171700"/>
          <p14:tracePt t="5067" x="914400" y="2146300"/>
          <p14:tracePt t="5083" x="914400" y="2127250"/>
          <p14:tracePt t="5100" x="914400" y="2108200"/>
          <p14:tracePt t="5117" x="914400" y="2095500"/>
          <p14:tracePt t="5133" x="914400" y="2089150"/>
          <p14:tracePt t="5150" x="914400" y="2076450"/>
          <p14:tracePt t="5248" x="914400" y="2070100"/>
          <p14:tracePt t="5921" x="914400" y="2057400"/>
          <p14:tracePt t="5931" x="914400" y="2044700"/>
          <p14:tracePt t="5941" x="914400" y="2025650"/>
          <p14:tracePt t="5951" x="914400" y="2006600"/>
          <p14:tracePt t="5966" x="914400" y="2000250"/>
          <p14:tracePt t="5983" x="914400" y="1974850"/>
          <p14:tracePt t="5999" x="914400" y="1962150"/>
          <p14:tracePt t="6016" x="914400" y="1943100"/>
          <p14:tracePt t="6033" x="914400" y="1930400"/>
          <p14:tracePt t="6049" x="920750" y="1930400"/>
          <p14:tracePt t="6066" x="920750" y="1917700"/>
          <p14:tracePt t="6083" x="920750" y="1911350"/>
          <p14:tracePt t="6116" x="920750" y="1905000"/>
          <p14:tracePt t="6152" x="927100" y="1898650"/>
          <p14:tracePt t="6202" x="927100" y="1892300"/>
          <p14:tracePt t="6212" x="927100" y="1885950"/>
          <p14:tracePt t="6222" x="933450" y="1879600"/>
          <p14:tracePt t="6252" x="933450" y="1873250"/>
          <p14:tracePt t="6262" x="933450" y="1866900"/>
          <p14:tracePt t="6282" x="933450" y="1860550"/>
          <p14:tracePt t="6293" x="933450" y="1854200"/>
          <p14:tracePt t="6312" x="933450" y="1847850"/>
          <p14:tracePt t="6343" x="933450" y="1841500"/>
          <p14:tracePt t="6363" x="933450" y="1835150"/>
          <p14:tracePt t="6374" x="939800" y="1835150"/>
          <p14:tracePt t="6393" x="939800" y="1828800"/>
          <p14:tracePt t="6413" x="939800" y="1822450"/>
          <p14:tracePt t="6443" x="939800" y="1816100"/>
          <p14:tracePt t="6463" x="939800" y="1809750"/>
          <p14:tracePt t="6472" x="939800" y="1803400"/>
          <p14:tracePt t="6492" x="933450" y="1803400"/>
          <p14:tracePt t="6502" x="927100" y="1797050"/>
          <p14:tracePt t="6512" x="920750" y="1797050"/>
          <p14:tracePt t="6522" x="914400" y="1790700"/>
          <p14:tracePt t="6532" x="908050" y="1784350"/>
          <p14:tracePt t="6549" x="901700" y="1784350"/>
          <p14:tracePt t="6566" x="889000" y="1784350"/>
          <p14:tracePt t="6583" x="882650" y="1778000"/>
          <p14:tracePt t="6600" x="863600" y="1771650"/>
          <p14:tracePt t="6616" x="850900" y="1771650"/>
          <p14:tracePt t="6633" x="844550" y="1765300"/>
          <p14:tracePt t="6649" x="838200" y="1765300"/>
          <p14:tracePt t="6666" x="831850" y="1765300"/>
          <p14:tracePt t="6683" x="819150" y="1758950"/>
          <p14:tracePt t="6716" x="812800" y="1758950"/>
          <p14:tracePt t="6804" x="819150" y="1758950"/>
          <p14:tracePt t="6817" x="850900" y="1765300"/>
          <p14:tracePt t="6825" x="908050" y="1784350"/>
          <p14:tracePt t="6834" x="965200" y="1797050"/>
          <p14:tracePt t="6849" x="1022350" y="1822450"/>
          <p14:tracePt t="6866" x="1104900" y="1854200"/>
          <p14:tracePt t="6882" x="1123950" y="1860550"/>
          <p14:tracePt t="6899" x="1155700" y="1866900"/>
          <p14:tracePt t="6916" x="1174750" y="1873250"/>
          <p14:tracePt t="6932" x="1187450" y="1879600"/>
          <p14:tracePt t="6949" x="1193800" y="1879600"/>
          <p14:tracePt t="6966" x="1200150" y="1885950"/>
          <p14:tracePt t="7025" x="1206500" y="1885950"/>
          <p14:tracePt t="7566" x="1225550" y="1885950"/>
          <p14:tracePt t="7576" x="1250950" y="1879600"/>
          <p14:tracePt t="7586" x="1301750" y="1860550"/>
          <p14:tracePt t="7598" x="1384300" y="1835150"/>
          <p14:tracePt t="7615" x="1485900" y="1809750"/>
          <p14:tracePt t="7631" x="1809750" y="1733550"/>
          <p14:tracePt t="7648" x="2159000" y="1689100"/>
          <p14:tracePt t="7665" x="2311400" y="1682750"/>
          <p14:tracePt t="7681" x="2559050" y="1682750"/>
          <p14:tracePt t="7698" x="2762250" y="1682750"/>
          <p14:tracePt t="7715" x="2844800" y="1682750"/>
          <p14:tracePt t="7731" x="2984500" y="1682750"/>
          <p14:tracePt t="7748" x="3079750" y="1689100"/>
          <p14:tracePt t="7765" x="3117850" y="1695450"/>
          <p14:tracePt t="7781" x="3162300" y="1701800"/>
          <p14:tracePt t="7798" x="3194050" y="1708150"/>
          <p14:tracePt t="7815" x="3194050" y="1714500"/>
          <p14:tracePt t="7831" x="3213100" y="1720850"/>
          <p14:tracePt t="7848" x="3225800" y="1720850"/>
          <p14:tracePt t="7865" x="3232150" y="1727200"/>
          <p14:tracePt t="7881" x="3251200" y="1733550"/>
          <p14:tracePt t="7898" x="3289300" y="1746250"/>
          <p14:tracePt t="7914" x="3308350" y="1752600"/>
          <p14:tracePt t="7931" x="3346450" y="1752600"/>
          <p14:tracePt t="7948" x="3371850" y="1758950"/>
          <p14:tracePt t="7965" x="3378200" y="1765300"/>
          <p14:tracePt t="7998" x="3390900" y="1765300"/>
          <p14:tracePt t="8014" x="3390900" y="1771650"/>
          <p14:tracePt t="8048" x="3403600" y="1771650"/>
          <p14:tracePt t="8064" x="3409950" y="1778000"/>
          <p14:tracePt t="8081" x="3422650" y="1784350"/>
          <p14:tracePt t="8098" x="3435350" y="1790700"/>
          <p14:tracePt t="8114" x="3441700" y="1790700"/>
          <p14:tracePt t="8131" x="3448050" y="1797050"/>
          <p14:tracePt t="8148" x="3460750" y="1803400"/>
          <p14:tracePt t="8164" x="3460750" y="1809750"/>
          <p14:tracePt t="8181" x="3467100" y="1809750"/>
          <p14:tracePt t="8214" x="3473450" y="1816100"/>
          <p14:tracePt t="8231" x="3479800" y="1822450"/>
          <p14:tracePt t="8248" x="3486150" y="1822450"/>
          <p14:tracePt t="8264" x="3492500" y="1828800"/>
          <p14:tracePt t="8281" x="3505200" y="1841500"/>
          <p14:tracePt t="8314" x="3524250" y="1847850"/>
          <p14:tracePt t="8331" x="3530600" y="1854200"/>
          <p14:tracePt t="8348" x="3536950" y="1854200"/>
          <p14:tracePt t="8364" x="3543300" y="1854200"/>
          <p14:tracePt t="8381" x="3556000" y="1860550"/>
          <p14:tracePt t="8414" x="3568700" y="1860550"/>
          <p14:tracePt t="8431" x="3575050" y="1860550"/>
          <p14:tracePt t="8464" x="3587750" y="1860550"/>
          <p14:tracePt t="8481" x="3587750" y="1854200"/>
          <p14:tracePt t="8497" x="3587750" y="1847850"/>
          <p14:tracePt t="8514" x="3594100" y="1835150"/>
          <p14:tracePt t="8531" x="3594100" y="1828800"/>
          <p14:tracePt t="8547" x="3600450" y="1828800"/>
          <p14:tracePt t="8564" x="3600450" y="1822450"/>
          <p14:tracePt t="8581" x="3600450" y="1816100"/>
          <p14:tracePt t="8597" x="3606800" y="1816100"/>
          <p14:tracePt t="8614" x="3613150" y="1809750"/>
          <p14:tracePt t="8631" x="3632200" y="1809750"/>
          <p14:tracePt t="8647" x="3644900" y="1809750"/>
          <p14:tracePt t="8664" x="3651250" y="1809750"/>
          <p14:tracePt t="8973" x="3657600" y="1809750"/>
          <p14:tracePt t="8983" x="3663950" y="1809750"/>
          <p14:tracePt t="8993" x="3683000" y="1809750"/>
          <p14:tracePt t="9004" x="3702050" y="1809750"/>
          <p14:tracePt t="9014" x="3714750" y="1809750"/>
          <p14:tracePt t="9032" x="3752850" y="1809750"/>
          <p14:tracePt t="9047" x="3771900" y="1809750"/>
          <p14:tracePt t="9064" x="3797300" y="1809750"/>
          <p14:tracePt t="9081" x="3816350" y="1809750"/>
          <p14:tracePt t="9097" x="3829050" y="1816100"/>
          <p14:tracePt t="9114" x="3841750" y="1816100"/>
          <p14:tracePt t="9147" x="3848100" y="1816100"/>
          <p14:tracePt t="9174" x="3854450" y="1816100"/>
          <p14:tracePt t="10079" x="3854450" y="1822450"/>
          <p14:tracePt t="10098" x="3841750" y="1828800"/>
          <p14:tracePt t="10107" x="3829050" y="1835150"/>
          <p14:tracePt t="10117" x="3810000" y="1835150"/>
          <p14:tracePt t="10130" x="3784600" y="1835150"/>
          <p14:tracePt t="10147" x="3746500" y="1835150"/>
          <p14:tracePt t="10163" x="3727450" y="1841500"/>
          <p14:tracePt t="10180" x="3695700" y="1841500"/>
          <p14:tracePt t="10197" x="3663950" y="1847850"/>
          <p14:tracePt t="10214" x="3644900" y="1847850"/>
          <p14:tracePt t="10230" x="3619500" y="1847850"/>
          <p14:tracePt t="10247" x="3587750" y="1847850"/>
          <p14:tracePt t="10263" x="3575050" y="1847850"/>
          <p14:tracePt t="10280" x="3543300" y="1847850"/>
          <p14:tracePt t="10297" x="3530600" y="1847850"/>
          <p14:tracePt t="10313" x="3517900" y="1847850"/>
          <p14:tracePt t="10330" x="3511550" y="1847850"/>
          <p14:tracePt t="10347" x="3498850" y="1847850"/>
          <p14:tracePt t="10363" x="3492500" y="1847850"/>
          <p14:tracePt t="10380" x="3486150" y="1841500"/>
          <p14:tracePt t="10397" x="3479800" y="1835150"/>
          <p14:tracePt t="10413" x="3473450" y="1828800"/>
          <p14:tracePt t="10430" x="3460750" y="1816100"/>
          <p14:tracePt t="10447" x="3454400" y="1797050"/>
          <p14:tracePt t="10463" x="3441700" y="1797050"/>
          <p14:tracePt t="10480" x="3435350" y="1771650"/>
          <p14:tracePt t="10497" x="3422650" y="1758950"/>
          <p14:tracePt t="10513" x="3416300" y="1752600"/>
          <p14:tracePt t="10530" x="3409950" y="1739900"/>
          <p14:tracePt t="10546" x="3409950" y="1727200"/>
          <p14:tracePt t="10563" x="3409950" y="1714500"/>
          <p14:tracePt t="10580" x="3409950" y="1695450"/>
          <p14:tracePt t="10596" x="3409950" y="1689100"/>
          <p14:tracePt t="10613" x="3409950" y="1670050"/>
          <p14:tracePt t="10630" x="3409950" y="1657350"/>
          <p14:tracePt t="10646" x="3409950" y="1644650"/>
          <p14:tracePt t="10663" x="3422650" y="1638300"/>
          <p14:tracePt t="10679" x="3435350" y="1625600"/>
          <p14:tracePt t="10696" x="3448050" y="1619250"/>
          <p14:tracePt t="10712" x="3473450" y="1612900"/>
          <p14:tracePt t="10729" x="3505200" y="1606550"/>
          <p14:tracePt t="10746" x="3517900" y="1606550"/>
          <p14:tracePt t="10762" x="3543300" y="1606550"/>
          <p14:tracePt t="10779" x="3568700" y="1625600"/>
          <p14:tracePt t="10796" x="3581400" y="1631950"/>
          <p14:tracePt t="10812" x="3600450" y="1676400"/>
          <p14:tracePt t="10829" x="3619500" y="1714500"/>
          <p14:tracePt t="10846" x="3625850" y="1739900"/>
          <p14:tracePt t="10862" x="3632200" y="1778000"/>
          <p14:tracePt t="10879" x="3638550" y="1809750"/>
          <p14:tracePt t="10896" x="3638550" y="1822450"/>
          <p14:tracePt t="10912" x="3638550" y="1847850"/>
          <p14:tracePt t="10929" x="3638550" y="1866900"/>
          <p14:tracePt t="10946" x="3638550" y="1879600"/>
          <p14:tracePt t="10962" x="3638550" y="1898650"/>
          <p14:tracePt t="10979" x="3625850" y="1917700"/>
          <p14:tracePt t="10996" x="3613150" y="1936750"/>
          <p14:tracePt t="11012" x="3594100" y="1955800"/>
          <p14:tracePt t="11029" x="3581400" y="1974850"/>
          <p14:tracePt t="11046" x="3568700" y="1987550"/>
          <p14:tracePt t="11062" x="3536950" y="2012950"/>
          <p14:tracePt t="11079" x="3505200" y="2032000"/>
          <p14:tracePt t="11096" x="3486150" y="2038350"/>
          <p14:tracePt t="11112" x="3448050" y="2057400"/>
          <p14:tracePt t="11129" x="3416300" y="2063750"/>
          <p14:tracePt t="11146" x="3397250" y="2070100"/>
          <p14:tracePt t="11162" x="3371850" y="2070100"/>
          <p14:tracePt t="11179" x="3340100" y="2070100"/>
          <p14:tracePt t="11196" x="3327400" y="2070100"/>
          <p14:tracePt t="11212" x="3302000" y="2070100"/>
          <p14:tracePt t="11229" x="3289300" y="2070100"/>
          <p14:tracePt t="11245" x="3276600" y="2070100"/>
          <p14:tracePt t="11262" x="3263900" y="2070100"/>
          <p14:tracePt t="11279" x="3257550" y="2070100"/>
          <p14:tracePt t="11296" x="3244850" y="2044700"/>
          <p14:tracePt t="11313" x="3232150" y="2019300"/>
          <p14:tracePt t="11329" x="3225800" y="2000250"/>
          <p14:tracePt t="11346" x="3213100" y="1974850"/>
          <p14:tracePt t="11362" x="3213100" y="1936750"/>
          <p14:tracePt t="11379" x="3206750" y="1917700"/>
          <p14:tracePt t="11396" x="3206750" y="1892300"/>
          <p14:tracePt t="11413" x="3206750" y="1866900"/>
          <p14:tracePt t="11429" x="3206750" y="1847850"/>
          <p14:tracePt t="11446" x="3206750" y="1809750"/>
          <p14:tracePt t="11462" x="3206750" y="1771650"/>
          <p14:tracePt t="11479" x="3206750" y="1758950"/>
          <p14:tracePt t="11496" x="3213100" y="1720850"/>
          <p14:tracePt t="11513" x="3219450" y="1701800"/>
          <p14:tracePt t="11529" x="3219450" y="1689100"/>
          <p14:tracePt t="11532" x="3219450" y="1682750"/>
          <p14:tracePt t="11546" x="3225800" y="1676400"/>
          <p14:tracePt t="11562" x="3232150" y="1663700"/>
          <p14:tracePt t="11579" x="3238500" y="1657350"/>
          <p14:tracePt t="11596" x="3251200" y="1644650"/>
          <p14:tracePt t="11612" x="3276600" y="1619250"/>
          <p14:tracePt t="11629" x="3295650" y="1606550"/>
          <p14:tracePt t="11646" x="3340100" y="1587500"/>
          <p14:tracePt t="11662" x="3371850" y="1587500"/>
          <p14:tracePt t="11679" x="3390900" y="1587500"/>
          <p14:tracePt t="11696" x="3422650" y="1587500"/>
          <p14:tracePt t="11713" x="3448050" y="1587500"/>
          <p14:tracePt t="11729" x="3454400" y="1587500"/>
          <p14:tracePt t="11745" x="3479800" y="1612900"/>
          <p14:tracePt t="11762" x="3505200" y="1657350"/>
          <p14:tracePt t="11779" x="3517900" y="1689100"/>
          <p14:tracePt t="11796" x="3556000" y="1752600"/>
          <p14:tracePt t="11812" x="3568700" y="1797050"/>
          <p14:tracePt t="11828" x="3568700" y="1809750"/>
          <p14:tracePt t="11845" x="3575050" y="1828800"/>
          <p14:tracePt t="11862" x="3581400" y="1841500"/>
          <p14:tracePt t="11879" x="3581400" y="1854200"/>
          <p14:tracePt t="11895" x="3581400" y="1873250"/>
          <p14:tracePt t="11912" x="3581400" y="1885950"/>
          <p14:tracePt t="11929" x="3581400" y="1917700"/>
          <p14:tracePt t="11945" x="3581400" y="1955800"/>
          <p14:tracePt t="11962" x="3581400" y="1974850"/>
          <p14:tracePt t="11979" x="3568700" y="2012950"/>
          <p14:tracePt t="11995" x="3562350" y="2032000"/>
          <p14:tracePt t="12013" x="3549650" y="2044700"/>
          <p14:tracePt t="12029" x="3536950" y="2057400"/>
          <p14:tracePt t="12045" x="3511550" y="2082800"/>
          <p14:tracePt t="12062" x="3498850" y="2089150"/>
          <p14:tracePt t="12079" x="3473450" y="2101850"/>
          <p14:tracePt t="12095" x="3441700" y="2114550"/>
          <p14:tracePt t="12112" x="3429000" y="2114550"/>
          <p14:tracePt t="12129" x="3397250" y="2120900"/>
          <p14:tracePt t="12145" x="3371850" y="2120900"/>
          <p14:tracePt t="12162" x="3352800" y="2120900"/>
          <p14:tracePt t="12179" x="3327400" y="2120900"/>
          <p14:tracePt t="12195" x="3308350" y="2120900"/>
          <p14:tracePt t="12212" x="3295650" y="2114550"/>
          <p14:tracePt t="12229" x="3276600" y="2095500"/>
          <p14:tracePt t="12245" x="3257550" y="2051050"/>
          <p14:tracePt t="12262" x="3244850" y="2025650"/>
          <p14:tracePt t="12279" x="3238500" y="1974850"/>
          <p14:tracePt t="12295" x="3232150" y="1930400"/>
          <p14:tracePt t="12312" x="3232150" y="1892300"/>
          <p14:tracePt t="12329" x="3232150" y="1847850"/>
          <p14:tracePt t="12345" x="3232150" y="1790700"/>
          <p14:tracePt t="12362" x="3232150" y="1765300"/>
          <p14:tracePt t="12378" x="3232150" y="1727200"/>
          <p14:tracePt t="12395" x="3238500" y="1701800"/>
          <p14:tracePt t="12412" x="3244850" y="1689100"/>
          <p14:tracePt t="12429" x="3263900" y="1663700"/>
          <p14:tracePt t="12445" x="3276600" y="1644650"/>
          <p14:tracePt t="12462" x="3289300" y="1631950"/>
          <p14:tracePt t="12478" x="3327400" y="1606550"/>
          <p14:tracePt t="12495" x="3359150" y="1593850"/>
          <p14:tracePt t="12512" x="3384550" y="1593850"/>
          <p14:tracePt t="12528" x="3416300" y="1593850"/>
          <p14:tracePt t="12545" x="3448050" y="1593850"/>
          <p14:tracePt t="12562" x="3460750" y="1593850"/>
          <p14:tracePt t="12578" x="3486150" y="1593850"/>
          <p14:tracePt t="12595" x="3498850" y="1600200"/>
          <p14:tracePt t="12612" x="3511550" y="1619250"/>
          <p14:tracePt t="12628" x="3524250" y="1638300"/>
          <p14:tracePt t="12645" x="3543300" y="1663700"/>
          <p14:tracePt t="12662" x="3549650" y="1682750"/>
          <p14:tracePt t="12679" x="3568700" y="1727200"/>
          <p14:tracePt t="12695" x="3575050" y="1746250"/>
          <p14:tracePt t="12711" x="3581400" y="1784350"/>
          <p14:tracePt t="12728" x="3587750" y="1809750"/>
          <p14:tracePt t="12745" x="3587750" y="1828800"/>
          <p14:tracePt t="12762" x="3587750" y="1854200"/>
          <p14:tracePt t="12779" x="3587750" y="1892300"/>
          <p14:tracePt t="12795" x="3587750" y="1905000"/>
          <p14:tracePt t="12811" x="3575050" y="1949450"/>
          <p14:tracePt t="12828" x="3562350" y="1981200"/>
          <p14:tracePt t="12844" x="3556000" y="1993900"/>
          <p14:tracePt t="12861" x="3543300" y="2019300"/>
          <p14:tracePt t="12878" x="3524250" y="2038350"/>
          <p14:tracePt t="12894" x="3511550" y="2051050"/>
          <p14:tracePt t="12911" x="3498850" y="2063750"/>
          <p14:tracePt t="12928" x="3473450" y="2082800"/>
          <p14:tracePt t="12945" x="3467100" y="2089150"/>
          <p14:tracePt t="12961" x="3429000" y="2101850"/>
          <p14:tracePt t="12978" x="3397250" y="2108200"/>
          <p14:tracePt t="12995" x="3384550" y="2108200"/>
          <p14:tracePt t="13011" x="3359150" y="2108200"/>
          <p14:tracePt t="13028" x="3333750" y="2108200"/>
          <p14:tracePt t="13045" x="3321050" y="2101850"/>
          <p14:tracePt t="13061" x="3289300" y="2082800"/>
          <p14:tracePt t="13078" x="3270250" y="2044700"/>
          <p14:tracePt t="13095" x="3257550" y="2019300"/>
          <p14:tracePt t="13111" x="3244850" y="1974850"/>
          <p14:tracePt t="13128" x="3238500" y="1930400"/>
          <p14:tracePt t="13145" x="3238500" y="1911350"/>
          <p14:tracePt t="13162" x="3238500" y="1866900"/>
          <p14:tracePt t="13178" x="3238500" y="1828800"/>
          <p14:tracePt t="13194" x="3238500" y="1803400"/>
          <p14:tracePt t="13211" x="3238500" y="1771650"/>
          <p14:tracePt t="13228" x="3251200" y="1733550"/>
          <p14:tracePt t="13245" x="3251200" y="1714500"/>
          <p14:tracePt t="13261" x="3276600" y="1689100"/>
          <p14:tracePt t="13278" x="3302000" y="1651000"/>
          <p14:tracePt t="13294" x="3314700" y="1644650"/>
          <p14:tracePt t="13311" x="3333750" y="1619250"/>
          <p14:tracePt t="13328" x="3365500" y="1600200"/>
          <p14:tracePt t="13344" x="3371850" y="1593850"/>
          <p14:tracePt t="13361" x="3397250" y="1581150"/>
          <p14:tracePt t="13378" x="3416300" y="1581150"/>
          <p14:tracePt t="13394" x="3422650" y="1581150"/>
          <p14:tracePt t="13411" x="3441700" y="1581150"/>
          <p14:tracePt t="13428" x="3454400" y="1581150"/>
          <p14:tracePt t="13444" x="3467100" y="1581150"/>
          <p14:tracePt t="13461" x="3486150" y="1600200"/>
          <p14:tracePt t="13478" x="3498850" y="1612900"/>
          <p14:tracePt t="13494" x="3530600" y="1644650"/>
          <p14:tracePt t="13511" x="3549650" y="1682750"/>
          <p14:tracePt t="13528" x="3549650" y="1695450"/>
          <p14:tracePt t="13545" x="3562350" y="1720850"/>
          <p14:tracePt t="13561" x="3562350" y="1752600"/>
          <p14:tracePt t="13578" x="3562350" y="1771650"/>
          <p14:tracePt t="13594" x="3562350" y="1816100"/>
          <p14:tracePt t="13611" x="3562350" y="1860550"/>
          <p14:tracePt t="13628" x="3556000" y="1879600"/>
          <p14:tracePt t="13644" x="3549650" y="1911350"/>
          <p14:tracePt t="13661" x="3536950" y="1936750"/>
          <p14:tracePt t="13677" x="3530600" y="1943100"/>
          <p14:tracePt t="13694" x="3524250" y="1955800"/>
          <p14:tracePt t="13711" x="3505200" y="1968500"/>
          <p14:tracePt t="13727" x="3492500" y="1974850"/>
          <p14:tracePt t="13744" x="3473450" y="1993900"/>
          <p14:tracePt t="13761" x="3448050" y="2000250"/>
          <p14:tracePt t="13778" x="3429000" y="2000250"/>
          <p14:tracePt t="13794" x="3403600" y="2006600"/>
          <p14:tracePt t="13811" x="3371850" y="2006600"/>
          <p14:tracePt t="13827" x="3365500" y="2006600"/>
          <p14:tracePt t="13844" x="3340100" y="2006600"/>
          <p14:tracePt t="13861" x="3321050" y="2006600"/>
          <p14:tracePt t="13877" x="3314700" y="1993900"/>
          <p14:tracePt t="13894" x="3302000" y="1968500"/>
          <p14:tracePt t="13910" x="3289300" y="1943100"/>
          <p14:tracePt t="13927" x="3289300" y="1924050"/>
          <p14:tracePt t="13943" x="3282950" y="1898650"/>
          <p14:tracePt t="13960" x="3282950" y="1860550"/>
          <p14:tracePt t="13977" x="3282950" y="1854200"/>
          <p14:tracePt t="13994" x="3282950" y="1816100"/>
          <p14:tracePt t="14011" x="3282950" y="1778000"/>
          <p14:tracePt t="14027" x="3282950" y="1758950"/>
          <p14:tracePt t="14032" x="3282950" y="1752600"/>
          <p14:tracePt t="14044" x="3282950" y="1739900"/>
          <p14:tracePt t="14060" x="3282950" y="1733550"/>
          <p14:tracePt t="14081" x="3282950" y="1727200"/>
          <p14:tracePt t="14463" x="3282950" y="1733550"/>
          <p14:tracePt t="14503" x="3257550" y="1739900"/>
          <p14:tracePt t="14513" x="3206750" y="1752600"/>
          <p14:tracePt t="14523" x="3117850" y="1765300"/>
          <p14:tracePt t="14533" x="3009900" y="1790700"/>
          <p14:tracePt t="14543" x="2876550" y="1822450"/>
          <p14:tracePt t="14560" x="2730500" y="1841500"/>
          <p14:tracePt t="14577" x="2451100" y="1885950"/>
          <p14:tracePt t="14593" x="2247900" y="1892300"/>
          <p14:tracePt t="14610" x="2165350" y="1892300"/>
          <p14:tracePt t="14626" x="2025650" y="1892300"/>
          <p14:tracePt t="14643" x="1911350" y="1892300"/>
          <p14:tracePt t="14660" x="1854200" y="1892300"/>
          <p14:tracePt t="14677" x="1771650" y="1892300"/>
          <p14:tracePt t="14693" x="1682750" y="1892300"/>
          <p14:tracePt t="14710" x="1651000" y="1892300"/>
          <p14:tracePt t="14727" x="1587500" y="1892300"/>
          <p14:tracePt t="14743" x="1536700" y="1892300"/>
          <p14:tracePt t="14760" x="1517650" y="1892300"/>
          <p14:tracePt t="14777" x="1485900" y="1892300"/>
          <p14:tracePt t="14793" x="1460500" y="1892300"/>
          <p14:tracePt t="14810" x="1428750" y="1892300"/>
          <p14:tracePt t="14827" x="1403350" y="1898650"/>
          <p14:tracePt t="14844" x="1377950" y="1905000"/>
          <p14:tracePt t="14877" x="1365250" y="1905000"/>
          <p14:tracePt t="14894" x="1358900" y="1905000"/>
          <p14:tracePt t="14910" x="1352550" y="1911350"/>
          <p14:tracePt t="14927" x="1346200" y="1911350"/>
          <p14:tracePt t="15416" x="1346200" y="1924050"/>
          <p14:tracePt t="15426" x="1339850" y="1930400"/>
          <p14:tracePt t="15436" x="1333500" y="1949450"/>
          <p14:tracePt t="15446" x="1327150" y="1981200"/>
          <p14:tracePt t="15459" x="1320800" y="2025650"/>
          <p14:tracePt t="15476" x="1301750" y="2178050"/>
          <p14:tracePt t="15493" x="1301750" y="2273300"/>
          <p14:tracePt t="15509" x="1301750" y="2482850"/>
          <p14:tracePt t="15526" x="1301750" y="2673350"/>
          <p14:tracePt t="15543" x="1320800" y="2749550"/>
          <p14:tracePt t="15559" x="1365250" y="2889250"/>
          <p14:tracePt t="15576" x="1409700" y="3003550"/>
          <p14:tracePt t="15593" x="1447800" y="3060700"/>
          <p14:tracePt t="15610" x="1517650" y="3168650"/>
          <p14:tracePt t="15627" x="1606550" y="3276600"/>
          <p14:tracePt t="15643" x="1651000" y="3333750"/>
          <p14:tracePt t="15659" x="1790700" y="3448050"/>
          <p14:tracePt t="15677" x="1987550" y="3549650"/>
          <p14:tracePt t="15693" x="2089150" y="3581400"/>
          <p14:tracePt t="15709" x="2279650" y="3600450"/>
          <p14:tracePt t="15726" x="2362200" y="3600450"/>
          <p14:tracePt t="15743" x="2520950" y="3587750"/>
          <p14:tracePt t="15759" x="2628900" y="3549650"/>
          <p14:tracePt t="15776" x="2654300" y="3536950"/>
          <p14:tracePt t="15793" x="2673350" y="3524250"/>
          <p14:tracePt t="16138" x="2679700" y="3511550"/>
          <p14:tracePt t="16148" x="2705100" y="3498850"/>
          <p14:tracePt t="16159" x="2755900" y="3467100"/>
          <p14:tracePt t="16169" x="2819400" y="3441700"/>
          <p14:tracePt t="16180" x="2908300" y="3435350"/>
          <p14:tracePt t="16192" x="2990850" y="3429000"/>
          <p14:tracePt t="16209" x="3194050" y="3441700"/>
          <p14:tracePt t="16226" x="3302000" y="3467100"/>
          <p14:tracePt t="16242" x="3556000" y="3543300"/>
          <p14:tracePt t="16259" x="3898900" y="3638550"/>
          <p14:tracePt t="16276" x="4083050" y="3657600"/>
          <p14:tracePt t="16292" x="4470400" y="3708400"/>
          <p14:tracePt t="16309" x="4692650" y="3721100"/>
          <p14:tracePt t="16326" x="5041900" y="3721100"/>
          <p14:tracePt t="16342" x="5365750" y="3721100"/>
          <p14:tracePt t="16360" x="5676900" y="3714750"/>
          <p14:tracePt t="16376" x="5842000" y="3695700"/>
          <p14:tracePt t="16392" x="6083300" y="3657600"/>
          <p14:tracePt t="16410" x="6273800" y="3613150"/>
          <p14:tracePt t="16426" x="6350000" y="3587750"/>
          <p14:tracePt t="16442" x="6483350" y="3536950"/>
          <p14:tracePt t="16460" x="6578600" y="3492500"/>
          <p14:tracePt t="16475" x="6616700" y="3467100"/>
          <p14:tracePt t="16492" x="6680200" y="3435350"/>
          <p14:tracePt t="16510" x="6724650" y="3403600"/>
          <p14:tracePt t="16525" x="6737350" y="3384550"/>
          <p14:tracePt t="16542" x="6781800" y="3333750"/>
          <p14:tracePt t="16559" x="6807200" y="3302000"/>
          <p14:tracePt t="16576" x="6838950" y="3238500"/>
          <p14:tracePt t="16592" x="6877050" y="3162300"/>
          <p14:tracePt t="16609" x="6896100" y="3105150"/>
          <p14:tracePt t="16625" x="6927850" y="2978150"/>
          <p14:tracePt t="16642" x="6934200" y="2794000"/>
          <p14:tracePt t="16659" x="6934200" y="2711450"/>
          <p14:tracePt t="16675" x="6934200" y="2533650"/>
          <p14:tracePt t="16692" x="6883400" y="2311400"/>
          <p14:tracePt t="16709" x="6845300" y="2197100"/>
          <p14:tracePt t="16725" x="6743700" y="1943100"/>
          <p14:tracePt t="16742" x="6642100" y="1733550"/>
          <p14:tracePt t="16759" x="6597650" y="1644650"/>
          <p14:tracePt t="16775" x="6489700" y="1492250"/>
          <p14:tracePt t="16792" x="6337300" y="1358900"/>
          <p14:tracePt t="16809" x="6216650" y="1301750"/>
          <p14:tracePt t="16826" x="5861050" y="1181100"/>
          <p14:tracePt t="16842" x="5397500" y="1162050"/>
          <p14:tracePt t="16858" x="5118100" y="1162050"/>
          <p14:tracePt t="16876" x="4464050" y="1270000"/>
          <p14:tracePt t="16892" x="3860800" y="1473200"/>
          <p14:tracePt t="16909" x="3594100" y="1568450"/>
          <p14:tracePt t="16925" x="3187700" y="1746250"/>
          <p14:tracePt t="16942" x="2908300" y="1866900"/>
          <p14:tracePt t="16958" x="2813050" y="1911350"/>
          <p14:tracePt t="16975" x="2635250" y="2000250"/>
          <p14:tracePt t="16992" x="2470150" y="2101850"/>
          <p14:tracePt t="17008" x="2400300" y="2146300"/>
          <p14:tracePt t="17025" x="2260600" y="2247900"/>
          <p14:tracePt t="17041" x="2152650" y="2324100"/>
          <p14:tracePt t="17058" x="2108200" y="2355850"/>
          <p14:tracePt t="17074" x="2025650" y="2400300"/>
          <p14:tracePt t="17091" x="1968500" y="2444750"/>
          <p14:tracePt t="17108" x="1949450" y="2451100"/>
          <p14:tracePt t="17124" x="1911350" y="2489200"/>
          <p14:tracePt t="17141" x="1866900" y="2565400"/>
          <p14:tracePt t="17158" x="1854200" y="2609850"/>
          <p14:tracePt t="17175" x="1847850" y="2749550"/>
          <p14:tracePt t="17192" x="1847850" y="2959100"/>
          <p14:tracePt t="17209" x="1860550" y="3054350"/>
          <p14:tracePt t="17225" x="1911350" y="3219450"/>
          <p14:tracePt t="17242" x="1924050" y="3263900"/>
          <p14:tracePt t="17258" x="1949450" y="3321050"/>
          <p14:tracePt t="17275" x="1962150" y="3333750"/>
          <p14:tracePt t="17291" x="1968500" y="3346450"/>
          <p14:tracePt t="17308" x="1993900" y="3352800"/>
          <p14:tracePt t="17324" x="2044700" y="3378200"/>
          <p14:tracePt t="17341" x="2082800" y="3403600"/>
          <p14:tracePt t="17358" x="2171700" y="3441700"/>
          <p14:tracePt t="17374" x="2305050" y="3479800"/>
          <p14:tracePt t="17391" x="2381250" y="3505200"/>
          <p14:tracePt t="17408" x="2546350" y="3530600"/>
          <p14:tracePt t="17425" x="2692400" y="3543300"/>
          <p14:tracePt t="17441" x="2755900" y="3543300"/>
          <p14:tracePt t="17458" x="2876550" y="3543300"/>
          <p14:tracePt t="17475" x="2965450" y="3530600"/>
          <p14:tracePt t="17492" x="2984500" y="3530600"/>
          <p14:tracePt t="17508" x="3022600" y="3530600"/>
          <p14:tracePt t="17525" x="3028950" y="3524250"/>
          <p14:tracePt t="17541" x="3035300" y="3524250"/>
          <p14:tracePt t="17558" x="3041650" y="3524250"/>
          <p14:tracePt t="18439" x="3041650" y="3505200"/>
          <p14:tracePt t="18447" x="3028950" y="3473450"/>
          <p14:tracePt t="18457" x="2990850" y="3416300"/>
          <p14:tracePt t="18473" x="2952750" y="3340100"/>
          <p14:tracePt t="18490" x="2813050" y="3111500"/>
          <p14:tracePt t="18507" x="2635250" y="2832100"/>
          <p14:tracePt t="18523" x="2559050" y="2736850"/>
          <p14:tracePt t="18540" x="2444750" y="2559050"/>
          <p14:tracePt t="18557" x="2343150" y="2438400"/>
          <p14:tracePt t="18573" x="2298700" y="2393950"/>
          <p14:tracePt t="18590" x="2241550" y="2324100"/>
          <p14:tracePt t="18607" x="2209800" y="2279650"/>
          <p14:tracePt t="18623" x="2197100" y="2260600"/>
          <p14:tracePt t="18640" x="2178050" y="2228850"/>
          <p14:tracePt t="18657" x="2165350" y="2203450"/>
          <p14:tracePt t="18674" x="2165350" y="2197100"/>
          <p14:tracePt t="18690" x="2159000" y="2184400"/>
          <p14:tracePt t="18707" x="2152650" y="2178050"/>
          <p14:tracePt t="18724" x="2152650" y="2165350"/>
          <p14:tracePt t="18741" x="2146300" y="2159000"/>
          <p14:tracePt t="18757" x="2146300" y="2152650"/>
          <p14:tracePt t="18774" x="2146300" y="2139950"/>
          <p14:tracePt t="18790" x="2146300" y="2133600"/>
          <p14:tracePt t="18807" x="2146300" y="2127250"/>
          <p14:tracePt t="18824" x="2139950" y="2127250"/>
          <p14:tracePt t="18840" x="2139950" y="2120900"/>
          <p14:tracePt t="18857" x="2133600" y="2120900"/>
          <p14:tracePt t="18874" x="2133600" y="2114550"/>
          <p14:tracePt t="18890" x="2127250" y="2108200"/>
          <p14:tracePt t="18929" x="2120900" y="2108200"/>
          <p14:tracePt t="18949" x="2120900" y="2101850"/>
          <p14:tracePt t="18959" x="2114550" y="2101850"/>
          <p14:tracePt t="19301" x="2127250" y="2101850"/>
          <p14:tracePt t="19311" x="2133600" y="2108200"/>
          <p14:tracePt t="19321" x="2152650" y="2120900"/>
          <p14:tracePt t="19331" x="2165350" y="2120900"/>
          <p14:tracePt t="19341" x="2184400" y="2127250"/>
          <p14:tracePt t="19357" x="2197100" y="2139950"/>
          <p14:tracePt t="19373" x="2235200" y="2146300"/>
          <p14:tracePt t="19391" x="2273300" y="2152650"/>
          <p14:tracePt t="19407" x="2305050" y="2152650"/>
          <p14:tracePt t="19423" x="2374900" y="2159000"/>
          <p14:tracePt t="19441" x="2432050" y="2159000"/>
          <p14:tracePt t="19457" x="2463800" y="2159000"/>
          <p14:tracePt t="19473" x="2520950" y="2159000"/>
          <p14:tracePt t="19490" x="2546350" y="2159000"/>
          <p14:tracePt t="19507" x="2590800" y="2159000"/>
          <p14:tracePt t="19523" x="2628900" y="2152650"/>
          <p14:tracePt t="19540" x="2641600" y="2146300"/>
          <p14:tracePt t="19542" x="2654300" y="2146300"/>
          <p14:tracePt t="19557" x="2667000" y="2146300"/>
          <p14:tracePt t="19573" x="2673350" y="2146300"/>
          <p14:tracePt t="19590" x="2679700" y="2146300"/>
          <p14:tracePt t="19622" x="2686050" y="2146300"/>
          <p14:tracePt t="20062" x="2667000" y="2146300"/>
          <p14:tracePt t="20072" x="2641600" y="2146300"/>
          <p14:tracePt t="20082" x="2616200" y="2146300"/>
          <p14:tracePt t="20092" x="2584450" y="2146300"/>
          <p14:tracePt t="20106" x="2540000" y="2146300"/>
          <p14:tracePt t="20122" x="2463800" y="2146300"/>
          <p14:tracePt t="20139" x="2432050" y="2146300"/>
          <p14:tracePt t="20156" x="2355850" y="2152650"/>
          <p14:tracePt t="20173" x="2279650" y="2152650"/>
          <p14:tracePt t="20189" x="2247900" y="2152650"/>
          <p14:tracePt t="20206" x="2190750" y="2152650"/>
          <p14:tracePt t="20222" x="2159000" y="2152650"/>
          <p14:tracePt t="20239" x="2120900" y="2152650"/>
          <p14:tracePt t="20256" x="2076450" y="2152650"/>
          <p14:tracePt t="20273" x="2070100" y="2152650"/>
          <p14:tracePt t="20289" x="2044700" y="2146300"/>
          <p14:tracePt t="20306" x="2038350" y="2139950"/>
          <p14:tracePt t="20322" x="2032000" y="2139950"/>
          <p14:tracePt t="20355" x="2025650" y="2139950"/>
          <p14:tracePt t="20403" x="2025650" y="2133600"/>
          <p14:tracePt t="20597" x="2025650" y="2127250"/>
          <p14:tracePt t="20735" x="2032000" y="2127250"/>
          <p14:tracePt t="20745" x="2051050" y="2127250"/>
          <p14:tracePt t="20755" x="2063750" y="2127250"/>
          <p14:tracePt t="20765" x="2089150" y="2127250"/>
          <p14:tracePt t="20775" x="2120900" y="2127250"/>
          <p14:tracePt t="20788" x="2146300" y="2139950"/>
          <p14:tracePt t="20805" x="2197100" y="2152650"/>
          <p14:tracePt t="20822" x="2222500" y="2165350"/>
          <p14:tracePt t="20839" x="2286000" y="2190750"/>
          <p14:tracePt t="20855" x="2330450" y="2197100"/>
          <p14:tracePt t="20872" x="2368550" y="2209800"/>
          <p14:tracePt t="20889" x="2425700" y="2216150"/>
          <p14:tracePt t="20906" x="2444750" y="2216150"/>
          <p14:tracePt t="20922" x="2489200" y="2216150"/>
          <p14:tracePt t="20939" x="2533650" y="2216150"/>
          <p14:tracePt t="20955" x="2559050" y="2216150"/>
          <p14:tracePt t="20972" x="2609850" y="2216150"/>
          <p14:tracePt t="20989" x="2641600" y="2209800"/>
          <p14:tracePt t="21005" x="2654300" y="2203450"/>
          <p14:tracePt t="21022" x="2673350" y="2197100"/>
          <p14:tracePt t="21039" x="2686050" y="2197100"/>
          <p14:tracePt t="21057" x="2686050" y="2190750"/>
          <p14:tracePt t="21072" x="2692400" y="2190750"/>
          <p14:tracePt t="21089" x="2698750" y="2190750"/>
          <p14:tracePt t="21117" x="2705100" y="2190750"/>
          <p14:tracePt t="21167" x="2711450" y="2190750"/>
          <p14:tracePt t="22133" x="2711450" y="2184400"/>
          <p14:tracePt t="22141" x="2717800" y="2171700"/>
          <p14:tracePt t="22151" x="2717800" y="2165350"/>
          <p14:tracePt t="22161" x="2717800" y="2152650"/>
          <p14:tracePt t="22171" x="2724150" y="2133600"/>
          <p14:tracePt t="22188" x="2736850" y="2108200"/>
          <p14:tracePt t="22205" x="2749550" y="2076450"/>
          <p14:tracePt t="22221" x="2762250" y="2032000"/>
          <p14:tracePt t="22238" x="2762250" y="2012950"/>
          <p14:tracePt t="22254" x="2774950" y="1974850"/>
          <p14:tracePt t="22271" x="2781300" y="1943100"/>
          <p14:tracePt t="22288" x="2787650" y="1930400"/>
          <p14:tracePt t="22304" x="2787650" y="1911350"/>
          <p14:tracePt t="22321" x="2787650" y="1898650"/>
          <p14:tracePt t="22354" x="2787650" y="1892300"/>
          <p14:tracePt t="22493" x="2794000" y="1892300"/>
          <p14:tracePt t="22503" x="2794000" y="1898650"/>
          <p14:tracePt t="22514" x="2794000" y="1917700"/>
          <p14:tracePt t="22523" x="2794000" y="1930400"/>
          <p14:tracePt t="22538" x="2800350" y="1949450"/>
          <p14:tracePt t="22555" x="2806700" y="1981200"/>
          <p14:tracePt t="22571" x="2806700" y="2000250"/>
          <p14:tracePt t="22588" x="2813050" y="2038350"/>
          <p14:tracePt t="22605" x="2813050" y="2057400"/>
          <p14:tracePt t="22621" x="2819400" y="2063750"/>
          <p14:tracePt t="22638" x="2819400" y="2082800"/>
          <p14:tracePt t="22654" x="2819400" y="2089150"/>
          <p14:tracePt t="22671" x="2825750" y="2095500"/>
          <p14:tracePt t="22688" x="2825750" y="2101850"/>
          <p14:tracePt t="22704" x="2825750" y="2108200"/>
          <p14:tracePt t="22724" x="2825750" y="2114550"/>
          <p14:tracePt t="23748" x="2806700" y="2114550"/>
          <p14:tracePt t="23757" x="2787650" y="2120900"/>
          <p14:tracePt t="23770" x="2755900" y="2127250"/>
          <p14:tracePt t="23778" x="2698750" y="2146300"/>
          <p14:tracePt t="23788" x="2647950" y="2152650"/>
          <p14:tracePt t="23803" x="2590800" y="2171700"/>
          <p14:tracePt t="23820" x="2451100" y="2197100"/>
          <p14:tracePt t="23837" x="2330450" y="2216150"/>
          <p14:tracePt t="23854" x="2286000" y="2235200"/>
          <p14:tracePt t="23870" x="2190750" y="2254250"/>
          <p14:tracePt t="23887" x="2165350" y="2266950"/>
          <p14:tracePt t="23904" x="2114550" y="2305050"/>
          <p14:tracePt t="23920" x="2063750" y="2374900"/>
          <p14:tracePt t="23938" x="2006600" y="2470150"/>
          <p14:tracePt t="23953" x="1987550" y="2527300"/>
          <p14:tracePt t="23970" x="1968500" y="2641600"/>
          <p14:tracePt t="23987" x="1955800" y="2692400"/>
          <p14:tracePt t="24004" x="1955800" y="2832100"/>
          <p14:tracePt t="24020" x="1987550" y="2984500"/>
          <p14:tracePt t="24037" x="2012950" y="3060700"/>
          <p14:tracePt t="24040" x="2044700" y="3136900"/>
          <p14:tracePt t="24054" x="2082800" y="3213100"/>
          <p14:tracePt t="24070" x="2159000" y="3340100"/>
          <p14:tracePt t="24087" x="2197100" y="3390900"/>
          <p14:tracePt t="24103" x="2286000" y="3467100"/>
          <p14:tracePt t="24120" x="2400300" y="3543300"/>
          <p14:tracePt t="24137" x="2463800" y="3568700"/>
          <p14:tracePt t="24154" x="2597150" y="3606800"/>
          <p14:tracePt t="24170" x="2730500" y="3632200"/>
          <p14:tracePt t="24187" x="2806700" y="3644900"/>
          <p14:tracePt t="24203" x="2946400" y="3651250"/>
          <p14:tracePt t="24220" x="3105150" y="3657600"/>
          <p14:tracePt t="24237" x="3187700" y="3670300"/>
          <p14:tracePt t="24253" x="3327400" y="3676650"/>
          <p14:tracePt t="24270" x="3467100" y="3676650"/>
          <p14:tracePt t="24287" x="3549650" y="3676650"/>
          <p14:tracePt t="24303" x="3727450" y="3676650"/>
          <p14:tracePt t="24320" x="3930650" y="3638550"/>
          <p14:tracePt t="24337" x="4038600" y="3600450"/>
          <p14:tracePt t="24353" x="4235450" y="3511550"/>
          <p14:tracePt t="24370" x="4425950" y="3409950"/>
          <p14:tracePt t="24386" x="4514850" y="3359150"/>
          <p14:tracePt t="24403" x="4692650" y="3270250"/>
          <p14:tracePt t="24419" x="4851400" y="3168650"/>
          <p14:tracePt t="24436" x="4914900" y="3117850"/>
          <p14:tracePt t="24453" x="5048250" y="3003550"/>
          <p14:tracePt t="24469" x="5143500" y="2901950"/>
          <p14:tracePt t="24486" x="5194300" y="2844800"/>
          <p14:tracePt t="24503" x="5270500" y="2711450"/>
          <p14:tracePt t="24519" x="5302250" y="2578100"/>
          <p14:tracePt t="24536" x="5314950" y="2514600"/>
          <p14:tracePt t="24553" x="5302250" y="2355850"/>
          <p14:tracePt t="24569" x="5219700" y="2139950"/>
          <p14:tracePt t="24586" x="5130800" y="2012950"/>
          <p14:tracePt t="24603" x="4984750" y="1835150"/>
          <p14:tracePt t="24620" x="4705350" y="1600200"/>
          <p14:tracePt t="24637" x="4533900" y="1504950"/>
          <p14:tracePt t="24653" x="4152900" y="1358900"/>
          <p14:tracePt t="24671" x="3759200" y="1289050"/>
          <p14:tracePt t="24686" x="3556000" y="1263650"/>
          <p14:tracePt t="24703" x="3206750" y="1263650"/>
          <p14:tracePt t="24720" x="2882900" y="1301750"/>
          <p14:tracePt t="24736" x="2755900" y="1327150"/>
          <p14:tracePt t="24753" x="2533650" y="1403350"/>
          <p14:tracePt t="24770" x="2444750" y="1441450"/>
          <p14:tracePt t="24786" x="2311400" y="1524000"/>
          <p14:tracePt t="24803" x="2222500" y="1625600"/>
          <p14:tracePt t="24820" x="2171700" y="1682750"/>
          <p14:tracePt t="24836" x="2101850" y="1816100"/>
          <p14:tracePt t="24853" x="2057400" y="1981200"/>
          <p14:tracePt t="24869" x="2044700" y="2076450"/>
          <p14:tracePt t="24886" x="2025650" y="2247900"/>
          <p14:tracePt t="24903" x="2019300" y="2387600"/>
          <p14:tracePt t="24919" x="2019300" y="2438400"/>
          <p14:tracePt t="24937" x="2019300" y="2527300"/>
          <p14:tracePt t="24953" x="2019300" y="2590800"/>
          <p14:tracePt t="24970" x="2025650" y="2628900"/>
          <p14:tracePt t="24986" x="2057400" y="2717800"/>
          <p14:tracePt t="25003" x="2082800" y="2787650"/>
          <p14:tracePt t="25019" x="2095500" y="2819400"/>
          <p14:tracePt t="25036" x="2108200" y="2844800"/>
          <p14:tracePt t="25053" x="2114550" y="2851150"/>
          <p14:tracePt t="25069" x="2114550" y="2857500"/>
          <p14:tracePt t="25086" x="2114550" y="2863850"/>
          <p14:tracePt t="25113" x="2120900" y="2863850"/>
          <p14:tracePt t="25234" x="2120900" y="2870200"/>
          <p14:tracePt t="25625" x="2127250" y="2876550"/>
          <p14:tracePt t="25635" x="2133600" y="2889250"/>
          <p14:tracePt t="25653" x="2146300" y="2901950"/>
          <p14:tracePt t="25663" x="2165350" y="2914650"/>
          <p14:tracePt t="25673" x="2184400" y="2933700"/>
          <p14:tracePt t="25685" x="2209800" y="2952750"/>
          <p14:tracePt t="25702" x="2235200" y="2978150"/>
          <p14:tracePt t="25719" x="2311400" y="3041650"/>
          <p14:tracePt t="25735" x="2387600" y="3105150"/>
          <p14:tracePt t="25752" x="2425700" y="3124200"/>
          <p14:tracePt t="25769" x="2501900" y="3155950"/>
          <p14:tracePt t="25785" x="2565400" y="3168650"/>
          <p14:tracePt t="25802" x="2603500" y="3168650"/>
          <p14:tracePt t="25818" x="2654300" y="3168650"/>
          <p14:tracePt t="25835" x="2692400" y="3168650"/>
          <p14:tracePt t="25852" x="2711450" y="3162300"/>
          <p14:tracePt t="25868" x="2717800" y="3155950"/>
          <p14:tracePt t="25885" x="2724150" y="3155950"/>
          <p14:tracePt t="25918" x="2724150" y="3149600"/>
          <p14:tracePt t="25935" x="2730500" y="3143250"/>
          <p14:tracePt t="25952" x="2730500" y="3136900"/>
          <p14:tracePt t="25968" x="2736850" y="3130550"/>
          <p14:tracePt t="25985" x="2736850" y="3124200"/>
          <p14:tracePt t="26165" x="2736850" y="3130550"/>
          <p14:tracePt t="26176" x="2730500" y="3143250"/>
          <p14:tracePt t="26186" x="2717800" y="3155950"/>
          <p14:tracePt t="26196" x="2698750" y="3175000"/>
          <p14:tracePt t="26205" x="2660650" y="3206750"/>
          <p14:tracePt t="26218" x="2622550" y="3238500"/>
          <p14:tracePt t="26235" x="2489200" y="3302000"/>
          <p14:tracePt t="26252" x="2406650" y="3340100"/>
          <p14:tracePt t="26268" x="2228850" y="3378200"/>
          <p14:tracePt t="26285" x="2139950" y="3397250"/>
          <p14:tracePt t="26302" x="1981200" y="3422650"/>
          <p14:tracePt t="26318" x="1828800" y="3422650"/>
          <p14:tracePt t="26335" x="1765300" y="3422650"/>
          <p14:tracePt t="26351" x="1663700" y="3422650"/>
          <p14:tracePt t="26368" x="1549400" y="3416300"/>
          <p14:tracePt t="26385" x="1492250" y="3390900"/>
          <p14:tracePt t="26401" x="1371600" y="3346450"/>
          <p14:tracePt t="26418" x="1250950" y="3302000"/>
          <p14:tracePt t="26435" x="1193800" y="3276600"/>
          <p14:tracePt t="26452" x="1085850" y="3225800"/>
          <p14:tracePt t="26468" x="1016000" y="3194050"/>
          <p14:tracePt t="26485" x="990600" y="3168650"/>
          <p14:tracePt t="26501" x="933450" y="3130550"/>
          <p14:tracePt t="26518" x="882650" y="3060700"/>
          <p14:tracePt t="26535" x="850900" y="3022600"/>
          <p14:tracePt t="26551" x="825500" y="2946400"/>
          <p14:tracePt t="26568" x="800100" y="2863850"/>
          <p14:tracePt t="26584" x="800100" y="2832100"/>
          <p14:tracePt t="26601" x="800100" y="2736850"/>
          <p14:tracePt t="26618" x="825500" y="2635250"/>
          <p14:tracePt t="26635" x="838200" y="2584450"/>
          <p14:tracePt t="26651" x="882650" y="2514600"/>
          <p14:tracePt t="26668" x="933450" y="2463800"/>
          <p14:tracePt t="26685" x="965200" y="2438400"/>
          <p14:tracePt t="26701" x="1079500" y="2381250"/>
          <p14:tracePt t="26718" x="1200150" y="2336800"/>
          <p14:tracePt t="26735" x="1263650" y="2317750"/>
          <p14:tracePt t="26751" x="1384300" y="2317750"/>
          <p14:tracePt t="26768" x="1511300" y="2317750"/>
          <p14:tracePt t="26785" x="1574800" y="2317750"/>
          <p14:tracePt t="26801" x="1727200" y="2336800"/>
          <p14:tracePt t="26818" x="1885950" y="2381250"/>
          <p14:tracePt t="26835" x="1974850" y="2406650"/>
          <p14:tracePt t="26851" x="2139950" y="2457450"/>
          <p14:tracePt t="26868" x="2292350" y="2501900"/>
          <p14:tracePt t="26885" x="2368550" y="2527300"/>
          <p14:tracePt t="26901" x="2540000" y="2578100"/>
          <p14:tracePt t="26918" x="2705100" y="2628900"/>
          <p14:tracePt t="26935" x="2768600" y="2654300"/>
          <p14:tracePt t="26951" x="2895600" y="2698750"/>
          <p14:tracePt t="26968" x="2984500" y="2717800"/>
          <p14:tracePt t="26985" x="3016250" y="2736850"/>
          <p14:tracePt t="27001" x="3079750" y="2755900"/>
          <p14:tracePt t="27018" x="3105150" y="2762250"/>
          <p14:tracePt t="27034" x="3149600" y="2794000"/>
          <p14:tracePt t="27052" x="3187700" y="2832100"/>
          <p14:tracePt t="27068" x="3206750" y="2857500"/>
          <p14:tracePt t="27084" x="3244850" y="2933700"/>
          <p14:tracePt t="27101" x="3257550" y="3022600"/>
          <p14:tracePt t="27118" x="3257550" y="3060700"/>
          <p14:tracePt t="27135" x="3257550" y="3130550"/>
          <p14:tracePt t="27151" x="3257550" y="3194050"/>
          <p14:tracePt t="27168" x="3244850" y="3219450"/>
          <p14:tracePt t="27184" x="3194050" y="3295650"/>
          <p14:tracePt t="27201" x="3124200" y="3371850"/>
          <p14:tracePt t="27218" x="3073400" y="3416300"/>
          <p14:tracePt t="27234" x="2952750" y="3517900"/>
          <p14:tracePt t="27251" x="2825750" y="3606800"/>
          <p14:tracePt t="27268" x="2755900" y="3657600"/>
          <p14:tracePt t="27284" x="2603500" y="3740150"/>
          <p14:tracePt t="27301" x="2457450" y="3790950"/>
          <p14:tracePt t="27318" x="2381250" y="3803650"/>
          <p14:tracePt t="27334" x="2235200" y="3829050"/>
          <p14:tracePt t="27351" x="2101850" y="3841750"/>
          <p14:tracePt t="27367" x="2032000" y="3841750"/>
          <p14:tracePt t="27384" x="1905000" y="3841750"/>
          <p14:tracePt t="27401" x="1771650" y="3835400"/>
          <p14:tracePt t="27418" x="1720850" y="3829050"/>
          <p14:tracePt t="27434" x="1638300" y="3810000"/>
          <p14:tracePt t="27451" x="1568450" y="3778250"/>
          <p14:tracePt t="27468" x="1543050" y="3765550"/>
          <p14:tracePt t="27484" x="1498600" y="3740150"/>
          <p14:tracePt t="27501" x="1447800" y="3714750"/>
          <p14:tracePt t="27517" x="1416050" y="3695700"/>
          <p14:tracePt t="27534" x="1365250" y="3644900"/>
          <p14:tracePt t="27551" x="1295400" y="3594100"/>
          <p14:tracePt t="27567" x="1263650" y="3556000"/>
          <p14:tracePt t="27584" x="1200150" y="3498850"/>
          <p14:tracePt t="27600" x="1149350" y="3429000"/>
          <p14:tracePt t="27617" x="1117600" y="3403600"/>
          <p14:tracePt t="27634" x="1085850" y="3340100"/>
          <p14:tracePt t="27651" x="1054100" y="3276600"/>
          <p14:tracePt t="27667" x="1041400" y="3238500"/>
          <p14:tracePt t="27684" x="1028700" y="3143250"/>
          <p14:tracePt t="27701" x="1022350" y="3067050"/>
          <p14:tracePt t="27718" x="1022350" y="3022600"/>
          <p14:tracePt t="27734" x="1022350" y="2959100"/>
          <p14:tracePt t="27751" x="1022350" y="2908300"/>
          <p14:tracePt t="27767" x="1022350" y="2882900"/>
          <p14:tracePt t="27784" x="1028700" y="2844800"/>
          <p14:tracePt t="27801" x="1035050" y="2819400"/>
          <p14:tracePt t="27818" x="1054100" y="2781300"/>
          <p14:tracePt t="27834" x="1079500" y="2743200"/>
          <p14:tracePt t="27851" x="1092200" y="2724150"/>
          <p14:tracePt t="27867" x="1130300" y="2692400"/>
          <p14:tracePt t="27884" x="1193800" y="2647950"/>
          <p14:tracePt t="27901" x="1225550" y="2635250"/>
          <p14:tracePt t="27917" x="1301750" y="2603500"/>
          <p14:tracePt t="27934" x="1371600" y="2590800"/>
          <p14:tracePt t="27950" x="1416050" y="2578100"/>
          <p14:tracePt t="27967" x="1492250" y="2571750"/>
          <p14:tracePt t="27984" x="1581150" y="2565400"/>
          <p14:tracePt t="28000" x="1625600" y="2552700"/>
          <p14:tracePt t="28017" x="1701800" y="2552700"/>
          <p14:tracePt t="28034" x="1784350" y="2552700"/>
          <p14:tracePt t="28050" x="1828800" y="2552700"/>
          <p14:tracePt t="28067" x="1936750" y="2552700"/>
          <p14:tracePt t="28084" x="2019300" y="2552700"/>
          <p14:tracePt t="28101" x="2063750" y="2559050"/>
          <p14:tracePt t="28117" x="2146300" y="2578100"/>
          <p14:tracePt t="28134" x="2247900" y="2603500"/>
          <p14:tracePt t="28150" x="2292350" y="2616200"/>
          <p14:tracePt t="28167" x="2387600" y="2654300"/>
          <p14:tracePt t="28184" x="2463800" y="2686050"/>
          <p14:tracePt t="28201" x="2514600" y="2705100"/>
          <p14:tracePt t="28217" x="2597150" y="2743200"/>
          <p14:tracePt t="28234" x="2660650" y="2774950"/>
          <p14:tracePt t="28251" x="2692400" y="2787650"/>
          <p14:tracePt t="28267" x="2736850" y="2813050"/>
          <p14:tracePt t="28284" x="2787650" y="2838450"/>
          <p14:tracePt t="28300" x="2806700" y="2844800"/>
          <p14:tracePt t="28317" x="2844800" y="2870200"/>
          <p14:tracePt t="28334" x="2857500" y="2876550"/>
          <p14:tracePt t="28350" x="2882900" y="2901950"/>
          <p14:tracePt t="28367" x="2908300" y="2921000"/>
          <p14:tracePt t="28384" x="2927350" y="2946400"/>
          <p14:tracePt t="28400" x="2946400" y="2971800"/>
          <p14:tracePt t="28417" x="2965450" y="3016250"/>
          <p14:tracePt t="28434" x="2978150" y="3035300"/>
          <p14:tracePt t="28450" x="2997200" y="3073400"/>
          <p14:tracePt t="28467" x="3009900" y="3098800"/>
          <p14:tracePt t="28484" x="3016250" y="3124200"/>
          <p14:tracePt t="28500" x="3016250" y="3143250"/>
          <p14:tracePt t="28517" x="3016250" y="3187700"/>
          <p14:tracePt t="28535" x="3016250" y="3225800"/>
          <p14:tracePt t="28550" x="3016250" y="3251200"/>
          <p14:tracePt t="28567" x="3016250" y="3289300"/>
          <p14:tracePt t="28585" x="2990850" y="3327400"/>
          <p14:tracePt t="28600" x="2978150" y="3340100"/>
          <p14:tracePt t="28617" x="2933700" y="3378200"/>
          <p14:tracePt t="28633" x="2908300" y="3397250"/>
          <p14:tracePt t="28650" x="2838450" y="3441700"/>
          <p14:tracePt t="28666" x="2743200" y="3492500"/>
          <p14:tracePt t="28683" x="2698750" y="3517900"/>
          <p14:tracePt t="28700" x="2559050" y="3549650"/>
          <p14:tracePt t="28716" x="2406650" y="3568700"/>
          <p14:tracePt t="28733" x="2330450" y="3575050"/>
          <p14:tracePt t="28750" x="2171700" y="3575050"/>
          <p14:tracePt t="28767" x="2025650" y="3575050"/>
          <p14:tracePt t="28783" x="1949450" y="3575050"/>
          <p14:tracePt t="28800" x="1803400" y="3575050"/>
          <p14:tracePt t="28817" x="1651000" y="3568700"/>
          <p14:tracePt t="28833" x="1581150" y="3549650"/>
          <p14:tracePt t="28850" x="1466850" y="3536950"/>
          <p14:tracePt t="28866" x="1365250" y="3511550"/>
          <p14:tracePt t="28883" x="1320800" y="3505200"/>
          <p14:tracePt t="28900" x="1244600" y="3473450"/>
          <p14:tracePt t="28917" x="1149350" y="3441700"/>
          <p14:tracePt t="28933" x="1104900" y="3429000"/>
          <p14:tracePt t="28950" x="1022350" y="3384550"/>
          <p14:tracePt t="28967" x="952500" y="3333750"/>
          <p14:tracePt t="28983" x="927100" y="3308350"/>
          <p14:tracePt t="29000" x="876300" y="3263900"/>
          <p14:tracePt t="29017" x="825500" y="3181350"/>
          <p14:tracePt t="29033" x="812800" y="3143250"/>
          <p14:tracePt t="29036" x="806450" y="3086100"/>
          <p14:tracePt t="29050" x="793750" y="3022600"/>
          <p14:tracePt t="29066" x="793750" y="2959100"/>
          <p14:tracePt t="29083" x="806450" y="2832100"/>
          <p14:tracePt t="29100" x="863600" y="2698750"/>
          <p14:tracePt t="29117" x="908050" y="2616200"/>
          <p14:tracePt t="29133" x="1003300" y="2489200"/>
          <p14:tracePt t="29150" x="1079500" y="2413000"/>
          <p14:tracePt t="29167" x="1193800" y="2336800"/>
          <p14:tracePt t="29183" x="1263650" y="2311400"/>
          <p14:tracePt t="29200" x="1403350" y="2273300"/>
          <p14:tracePt t="29217" x="1568450" y="2247900"/>
          <p14:tracePt t="29233" x="1651000" y="2235200"/>
          <p14:tracePt t="29250" x="1828800" y="2228850"/>
          <p14:tracePt t="29267" x="1987550" y="2228850"/>
          <p14:tracePt t="29283" x="2076450" y="2241550"/>
          <p14:tracePt t="29300" x="2247900" y="2279650"/>
          <p14:tracePt t="29316" x="2324100" y="2317750"/>
          <p14:tracePt t="29333" x="2470150" y="2387600"/>
          <p14:tracePt t="29350" x="2597150" y="2451100"/>
          <p14:tracePt t="29366" x="2641600" y="2476500"/>
          <p14:tracePt t="29383" x="2736850" y="2533650"/>
          <p14:tracePt t="29400" x="2800350" y="2565400"/>
          <p14:tracePt t="29416" x="2825750" y="2584450"/>
          <p14:tracePt t="29433" x="2870200" y="2609850"/>
          <p14:tracePt t="29450" x="2895600" y="2635250"/>
          <p14:tracePt t="29466" x="2908300" y="2647950"/>
          <p14:tracePt t="29483" x="2927350" y="2679700"/>
          <p14:tracePt t="29500" x="2952750" y="2730500"/>
          <p14:tracePt t="29517" x="2959100" y="2755900"/>
          <p14:tracePt t="29533" x="2984500" y="2844800"/>
          <p14:tracePt t="29549" x="2997200" y="2927350"/>
          <p14:tracePt t="29566" x="2997200" y="2959100"/>
          <p14:tracePt t="29583" x="2997200" y="3022600"/>
          <p14:tracePt t="29599" x="2997200" y="3073400"/>
          <p14:tracePt t="29616" x="2997200" y="3092450"/>
          <p14:tracePt t="29633" x="2978150" y="3155950"/>
          <p14:tracePt t="29649" x="2940050" y="3232150"/>
          <p14:tracePt t="29666" x="2921000" y="3257550"/>
          <p14:tracePt t="29683" x="2876550" y="3314700"/>
          <p14:tracePt t="29699" x="2832100" y="3365500"/>
          <p14:tracePt t="29716" x="2794000" y="3397250"/>
          <p14:tracePt t="29732" x="2717800" y="3441700"/>
          <p14:tracePt t="29749" x="2622550" y="3479800"/>
          <p14:tracePt t="29765" x="2578100" y="3498850"/>
          <p14:tracePt t="29783" x="2476500" y="3517900"/>
          <p14:tracePt t="29799" x="2387600" y="3530600"/>
          <p14:tracePt t="29816" x="2349500" y="3530600"/>
          <p14:tracePt t="29833" x="2273300" y="3530600"/>
          <p14:tracePt t="29849" x="2203450" y="3530600"/>
          <p14:tracePt t="29866" x="2171700" y="3530600"/>
          <p14:tracePt t="29883" x="2114550" y="3530600"/>
          <p14:tracePt t="29899" x="2070100" y="3524250"/>
          <p14:tracePt t="29916" x="2044700" y="3517900"/>
          <p14:tracePt t="29933" x="1993900" y="3498850"/>
          <p14:tracePt t="29950" x="1936750" y="3486150"/>
          <p14:tracePt t="29966" x="1905000" y="3473450"/>
          <p14:tracePt t="29982" x="1866900" y="3460750"/>
          <p14:tracePt t="30000" x="1816100" y="3441700"/>
          <p14:tracePt t="30016" x="1790700" y="3429000"/>
          <p14:tracePt t="30032" x="1739900" y="3409950"/>
          <p14:tracePt t="30049" x="1714500" y="3390900"/>
          <p14:tracePt t="30066" x="1670050" y="3371850"/>
          <p14:tracePt t="30082" x="1638300" y="3352800"/>
          <p14:tracePt t="30099" x="1625600" y="3346450"/>
          <p14:tracePt t="30116" x="1593850" y="3327400"/>
          <p14:tracePt t="30132" x="1568450" y="3308350"/>
          <p14:tracePt t="30149" x="1555750" y="3295650"/>
          <p14:tracePt t="30166" x="1530350" y="3263900"/>
          <p14:tracePt t="30182" x="1498600" y="3244850"/>
          <p14:tracePt t="30199" x="1492250" y="3225800"/>
          <p14:tracePt t="30216" x="1466850" y="3194050"/>
          <p14:tracePt t="30232" x="1441450" y="3168650"/>
          <p14:tracePt t="30249" x="1435100" y="3149600"/>
          <p14:tracePt t="30266" x="1422400" y="3117850"/>
          <p14:tracePt t="30282" x="1403350" y="3086100"/>
          <p14:tracePt t="30299" x="1390650" y="3067050"/>
          <p14:tracePt t="30316" x="1371600" y="3009900"/>
          <p14:tracePt t="30332" x="1358900" y="2946400"/>
          <p14:tracePt t="30349" x="1358900" y="2914650"/>
          <p14:tracePt t="30366" x="1358900" y="2863850"/>
          <p14:tracePt t="30382" x="1358900" y="2819400"/>
          <p14:tracePt t="30399" x="1358900" y="2794000"/>
          <p14:tracePt t="30416" x="1358900" y="2762250"/>
          <p14:tracePt t="30432" x="1371600" y="2711450"/>
          <p14:tracePt t="30449" x="1384300" y="2686050"/>
          <p14:tracePt t="30466" x="1422400" y="2628900"/>
          <p14:tracePt t="30482" x="1492250" y="2571750"/>
          <p14:tracePt t="30499" x="1530350" y="2540000"/>
          <p14:tracePt t="30516" x="1625600" y="2495550"/>
          <p14:tracePt t="30532" x="1708150" y="2463800"/>
          <p14:tracePt t="30549" x="1752600" y="2451100"/>
          <p14:tracePt t="30565" x="1841500" y="2444750"/>
          <p14:tracePt t="30582" x="1949450" y="2432050"/>
          <p14:tracePt t="30599" x="2000250" y="2432050"/>
          <p14:tracePt t="30615" x="2095500" y="2438400"/>
          <p14:tracePt t="30632" x="2209800" y="2457450"/>
          <p14:tracePt t="30649" x="2254250" y="2482850"/>
          <p14:tracePt t="30666" x="2355850" y="2520950"/>
          <p14:tracePt t="30682" x="2463800" y="2578100"/>
          <p14:tracePt t="30699" x="2508250" y="2616200"/>
          <p14:tracePt t="30715" x="2635250" y="2724150"/>
          <p14:tracePt t="30733" x="2755900" y="2832100"/>
          <p14:tracePt t="30749" x="2819400" y="2908300"/>
          <p14:tracePt t="30766" x="2921000" y="3028950"/>
          <p14:tracePt t="30782" x="2978150" y="3105150"/>
          <p14:tracePt t="30798" x="2997200" y="3130550"/>
          <p14:tracePt t="30815" x="3016250" y="3162300"/>
          <p14:tracePt t="30831" x="3022600" y="3168650"/>
          <p14:tracePt t="30848" x="3028950" y="3200400"/>
          <p14:tracePt t="30865" x="3028950" y="3244850"/>
          <p14:tracePt t="30882" x="3028950" y="3282950"/>
          <p14:tracePt t="30899" x="2990850" y="3365500"/>
          <p14:tracePt t="30915" x="2940050" y="3441700"/>
          <p14:tracePt t="30932" x="2908300" y="3479800"/>
          <p14:tracePt t="30948" x="2800350" y="3562350"/>
          <p14:tracePt t="30965" x="2654300" y="3638550"/>
          <p14:tracePt t="30982" x="2578100" y="3663950"/>
          <p14:tracePt t="30999" x="2413000" y="3714750"/>
          <p14:tracePt t="31015" x="2235200" y="3740150"/>
          <p14:tracePt t="31032" x="2139950" y="3746500"/>
          <p14:tracePt t="31034" x="2051050" y="3746500"/>
          <p14:tracePt t="31048" x="1968500" y="3746500"/>
          <p14:tracePt t="31065" x="1797050" y="3746500"/>
          <p14:tracePt t="31082" x="1727200" y="3746500"/>
          <p14:tracePt t="31099" x="1606550" y="3740150"/>
          <p14:tracePt t="31115" x="1517650" y="3708400"/>
          <p14:tracePt t="31132" x="1479550" y="3695700"/>
          <p14:tracePt t="31148" x="1403350" y="3651250"/>
          <p14:tracePt t="31165" x="1346200" y="3600450"/>
          <p14:tracePt t="31182" x="1320800" y="3581400"/>
          <p14:tracePt t="31198" x="1270000" y="3511550"/>
          <p14:tracePt t="31215" x="1219200" y="3441700"/>
          <p14:tracePt t="31232" x="1200150" y="3403600"/>
          <p14:tracePt t="31248" x="1174750" y="3352800"/>
          <p14:tracePt t="31265" x="1168400" y="3282950"/>
          <p14:tracePt t="31282" x="1168400" y="3232150"/>
          <p14:tracePt t="31298" x="1168400" y="3124200"/>
          <p14:tracePt t="31315" x="1193800" y="3054350"/>
          <p14:tracePt t="31331" x="1263650" y="2940050"/>
          <p14:tracePt t="31348" x="1327150" y="2838450"/>
          <p14:tracePt t="31365" x="1352550" y="2806700"/>
          <p14:tracePt t="31382" x="1403350" y="2755900"/>
          <p14:tracePt t="31398" x="1466850" y="2705100"/>
          <p14:tracePt t="31415" x="1517650" y="2692400"/>
          <p14:tracePt t="31432" x="1625600" y="2660650"/>
          <p14:tracePt t="31448" x="1746250" y="2654300"/>
          <p14:tracePt t="31465" x="1841500" y="2641600"/>
          <p14:tracePt t="31482" x="1898650" y="2641600"/>
          <p14:tracePt t="31498" x="1981200" y="2647950"/>
          <p14:tracePt t="31515" x="2082800" y="2679700"/>
          <p14:tracePt t="31532" x="2120900" y="2698750"/>
          <p14:tracePt t="31537" x="2159000" y="2724150"/>
          <p14:tracePt t="31548" x="2197100" y="2743200"/>
          <p14:tracePt t="31565" x="2235200" y="2768600"/>
          <p14:tracePt t="31581" x="2279650" y="2813050"/>
          <p14:tracePt t="31598" x="2324100" y="2876550"/>
          <p14:tracePt t="31615" x="2343150" y="2901950"/>
          <p14:tracePt t="31631" x="2355850" y="2940050"/>
          <p14:tracePt t="31648" x="2362200" y="2952750"/>
          <p14:tracePt t="31665" x="2362200" y="2959100"/>
          <p14:tracePt t="31681" x="2362200" y="2965450"/>
          <p14:tracePt t="32038" x="2362200" y="2971800"/>
          <p14:tracePt t="32050" x="2362200" y="2978150"/>
          <p14:tracePt t="32058" x="2349500" y="2984500"/>
          <p14:tracePt t="32068" x="2324100" y="3003550"/>
          <p14:tracePt t="32082" x="2286000" y="3035300"/>
          <p14:tracePt t="32098" x="2241550" y="3079750"/>
          <p14:tracePt t="32114" x="2082800" y="3181350"/>
          <p14:tracePt t="32131" x="1892300" y="3302000"/>
          <p14:tracePt t="32148" x="1701800" y="3397250"/>
          <p14:tracePt t="32164" x="1619250" y="3435350"/>
          <p14:tracePt t="32181" x="1441450" y="3473450"/>
          <p14:tracePt t="32198" x="1358900" y="3486150"/>
          <p14:tracePt t="32214" x="1219200" y="3486150"/>
          <p14:tracePt t="32231" x="1092200" y="3473450"/>
          <p14:tracePt t="32248" x="977900" y="3409950"/>
          <p14:tracePt t="32264" x="927100" y="3359150"/>
          <p14:tracePt t="32281" x="806450" y="3238500"/>
          <p14:tracePt t="32299" x="685800" y="2997200"/>
          <p14:tracePt t="32314" x="635000" y="2838450"/>
          <p14:tracePt t="32331" x="584200" y="2495550"/>
          <p14:tracePt t="32348" x="603250" y="2051050"/>
          <p14:tracePt t="32364" x="660400" y="1803400"/>
          <p14:tracePt t="32381" x="806450" y="1320800"/>
          <p14:tracePt t="32397" x="863600" y="1123950"/>
          <p14:tracePt t="32414" x="958850" y="920750"/>
          <p14:tracePt t="32431" x="1016000" y="806450"/>
          <p14:tracePt t="32447" x="1047750" y="768350"/>
          <p14:tracePt t="32464" x="1098550" y="704850"/>
          <p14:tracePt t="32481" x="1181100" y="641350"/>
          <p14:tracePt t="32497" x="1238250" y="615950"/>
          <p14:tracePt t="32514" x="1371600" y="584200"/>
          <p14:tracePt t="32531" x="1498600" y="577850"/>
          <p14:tracePt t="32547" x="1555750" y="577850"/>
          <p14:tracePt t="32564" x="1657350" y="609600"/>
          <p14:tracePt t="32581" x="1739900" y="673100"/>
          <p14:tracePt t="32597" x="1790700" y="717550"/>
          <p14:tracePt t="32614" x="1917700" y="901700"/>
          <p14:tracePt t="32631" x="2025650" y="1143000"/>
          <p14:tracePt t="32647" x="2070100" y="1276350"/>
          <p14:tracePt t="32664" x="2114550" y="1504950"/>
          <p14:tracePt t="32681" x="2120900" y="1676400"/>
          <p14:tracePt t="32697" x="2133600" y="1733550"/>
          <p14:tracePt t="32714" x="2133600" y="1847850"/>
          <p14:tracePt t="32730" x="2133600" y="1974850"/>
          <p14:tracePt t="32747" x="2133600" y="2051050"/>
          <p14:tracePt t="32764" x="2133600" y="2190750"/>
          <p14:tracePt t="32781" x="2133600" y="2336800"/>
          <p14:tracePt t="32798" x="2133600" y="2400300"/>
          <p14:tracePt t="32814" x="2127250" y="2508250"/>
          <p14:tracePt t="32830" x="2114550" y="2597150"/>
          <p14:tracePt t="32847" x="2101850" y="2641600"/>
          <p14:tracePt t="32864" x="2082800" y="2724150"/>
          <p14:tracePt t="32880" x="2070100" y="2768600"/>
          <p14:tracePt t="32897" x="2044700" y="2870200"/>
          <p14:tracePt t="32913" x="2025650" y="2959100"/>
          <p14:tracePt t="32930" x="1993900" y="3028950"/>
          <p14:tracePt t="32947" x="1987550" y="3054350"/>
          <p14:tracePt t="32963" x="1968500" y="3092450"/>
          <p14:tracePt t="32980" x="1962150" y="3098800"/>
          <p14:tracePt t="32997" x="1936750" y="3117850"/>
          <p14:tracePt t="33014" x="1924050" y="3130550"/>
          <p14:tracePt t="33031" x="1911350" y="3143250"/>
          <p14:tracePt t="33047" x="1911350" y="3149600"/>
          <p14:tracePt t="33072" x="1905000" y="3149600"/>
          <p14:tracePt t="38141" x="1911350" y="3149600"/>
          <p14:tracePt t="38151" x="1924050" y="3155950"/>
          <p14:tracePt t="38161" x="1943100" y="3168650"/>
          <p14:tracePt t="38176" x="1955800" y="3181350"/>
          <p14:tracePt t="38193" x="2019300" y="3225800"/>
          <p14:tracePt t="38210" x="2095500" y="3276600"/>
          <p14:tracePt t="38226" x="2133600" y="3308350"/>
          <p14:tracePt t="38243" x="2203450" y="3352800"/>
          <p14:tracePt t="38260" x="2254250" y="3390900"/>
          <p14:tracePt t="38276" x="2273300" y="3403600"/>
          <p14:tracePt t="38293" x="2317750" y="3422650"/>
          <p14:tracePt t="38310" x="2349500" y="3448050"/>
          <p14:tracePt t="38327" x="2368550" y="3454400"/>
          <p14:tracePt t="38343" x="2413000" y="3473450"/>
          <p14:tracePt t="38360" x="2438400" y="3486150"/>
          <p14:tracePt t="38377" x="2489200" y="3511550"/>
          <p14:tracePt t="38393" x="2540000" y="3530600"/>
          <p14:tracePt t="38410" x="2565400" y="3549650"/>
          <p14:tracePt t="38426" x="2609850" y="3556000"/>
          <p14:tracePt t="38443" x="2641600" y="3556000"/>
          <p14:tracePt t="38460" x="2654300" y="3556000"/>
          <p14:tracePt t="38476" x="2692400" y="3556000"/>
          <p14:tracePt t="38493" x="2743200" y="3549650"/>
          <p14:tracePt t="38510" x="2768600" y="3536950"/>
          <p14:tracePt t="38526" x="2819400" y="3517900"/>
          <p14:tracePt t="38543" x="2844800" y="3498850"/>
          <p14:tracePt t="38560" x="2857500" y="3492500"/>
          <p14:tracePt t="38576" x="2876550" y="3486150"/>
          <p14:tracePt t="38894" x="2882900" y="3492500"/>
          <p14:tracePt t="38903" x="2901950" y="3511550"/>
          <p14:tracePt t="38913" x="2940050" y="3556000"/>
          <p14:tracePt t="38926" x="3003550" y="3638550"/>
          <p14:tracePt t="38943" x="3270250" y="3987800"/>
          <p14:tracePt t="38959" x="3422650" y="4222750"/>
          <p14:tracePt t="38976" x="3695700" y="4673600"/>
          <p14:tracePt t="38993" x="3917950" y="5086350"/>
          <p14:tracePt t="39009" x="3981450" y="5232400"/>
          <p14:tracePt t="39026" x="4095750" y="5429250"/>
          <p14:tracePt t="39043" x="4159250" y="5556250"/>
          <p14:tracePt t="39059" x="4203700" y="5607050"/>
          <p14:tracePt t="39076" x="4279900" y="5683250"/>
          <p14:tracePt t="39094" x="4375150" y="5753100"/>
          <p14:tracePt t="39109" x="4432300" y="5784850"/>
          <p14:tracePt t="39126" x="4546600" y="5822950"/>
          <p14:tracePt t="39144" x="4654550" y="5835650"/>
          <p14:tracePt t="39160" x="4699000" y="5835650"/>
          <p14:tracePt t="39176" x="4781550" y="5835650"/>
          <p14:tracePt t="39193" x="4813300" y="5835650"/>
          <p14:tracePt t="39210" x="4883150" y="5829300"/>
          <p14:tracePt t="39226" x="4959350" y="5797550"/>
          <p14:tracePt t="39243" x="4991100" y="5791200"/>
          <p14:tracePt t="39259" x="5054600" y="5765800"/>
          <p14:tracePt t="39276" x="5099050" y="5740400"/>
          <p14:tracePt t="39292" x="5118100" y="5727700"/>
          <p14:tracePt t="39309" x="5162550" y="5664200"/>
          <p14:tracePt t="39325" x="5226050" y="5537200"/>
          <p14:tracePt t="39342" x="5251450" y="5461000"/>
          <p14:tracePt t="39359" x="5276850" y="5314950"/>
          <p14:tracePt t="39375" x="5283200" y="5213350"/>
          <p14:tracePt t="39392" x="5283200" y="5181600"/>
          <p14:tracePt t="39409" x="5283200" y="5124450"/>
          <p14:tracePt t="39425" x="5264150" y="5073650"/>
          <p14:tracePt t="39442" x="5251450" y="5048250"/>
          <p14:tracePt t="39459" x="5207000" y="5003800"/>
          <p14:tracePt t="39475" x="5181600" y="4965700"/>
          <p14:tracePt t="39492" x="5162550" y="4946650"/>
          <p14:tracePt t="39509" x="5124450" y="4908550"/>
          <p14:tracePt t="39525" x="5067300" y="4870450"/>
          <p14:tracePt t="39542" x="5041900" y="4851400"/>
          <p14:tracePt t="39559" x="4991100" y="4813300"/>
          <p14:tracePt t="39575" x="4946650" y="4800600"/>
          <p14:tracePt t="39592" x="4927600" y="4800600"/>
          <p14:tracePt t="39609" x="4895850" y="4800600"/>
          <p14:tracePt t="39626" x="4857750" y="4800600"/>
          <p14:tracePt t="39642" x="4832350" y="4800600"/>
          <p14:tracePt t="39658" x="4794250" y="4826000"/>
          <p14:tracePt t="39675" x="4756150" y="4857750"/>
          <p14:tracePt t="39692" x="4743450" y="4870450"/>
          <p14:tracePt t="39708" x="4718050" y="4895850"/>
          <p14:tracePt t="39725" x="4692650" y="4927600"/>
          <p14:tracePt t="39742" x="4679950" y="4946650"/>
          <p14:tracePt t="39759" x="4673600" y="4984750"/>
          <p14:tracePt t="39776" x="4667250" y="5029200"/>
          <p14:tracePt t="39792" x="4667250" y="5060950"/>
          <p14:tracePt t="39809" x="4667250" y="5105400"/>
          <p14:tracePt t="39826" x="4667250" y="5156200"/>
          <p14:tracePt t="39842" x="4667250" y="5181600"/>
          <p14:tracePt t="39859" x="4679950" y="5219700"/>
          <p14:tracePt t="39875" x="4686300" y="5238750"/>
          <p14:tracePt t="39892" x="4705350" y="5276850"/>
          <p14:tracePt t="39909" x="4730750" y="5295900"/>
          <p14:tracePt t="39925" x="4749800" y="5308600"/>
          <p14:tracePt t="39942" x="4787900" y="5334000"/>
          <p14:tracePt t="39959" x="4851400" y="5359400"/>
          <p14:tracePt t="39976" x="4889500" y="5365750"/>
          <p14:tracePt t="39992" x="4946650" y="5378450"/>
          <p14:tracePt t="40009" x="4997450" y="5378450"/>
          <p14:tracePt t="40025" x="5016500" y="5378450"/>
          <p14:tracePt t="40042" x="5060950" y="5378450"/>
          <p14:tracePt t="40059" x="5092700" y="5378450"/>
          <p14:tracePt t="40075" x="5099050" y="5378450"/>
          <p14:tracePt t="40092" x="5124450" y="5372100"/>
          <p14:tracePt t="40109" x="5143500" y="5353050"/>
          <p14:tracePt t="40126" x="5149850" y="5346700"/>
          <p14:tracePt t="40142" x="5168900" y="5327650"/>
          <p14:tracePt t="40159" x="5187950" y="5308600"/>
          <p14:tracePt t="40175" x="5200650" y="5289550"/>
          <p14:tracePt t="40192" x="5219700" y="5251450"/>
          <p14:tracePt t="40208" x="5232400" y="5207000"/>
          <p14:tracePt t="40225" x="5238750" y="5181600"/>
          <p14:tracePt t="40242" x="5238750" y="5137150"/>
          <p14:tracePt t="40258" x="5238750" y="5092700"/>
          <p14:tracePt t="40275" x="5238750" y="5067300"/>
          <p14:tracePt t="40292" x="5238750" y="5010150"/>
          <p14:tracePt t="40308" x="5219700" y="4953000"/>
          <p14:tracePt t="40325" x="5200650" y="4914900"/>
          <p14:tracePt t="40342" x="5168900" y="4851400"/>
          <p14:tracePt t="40358" x="5130800" y="4800600"/>
          <p14:tracePt t="40375" x="5124450" y="4781550"/>
          <p14:tracePt t="40391" x="5086350" y="4749800"/>
          <p14:tracePt t="40408" x="5029200" y="4718050"/>
          <p14:tracePt t="40424" x="5010150" y="4711700"/>
          <p14:tracePt t="40441" x="4946650" y="4699000"/>
          <p14:tracePt t="40458" x="4889500" y="4699000"/>
          <p14:tracePt t="40475" x="4870450" y="4699000"/>
          <p14:tracePt t="40492" x="4832350" y="4699000"/>
          <p14:tracePt t="40509" x="4806950" y="4699000"/>
          <p14:tracePt t="40525" x="4794250" y="4705350"/>
          <p14:tracePt t="40542" x="4775200" y="4730750"/>
          <p14:tracePt t="40559" x="4762500" y="4749800"/>
          <p14:tracePt t="40575" x="4737100" y="4800600"/>
          <p14:tracePt t="40592" x="4711700" y="4851400"/>
          <p14:tracePt t="40608" x="4699000" y="4883150"/>
          <p14:tracePt t="40625" x="4686300" y="4946650"/>
          <p14:tracePt t="40642" x="4673600" y="4991100"/>
          <p14:tracePt t="40658" x="4673600" y="5010150"/>
          <p14:tracePt t="40675" x="4673600" y="5054600"/>
          <p14:tracePt t="40692" x="4673600" y="5086350"/>
          <p14:tracePt t="40708" x="4673600" y="5092700"/>
          <p14:tracePt t="40725" x="4673600" y="5130800"/>
          <p14:tracePt t="40741" x="4673600" y="5162550"/>
          <p14:tracePt t="40758" x="4673600" y="5181600"/>
          <p14:tracePt t="40775" x="4692650" y="5226050"/>
          <p14:tracePt t="40791" x="4711700" y="5257800"/>
          <p14:tracePt t="40808" x="4724400" y="5276850"/>
          <p14:tracePt t="40825" x="4743450" y="5308600"/>
          <p14:tracePt t="40842" x="4756150" y="5327650"/>
          <p14:tracePt t="40858" x="4762500" y="5340350"/>
          <p14:tracePt t="40875" x="4794250" y="5359400"/>
          <p14:tracePt t="40891" x="4851400" y="5391150"/>
          <p14:tracePt t="40908" x="4876800" y="5403850"/>
          <p14:tracePt t="40925" x="4946650" y="5416550"/>
          <p14:tracePt t="40941" x="5016500" y="5416550"/>
          <p14:tracePt t="40958" x="5035550" y="5416550"/>
          <p14:tracePt t="40975" x="5080000" y="5416550"/>
          <p14:tracePt t="40991" x="5124450" y="5397500"/>
          <p14:tracePt t="41008" x="5137150" y="5391150"/>
          <p14:tracePt t="41025" x="5175250" y="5365750"/>
          <p14:tracePt t="41041" x="5207000" y="5327650"/>
          <p14:tracePt t="41058" x="5226050" y="5302250"/>
          <p14:tracePt t="41075" x="5257800" y="5232400"/>
          <p14:tracePt t="41091" x="5270500" y="5162550"/>
          <p14:tracePt t="41108" x="5276850" y="5118100"/>
          <p14:tracePt t="41125" x="5276850" y="5054600"/>
          <p14:tracePt t="41141" x="5270500" y="4997450"/>
          <p14:tracePt t="41158" x="5251450" y="4953000"/>
          <p14:tracePt t="41174" x="5226050" y="4876800"/>
          <p14:tracePt t="41191" x="5181600" y="4794250"/>
          <p14:tracePt t="41208" x="5149850" y="4762500"/>
          <p14:tracePt t="41224" x="5099050" y="4711700"/>
          <p14:tracePt t="41241" x="5029200" y="4667250"/>
          <p14:tracePt t="41258" x="4991100" y="4641850"/>
          <p14:tracePt t="41275" x="4914900" y="4603750"/>
          <p14:tracePt t="41291" x="4826000" y="4584700"/>
          <p14:tracePt t="41308" x="4794250" y="4584700"/>
          <p14:tracePt t="41324" x="4718050" y="4578350"/>
          <p14:tracePt t="41342" x="4667250" y="4578350"/>
          <p14:tracePt t="41358" x="4648200" y="4578350"/>
          <p14:tracePt t="41374" x="4603750" y="4597400"/>
          <p14:tracePt t="41392" x="4572000" y="4629150"/>
          <p14:tracePt t="41408" x="4559300" y="4648200"/>
          <p14:tracePt t="41424" x="4527550" y="4705350"/>
          <p14:tracePt t="41442" x="4495800" y="4800600"/>
          <p14:tracePt t="41457" x="4483100" y="4845050"/>
          <p14:tracePt t="41474" x="4476750" y="4965700"/>
          <p14:tracePt t="41490" x="4476750" y="5029200"/>
          <p14:tracePt t="41507" x="4476750" y="5124450"/>
          <p14:tracePt t="41524" x="4476750" y="5187950"/>
          <p14:tracePt t="41541" x="4476750" y="5213350"/>
          <p14:tracePt t="41544" x="4483100" y="5238750"/>
          <p14:tracePt t="41558" x="4483100" y="5264150"/>
          <p14:tracePt t="41574" x="4508500" y="5295900"/>
          <p14:tracePt t="41591" x="4521200" y="5314950"/>
          <p14:tracePt t="41607" x="4552950" y="5346700"/>
          <p14:tracePt t="41624" x="4597400" y="5378450"/>
          <p14:tracePt t="41641" x="4622800" y="5397500"/>
          <p14:tracePt t="41658" x="4699000" y="5441950"/>
          <p14:tracePt t="41674" x="4768850" y="5473700"/>
          <p14:tracePt t="41691" x="4813300" y="5480050"/>
          <p14:tracePt t="41708" x="4883150" y="5492750"/>
          <p14:tracePt t="41724" x="4940300" y="5492750"/>
          <p14:tracePt t="41741" x="4953000" y="5492750"/>
          <p14:tracePt t="41757" x="4997450" y="5492750"/>
          <p14:tracePt t="41774" x="5035550" y="5486400"/>
          <p14:tracePt t="41791" x="5060950" y="5480050"/>
          <p14:tracePt t="41807" x="5099050" y="5461000"/>
          <p14:tracePt t="41824" x="5124450" y="5448300"/>
          <p14:tracePt t="41841" x="5137150" y="5435600"/>
          <p14:tracePt t="41857" x="5168900" y="5403850"/>
          <p14:tracePt t="41874" x="5187950" y="5372100"/>
          <p14:tracePt t="41891" x="5194300" y="5346700"/>
          <p14:tracePt t="41907" x="5213350" y="5314950"/>
          <p14:tracePt t="41925" x="5219700" y="5283200"/>
          <p14:tracePt t="41941" x="5219700" y="5270500"/>
          <p14:tracePt t="41957" x="5219700" y="5232400"/>
          <p14:tracePt t="41974" x="5219700" y="5181600"/>
          <p14:tracePt t="41990" x="5219700" y="5162550"/>
          <p14:tracePt t="42007" x="5213350" y="5111750"/>
          <p14:tracePt t="42024" x="5200650" y="5060950"/>
          <p14:tracePt t="42041" x="5194300" y="5041900"/>
          <p14:tracePt t="42057" x="5175250" y="5003800"/>
          <p14:tracePt t="42074" x="5149850" y="4972050"/>
          <p14:tracePt t="42091" x="5143500" y="4953000"/>
          <p14:tracePt t="42107" x="5118100" y="4933950"/>
          <p14:tracePt t="42125" x="5073650" y="4908550"/>
          <p14:tracePt t="42141" x="5048250" y="4895850"/>
          <p14:tracePt t="42157" x="4997450" y="4876800"/>
          <p14:tracePt t="42175" x="4959350" y="4864100"/>
          <p14:tracePt t="42190" x="4940300" y="4864100"/>
          <p14:tracePt t="42207" x="4895850" y="4864100"/>
          <p14:tracePt t="42224" x="4883150" y="4864100"/>
          <p14:tracePt t="42240" x="4845050" y="4870450"/>
          <p14:tracePt t="42258" x="4819650" y="4889500"/>
          <p14:tracePt t="42274" x="4806950" y="4895850"/>
          <p14:tracePt t="42290" x="4787900" y="4927600"/>
          <p14:tracePt t="42307" x="4756150" y="4978400"/>
          <p14:tracePt t="42324" x="4743450" y="5003800"/>
          <p14:tracePt t="42340" x="4724400" y="5086350"/>
          <p14:tracePt t="42357" x="4711700" y="5156200"/>
          <p14:tracePt t="42374" x="4711700" y="5187950"/>
          <p14:tracePt t="42390" x="4699000" y="5245100"/>
          <p14:tracePt t="42407" x="4699000" y="5289550"/>
          <p14:tracePt t="42424" x="4699000" y="5314950"/>
          <p14:tracePt t="42440" x="4699000" y="5353050"/>
          <p14:tracePt t="42457" x="4718050" y="5378450"/>
          <p14:tracePt t="42474" x="4724400" y="5391150"/>
          <p14:tracePt t="42490" x="4743450" y="5410200"/>
          <p14:tracePt t="42507" x="4775200" y="5435600"/>
          <p14:tracePt t="42523" x="4800600" y="5448300"/>
          <p14:tracePt t="42540" x="4845050" y="5467350"/>
          <p14:tracePt t="42556" x="4889500" y="5473700"/>
          <p14:tracePt t="42573" x="4914900" y="5473700"/>
          <p14:tracePt t="42590" x="4965700" y="5473700"/>
          <p14:tracePt t="42607" x="5010150" y="5467350"/>
          <p14:tracePt t="42623" x="5035550" y="5454650"/>
          <p14:tracePt t="42640" x="5073650" y="5422900"/>
          <p14:tracePt t="42657" x="5124450" y="5365750"/>
          <p14:tracePt t="42673" x="5143500" y="5321300"/>
          <p14:tracePt t="42690" x="5175250" y="5207000"/>
          <p14:tracePt t="42707" x="5194300" y="5118100"/>
          <p14:tracePt t="42723" x="5200650" y="5073650"/>
          <p14:tracePt t="42740" x="5200650" y="4991100"/>
          <p14:tracePt t="42757" x="5200650" y="4946650"/>
          <p14:tracePt t="42773" x="5194300" y="4845050"/>
          <p14:tracePt t="42790" x="5162550" y="4756150"/>
          <p14:tracePt t="42806" x="5143500" y="4711700"/>
          <p14:tracePt t="42823" x="5118100" y="4629150"/>
          <p14:tracePt t="42840" x="5092700" y="4578350"/>
          <p14:tracePt t="42857" x="5041900" y="4527550"/>
          <p14:tracePt t="42873" x="5016500" y="4508500"/>
          <p14:tracePt t="42890" x="4933950" y="4470400"/>
          <p14:tracePt t="42907" x="4851400" y="4457700"/>
          <p14:tracePt t="42923" x="4806950" y="4457700"/>
          <p14:tracePt t="42940" x="4737100" y="4457700"/>
          <p14:tracePt t="42956" x="4699000" y="4457700"/>
          <p14:tracePt t="42973" x="4635500" y="4483100"/>
          <p14:tracePt t="42990" x="4584700" y="4514850"/>
          <p14:tracePt t="43006" x="4565650" y="4527550"/>
          <p14:tracePt t="43023" x="4527550" y="4572000"/>
          <p14:tracePt t="43040" x="4483100" y="4648200"/>
          <p14:tracePt t="43056" x="4457700" y="4686300"/>
          <p14:tracePt t="43073" x="4432300" y="4787900"/>
          <p14:tracePt t="43090" x="4413250" y="4889500"/>
          <p14:tracePt t="43106" x="4413250" y="4927600"/>
          <p14:tracePt t="43123" x="4406900" y="5029200"/>
          <p14:tracePt t="43140" x="4406900" y="5105400"/>
          <p14:tracePt t="43156" x="4406900" y="5143500"/>
          <p14:tracePt t="43173" x="4413250" y="5213350"/>
          <p14:tracePt t="43190" x="4432300" y="5283200"/>
          <p14:tracePt t="43206" x="4451350" y="5314950"/>
          <p14:tracePt t="43223" x="4470400" y="5365750"/>
          <p14:tracePt t="43240" x="4502150" y="5416550"/>
          <p14:tracePt t="43256" x="4514850" y="5435600"/>
          <p14:tracePt t="43273" x="4546600" y="5480050"/>
          <p14:tracePt t="43290" x="4572000" y="5505450"/>
          <p14:tracePt t="43306" x="4591050" y="5524500"/>
          <p14:tracePt t="43323" x="4635500" y="5562600"/>
          <p14:tracePt t="43340" x="4699000" y="5600700"/>
          <p14:tracePt t="43356" x="4737100" y="5613400"/>
          <p14:tracePt t="43373" x="4800600" y="5638800"/>
          <p14:tracePt t="43390" x="4857750" y="5638800"/>
          <p14:tracePt t="43406" x="4876800" y="5638800"/>
          <p14:tracePt t="43423" x="4927600" y="5638800"/>
          <p14:tracePt t="43440" x="4978400" y="5638800"/>
          <p14:tracePt t="43456" x="5003800" y="5613400"/>
          <p14:tracePt t="43473" x="5054600" y="5581650"/>
          <p14:tracePt t="43490" x="5105400" y="5543550"/>
          <p14:tracePt t="43506" x="5124450" y="5524500"/>
          <p14:tracePt t="43523" x="5168900" y="5486400"/>
          <p14:tracePt t="43540" x="5207000" y="5410200"/>
          <p14:tracePt t="43556" x="5226050" y="5372100"/>
          <p14:tracePt t="43573" x="5257800" y="5283200"/>
          <p14:tracePt t="43590" x="5264150" y="5238750"/>
          <p14:tracePt t="43606" x="5270500" y="5168900"/>
          <p14:tracePt t="43622" x="5276850" y="5124450"/>
          <p14:tracePt t="43639" x="5276850" y="5073650"/>
          <p14:tracePt t="43656" x="5276850" y="5041900"/>
          <p14:tracePt t="43673" x="5276850" y="4965700"/>
          <p14:tracePt t="43689" x="5276850" y="4921250"/>
          <p14:tracePt t="43706" x="5264150" y="4845050"/>
          <p14:tracePt t="43723" x="5238750" y="4781550"/>
          <p14:tracePt t="43740" x="5207000" y="4711700"/>
          <p14:tracePt t="43756" x="5181600" y="4686300"/>
          <p14:tracePt t="43773" x="5156200" y="4648200"/>
          <p14:tracePt t="43789" x="5124450" y="4622800"/>
          <p14:tracePt t="43806" x="5060950" y="4572000"/>
          <p14:tracePt t="43823" x="4978400" y="4514850"/>
          <p14:tracePt t="43839" x="4921250" y="4489450"/>
          <p14:tracePt t="43856" x="4806950" y="4470400"/>
          <p14:tracePt t="43873" x="4711700" y="4470400"/>
          <p14:tracePt t="43889" x="4667250" y="4470400"/>
          <p14:tracePt t="43906" x="4603750" y="4470400"/>
          <p14:tracePt t="43922" x="4552950" y="4495800"/>
          <p14:tracePt t="43939" x="4533900" y="4508500"/>
          <p14:tracePt t="43956" x="4495800" y="4533900"/>
          <p14:tracePt t="43973" x="4464050" y="4572000"/>
          <p14:tracePt t="43989" x="4445000" y="4610100"/>
          <p14:tracePt t="44006" x="4413250" y="4705350"/>
          <p14:tracePt t="44022" x="4387850" y="4832350"/>
          <p14:tracePt t="44039" x="4381500" y="4889500"/>
          <p14:tracePt t="44042" x="4381500" y="4940300"/>
          <p14:tracePt t="44056" x="4381500" y="4997450"/>
          <p14:tracePt t="44072" x="4381500" y="5073650"/>
          <p14:tracePt t="44089" x="4381500" y="5092700"/>
          <p14:tracePt t="44106" x="4394200" y="5156200"/>
          <p14:tracePt t="44122" x="4413250" y="5213350"/>
          <p14:tracePt t="44139" x="4425950" y="5238750"/>
          <p14:tracePt t="44156" x="4464050" y="5302250"/>
          <p14:tracePt t="44172" x="4495800" y="5346700"/>
          <p14:tracePt t="44189" x="4514850" y="5372100"/>
          <p14:tracePt t="44206" x="4552950" y="5403850"/>
          <p14:tracePt t="44223" x="4597400" y="5441950"/>
          <p14:tracePt t="44239" x="4622800" y="5454650"/>
          <p14:tracePt t="44256" x="4705350" y="5492750"/>
          <p14:tracePt t="44272" x="4775200" y="5518150"/>
          <p14:tracePt t="44289" x="4813300" y="5530850"/>
          <p14:tracePt t="44306" x="4883150" y="5537200"/>
          <p14:tracePt t="44323" x="4959350" y="5537200"/>
          <p14:tracePt t="44339" x="4978400" y="5537200"/>
          <p14:tracePt t="44355" x="5029200" y="5537200"/>
          <p14:tracePt t="44372" x="5054600" y="5537200"/>
          <p14:tracePt t="44388" x="5086350" y="5530850"/>
          <p14:tracePt t="44405" x="5118100" y="5511800"/>
          <p14:tracePt t="44422" x="5137150" y="5505450"/>
          <p14:tracePt t="44439" x="5143500" y="5492750"/>
          <p14:tracePt t="44455" x="5162550" y="5467350"/>
          <p14:tracePt t="44472" x="5175250" y="5454650"/>
          <p14:tracePt t="44489" x="5200650" y="5410200"/>
          <p14:tracePt t="44506" x="5213350" y="5372100"/>
          <p14:tracePt t="44522" x="5219700" y="5365750"/>
          <p14:tracePt t="44539" x="5219700" y="5340350"/>
          <p14:tracePt t="44556" x="5226050" y="5327650"/>
          <p14:tracePt t="44572" x="5226050" y="5314950"/>
          <p14:tracePt t="44589" x="5226050" y="5302250"/>
          <p14:tracePt t="44605" x="5226050" y="5276850"/>
          <p14:tracePt t="44622" x="5226050" y="5257800"/>
          <p14:tracePt t="44639" x="5226050" y="5207000"/>
          <p14:tracePt t="44655" x="5226050" y="5149850"/>
          <p14:tracePt t="44672" x="5219700" y="5124450"/>
          <p14:tracePt t="44688" x="5207000" y="5080000"/>
          <p14:tracePt t="44705" x="5187950" y="5035550"/>
          <p14:tracePt t="44722" x="5175250" y="5029200"/>
          <p14:tracePt t="44738" x="5156200" y="4997450"/>
          <p14:tracePt t="44755" x="5137150" y="4978400"/>
          <p14:tracePt t="44771" x="5118100" y="4965700"/>
          <p14:tracePt t="44789" x="5080000" y="4933950"/>
          <p14:tracePt t="44805" x="5029200" y="4902200"/>
          <p14:tracePt t="44822" x="5003800" y="4883150"/>
          <p14:tracePt t="44839" x="4959350" y="4864100"/>
          <p14:tracePt t="44855" x="4921250" y="4857750"/>
          <p14:tracePt t="44872" x="4914900" y="4857750"/>
          <p14:tracePt t="44888" x="4889500" y="4857750"/>
          <p14:tracePt t="44905" x="4857750" y="4857750"/>
          <p14:tracePt t="44922" x="4838700" y="4857750"/>
          <p14:tracePt t="44939" x="4806950" y="4870450"/>
          <p14:tracePt t="44955" x="4775200" y="4883150"/>
          <p14:tracePt t="44972" x="4768850" y="4895850"/>
          <p14:tracePt t="44988" x="4749800" y="4908550"/>
          <p14:tracePt t="45005" x="4724400" y="4953000"/>
          <p14:tracePt t="45022" x="4711700" y="4978400"/>
          <p14:tracePt t="45038" x="4692650" y="5041900"/>
          <p14:tracePt t="45055" x="4686300" y="5067300"/>
          <p14:tracePt t="45072" x="4679950" y="5124450"/>
          <p14:tracePt t="45088" x="4679950" y="5181600"/>
          <p14:tracePt t="45106" x="4679950" y="5226050"/>
          <p14:tracePt t="45122" x="4679950" y="5251450"/>
          <p14:tracePt t="45139" x="4686300" y="5295900"/>
          <p14:tracePt t="45156" x="4705350" y="5340350"/>
          <p14:tracePt t="45172" x="4711700" y="5359400"/>
          <p14:tracePt t="45188" x="4730750" y="5397500"/>
          <p14:tracePt t="45205" x="4737100" y="5410200"/>
          <p14:tracePt t="45222" x="4762500" y="5441950"/>
          <p14:tracePt t="45238" x="4787900" y="5467350"/>
          <p14:tracePt t="45256" x="4813300" y="5486400"/>
          <p14:tracePt t="45272" x="4838700" y="5499100"/>
          <p14:tracePt t="45288" x="4883150" y="5518150"/>
          <p14:tracePt t="45305" x="4902200" y="5524500"/>
          <p14:tracePt t="45322" x="4940300" y="5537200"/>
          <p14:tracePt t="45338" x="4984750" y="5537200"/>
          <p14:tracePt t="45355" x="4997450" y="5537200"/>
          <p14:tracePt t="45371" x="5035550" y="5537200"/>
          <p14:tracePt t="45388" x="5054600" y="5537200"/>
          <p14:tracePt t="45405" x="5060950" y="5537200"/>
          <p14:tracePt t="45421" x="5073650" y="5530850"/>
          <p14:tracePt t="45438" x="5080000" y="5530850"/>
          <p14:tracePt t="47019" x="5080000" y="5505450"/>
          <p14:tracePt t="47029" x="5048250" y="5461000"/>
          <p14:tracePt t="47039" x="4991100" y="5372100"/>
          <p14:tracePt t="47054" x="4902200" y="5264150"/>
          <p14:tracePt t="47071" x="4565650" y="4838700"/>
          <p14:tracePt t="47087" x="4324350" y="4552950"/>
          <p14:tracePt t="47104" x="3702050" y="3765550"/>
          <p14:tracePt t="47120" x="3009900" y="2819400"/>
          <p14:tracePt t="47137" x="2698750" y="2311400"/>
          <p14:tracePt t="47154" x="2209800" y="1460500"/>
          <p14:tracePt t="47170" x="1879600" y="711200"/>
          <p14:tracePt t="47187" x="1778000" y="387350"/>
          <p14:tracePt t="47203" x="1689100" y="0"/>
          <p14:tracePt t="47220" x="1663700" y="0"/>
          <p14:tracePt t="47481" x="1651000" y="0"/>
          <p14:tracePt t="47491" x="1638300" y="0"/>
          <p14:tracePt t="47501" x="1606550" y="0"/>
          <p14:tracePt t="47511" x="1568450" y="0"/>
          <p14:tracePt t="47521" x="1536700" y="0"/>
          <p14:tracePt t="47537" x="1492250" y="0"/>
          <p14:tracePt t="47553" x="1422400" y="0"/>
          <p14:tracePt t="47570" x="1377950" y="0"/>
          <p14:tracePt t="47587" x="1365250" y="0"/>
          <p14:tracePt t="47603" x="1339850" y="0"/>
          <p14:tracePt t="47621" x="1320800" y="12700"/>
          <p14:tracePt t="47637" x="1314450" y="19050"/>
          <p14:tracePt t="47653" x="1301750" y="38100"/>
          <p14:tracePt t="49436" x="1250950" y="101600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</TotalTime>
  <Words>8</Words>
  <Application>Microsoft Office PowerPoint</Application>
  <PresentationFormat>Widescreen</PresentationFormat>
  <Paragraphs>1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Cambria Math</vt:lpstr>
      <vt:lpstr>Office Theme</vt:lpstr>
      <vt:lpstr>SOLUTION OF THE NEVİLLE’S METHOD EXAMPLE IN PYTHON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PYTHON SOLUTION OF THE NEVİLLE’S METHOD QUESTION</dc:title>
  <dc:creator>OSUser</dc:creator>
  <cp:lastModifiedBy>OSUser</cp:lastModifiedBy>
  <cp:revision>8</cp:revision>
  <dcterms:created xsi:type="dcterms:W3CDTF">2020-03-28T17:27:16Z</dcterms:created>
  <dcterms:modified xsi:type="dcterms:W3CDTF">2020-03-29T02:26:00Z</dcterms:modified>
</cp:coreProperties>
</file>