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40" d="100"/>
          <a:sy n="40" d="100"/>
        </p:scale>
        <p:origin x="-36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36249-A29D-C441-9BAF-02A008F71E4E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5F37D-8B28-3349-A4FA-168417CBC8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8978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36249-A29D-C441-9BAF-02A008F71E4E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5F37D-8B28-3349-A4FA-168417CBC8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9648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36249-A29D-C441-9BAF-02A008F71E4E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5F37D-8B28-3349-A4FA-168417CBC8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3082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36249-A29D-C441-9BAF-02A008F71E4E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5F37D-8B28-3349-A4FA-168417CBC8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9844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36249-A29D-C441-9BAF-02A008F71E4E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5F37D-8B28-3349-A4FA-168417CBC8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9409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36249-A29D-C441-9BAF-02A008F71E4E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5F37D-8B28-3349-A4FA-168417CBC8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9600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36249-A29D-C441-9BAF-02A008F71E4E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5F37D-8B28-3349-A4FA-168417CBC8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8290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36249-A29D-C441-9BAF-02A008F71E4E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5F37D-8B28-3349-A4FA-168417CBC8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823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36249-A29D-C441-9BAF-02A008F71E4E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5F37D-8B28-3349-A4FA-168417CBC8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5344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36249-A29D-C441-9BAF-02A008F71E4E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5F37D-8B28-3349-A4FA-168417CBC8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0763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36249-A29D-C441-9BAF-02A008F71E4E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5F37D-8B28-3349-A4FA-168417CBC8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633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136249-A29D-C441-9BAF-02A008F71E4E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55F37D-8B28-3349-A4FA-168417CBC8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365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9270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Content Placeholder 2"/>
          <p:cNvSpPr>
            <a:spLocks noGrp="1"/>
          </p:cNvSpPr>
          <p:nvPr>
            <p:ph idx="1"/>
          </p:nvPr>
        </p:nvSpPr>
        <p:spPr>
          <a:xfrm>
            <a:off x="457200" y="285750"/>
            <a:ext cx="8229600" cy="5845175"/>
          </a:xfrm>
        </p:spPr>
        <p:txBody>
          <a:bodyPr/>
          <a:lstStyle/>
          <a:p>
            <a:r>
              <a:rPr lang="en-US" sz="2000" b="1" dirty="0" err="1">
                <a:effectLst/>
                <a:latin typeface="Tahoma" charset="0"/>
              </a:rPr>
              <a:t>Konaklama</a:t>
            </a:r>
            <a:r>
              <a:rPr lang="en-US" sz="2000" b="1" dirty="0">
                <a:effectLst/>
                <a:latin typeface="Tahoma" charset="0"/>
              </a:rPr>
              <a:t> </a:t>
            </a:r>
            <a:r>
              <a:rPr lang="en-US" sz="2000" b="1" dirty="0" err="1">
                <a:effectLst/>
                <a:latin typeface="Tahoma" charset="0"/>
              </a:rPr>
              <a:t>i</a:t>
            </a:r>
            <a:r>
              <a:rPr lang="tr-TR" sz="2000" b="1" dirty="0">
                <a:effectLst/>
                <a:latin typeface="Tahoma" charset="0"/>
              </a:rPr>
              <a:t>ş</a:t>
            </a:r>
            <a:r>
              <a:rPr lang="en-US" sz="2000" b="1" dirty="0" err="1">
                <a:effectLst/>
                <a:latin typeface="Tahoma" charset="0"/>
              </a:rPr>
              <a:t>letmelerinde</a:t>
            </a:r>
            <a:r>
              <a:rPr lang="en-US" sz="2000" b="1" dirty="0">
                <a:effectLst/>
                <a:latin typeface="Tahoma" charset="0"/>
              </a:rPr>
              <a:t> </a:t>
            </a:r>
            <a:r>
              <a:rPr lang="en-US" sz="2000" b="1" dirty="0" err="1">
                <a:effectLst/>
                <a:latin typeface="Tahoma" charset="0"/>
              </a:rPr>
              <a:t>ya</a:t>
            </a:r>
            <a:r>
              <a:rPr lang="tr-TR" sz="2000" b="1" dirty="0">
                <a:effectLst/>
                <a:latin typeface="Tahoma" charset="0"/>
              </a:rPr>
              <a:t>ş</a:t>
            </a:r>
            <a:r>
              <a:rPr lang="en-US" sz="2000" b="1" dirty="0" err="1">
                <a:effectLst/>
                <a:latin typeface="Tahoma" charset="0"/>
              </a:rPr>
              <a:t>anan</a:t>
            </a:r>
            <a:r>
              <a:rPr lang="en-US" sz="2000" b="1" dirty="0">
                <a:effectLst/>
                <a:latin typeface="Tahoma" charset="0"/>
              </a:rPr>
              <a:t> </a:t>
            </a:r>
            <a:r>
              <a:rPr lang="en-US" sz="2000" b="1" dirty="0" err="1">
                <a:effectLst/>
                <a:latin typeface="Tahoma" charset="0"/>
              </a:rPr>
              <a:t>bir</a:t>
            </a:r>
            <a:r>
              <a:rPr lang="en-US" sz="2000" b="1" dirty="0">
                <a:effectLst/>
                <a:latin typeface="Tahoma" charset="0"/>
              </a:rPr>
              <a:t> di</a:t>
            </a:r>
            <a:r>
              <a:rPr lang="tr-TR" sz="2000" b="1" dirty="0">
                <a:effectLst/>
                <a:latin typeface="Tahoma" charset="0"/>
              </a:rPr>
              <a:t>ğ</a:t>
            </a:r>
            <a:r>
              <a:rPr lang="en-US" sz="2000" b="1" dirty="0" err="1">
                <a:effectLst/>
                <a:latin typeface="Tahoma" charset="0"/>
              </a:rPr>
              <a:t>er</a:t>
            </a:r>
            <a:r>
              <a:rPr lang="en-US" sz="2000" b="1" dirty="0">
                <a:effectLst/>
                <a:latin typeface="Tahoma" charset="0"/>
              </a:rPr>
              <a:t> </a:t>
            </a:r>
            <a:r>
              <a:rPr lang="en-US" sz="2000" b="1" dirty="0" err="1">
                <a:effectLst/>
                <a:latin typeface="Tahoma" charset="0"/>
              </a:rPr>
              <a:t>olay</a:t>
            </a:r>
            <a:r>
              <a:rPr lang="en-US" sz="2000" b="1" dirty="0">
                <a:effectLst/>
                <a:latin typeface="Tahoma" charset="0"/>
              </a:rPr>
              <a:t> </a:t>
            </a:r>
            <a:r>
              <a:rPr lang="en-US" sz="2000" b="1" i="1" dirty="0">
                <a:effectLst/>
                <a:latin typeface="Tahoma" charset="0"/>
              </a:rPr>
              <a:t>no-</a:t>
            </a:r>
            <a:r>
              <a:rPr lang="en-US" sz="2000" b="1" i="1" dirty="0" err="1">
                <a:effectLst/>
                <a:latin typeface="Tahoma" charset="0"/>
              </a:rPr>
              <a:t>showdur</a:t>
            </a:r>
            <a:r>
              <a:rPr lang="en-US" sz="2000" b="1" i="1" dirty="0">
                <a:effectLst/>
                <a:latin typeface="Tahoma" charset="0"/>
              </a:rPr>
              <a:t>. </a:t>
            </a:r>
            <a:r>
              <a:rPr lang="en-US" sz="2000" b="1" dirty="0" err="1">
                <a:effectLst/>
                <a:latin typeface="Tahoma" charset="0"/>
              </a:rPr>
              <a:t>Bir</a:t>
            </a:r>
            <a:r>
              <a:rPr lang="en-US" sz="2000" b="1" dirty="0">
                <a:effectLst/>
                <a:latin typeface="Tahoma" charset="0"/>
              </a:rPr>
              <a:t> </a:t>
            </a:r>
            <a:r>
              <a:rPr lang="en-US" sz="2000" b="1" dirty="0" err="1">
                <a:effectLst/>
                <a:latin typeface="Tahoma" charset="0"/>
              </a:rPr>
              <a:t>ko</a:t>
            </a:r>
            <a:r>
              <a:rPr lang="tr-TR" sz="2000" b="1" dirty="0" err="1">
                <a:effectLst/>
                <a:latin typeface="Tahoma" charset="0"/>
              </a:rPr>
              <a:t>nak</a:t>
            </a:r>
            <a:r>
              <a:rPr lang="en-US" sz="2000" b="1" dirty="0">
                <a:effectLst/>
                <a:latin typeface="Tahoma" charset="0"/>
              </a:rPr>
              <a:t>lama </a:t>
            </a:r>
            <a:r>
              <a:rPr lang="en-US" sz="2000" b="1" dirty="0" err="1">
                <a:effectLst/>
                <a:latin typeface="Tahoma" charset="0"/>
              </a:rPr>
              <a:t>i</a:t>
            </a:r>
            <a:r>
              <a:rPr lang="tr-TR" sz="2000" b="1" dirty="0">
                <a:effectLst/>
                <a:latin typeface="Tahoma" charset="0"/>
              </a:rPr>
              <a:t>ş</a:t>
            </a:r>
            <a:r>
              <a:rPr lang="en-US" sz="2000" b="1" dirty="0" err="1">
                <a:effectLst/>
                <a:latin typeface="Tahoma" charset="0"/>
              </a:rPr>
              <a:t>letmesinde</a:t>
            </a:r>
            <a:r>
              <a:rPr lang="en-US" sz="2000" b="1" dirty="0">
                <a:effectLst/>
                <a:latin typeface="Tahoma" charset="0"/>
              </a:rPr>
              <a:t> </a:t>
            </a:r>
            <a:r>
              <a:rPr lang="en-US" sz="2000" b="1" dirty="0" err="1">
                <a:effectLst/>
                <a:latin typeface="Tahoma" charset="0"/>
              </a:rPr>
              <a:t>rezervasyon</a:t>
            </a:r>
            <a:r>
              <a:rPr lang="en-US" sz="2000" b="1" dirty="0">
                <a:effectLst/>
                <a:latin typeface="Tahoma" charset="0"/>
              </a:rPr>
              <a:t> </a:t>
            </a:r>
            <a:r>
              <a:rPr lang="en-US" sz="2000" b="1" dirty="0" err="1">
                <a:effectLst/>
                <a:latin typeface="Tahoma" charset="0"/>
              </a:rPr>
              <a:t>yapt</a:t>
            </a:r>
            <a:r>
              <a:rPr lang="tr-TR" sz="2000" b="1" dirty="0">
                <a:effectLst/>
                <a:latin typeface="Tahoma" charset="0"/>
              </a:rPr>
              <a:t>ı</a:t>
            </a:r>
            <a:r>
              <a:rPr lang="en-US" sz="2000" b="1" dirty="0">
                <a:effectLst/>
                <a:latin typeface="Tahoma" charset="0"/>
              </a:rPr>
              <a:t>r</a:t>
            </a:r>
            <a:r>
              <a:rPr lang="tr-TR" sz="2000" b="1" dirty="0">
                <a:effectLst/>
                <a:latin typeface="Tahoma" charset="0"/>
              </a:rPr>
              <a:t>ı</a:t>
            </a:r>
            <a:r>
              <a:rPr lang="en-US" sz="2000" b="1" dirty="0">
                <a:effectLst/>
                <a:latin typeface="Tahoma" charset="0"/>
              </a:rPr>
              <a:t>p da </a:t>
            </a:r>
            <a:r>
              <a:rPr lang="en-US" sz="2000" b="1" dirty="0" err="1">
                <a:effectLst/>
                <a:latin typeface="Tahoma" charset="0"/>
              </a:rPr>
              <a:t>rezervasyondan</a:t>
            </a:r>
            <a:r>
              <a:rPr lang="en-US" sz="2000" b="1" dirty="0">
                <a:effectLst/>
                <a:latin typeface="Tahoma" charset="0"/>
              </a:rPr>
              <a:t> </a:t>
            </a:r>
            <a:r>
              <a:rPr lang="en-US" sz="2000" b="1" dirty="0" err="1">
                <a:effectLst/>
                <a:latin typeface="Tahoma" charset="0"/>
              </a:rPr>
              <a:t>vazgeçilmesine</a:t>
            </a:r>
            <a:r>
              <a:rPr lang="en-US" sz="2000" b="1" dirty="0">
                <a:effectLst/>
                <a:latin typeface="Tahoma" charset="0"/>
              </a:rPr>
              <a:t> </a:t>
            </a:r>
            <a:r>
              <a:rPr lang="tr-TR" sz="2000" b="1" dirty="0" err="1">
                <a:effectLst/>
                <a:latin typeface="Tahoma" charset="0"/>
              </a:rPr>
              <a:t>rağ</a:t>
            </a:r>
            <a:r>
              <a:rPr lang="en-US" sz="2000" b="1" dirty="0">
                <a:effectLst/>
                <a:latin typeface="Tahoma" charset="0"/>
              </a:rPr>
              <a:t>men, </a:t>
            </a:r>
            <a:r>
              <a:rPr lang="en-US" sz="2000" b="1" dirty="0" err="1">
                <a:effectLst/>
                <a:latin typeface="Tahoma" charset="0"/>
              </a:rPr>
              <a:t>yapt</a:t>
            </a:r>
            <a:r>
              <a:rPr lang="tr-TR" sz="2000" b="1" dirty="0">
                <a:effectLst/>
                <a:latin typeface="Tahoma" charset="0"/>
              </a:rPr>
              <a:t>ı</a:t>
            </a:r>
            <a:r>
              <a:rPr lang="en-US" sz="2000" b="1" dirty="0" err="1">
                <a:effectLst/>
                <a:latin typeface="Tahoma" charset="0"/>
              </a:rPr>
              <a:t>rd</a:t>
            </a:r>
            <a:r>
              <a:rPr lang="tr-TR" sz="2000" b="1" dirty="0" err="1">
                <a:effectLst/>
                <a:latin typeface="Tahoma" charset="0"/>
              </a:rPr>
              <a:t>ığı</a:t>
            </a:r>
            <a:r>
              <a:rPr lang="tr-TR" sz="2000" b="1" dirty="0">
                <a:effectLst/>
                <a:latin typeface="Tahoma" charset="0"/>
              </a:rPr>
              <a:t> </a:t>
            </a:r>
            <a:r>
              <a:rPr lang="en-US" sz="2000" b="1" dirty="0" err="1">
                <a:effectLst/>
                <a:latin typeface="Tahoma" charset="0"/>
              </a:rPr>
              <a:t>rezervasyonunu</a:t>
            </a:r>
            <a:r>
              <a:rPr lang="en-US" sz="2000" b="1" dirty="0">
                <a:effectLst/>
                <a:latin typeface="Tahoma" charset="0"/>
              </a:rPr>
              <a:t> </a:t>
            </a:r>
            <a:r>
              <a:rPr lang="en-US" sz="2000" b="1" dirty="0" err="1">
                <a:effectLst/>
                <a:latin typeface="Tahoma" charset="0"/>
              </a:rPr>
              <a:t>iptal</a:t>
            </a:r>
            <a:r>
              <a:rPr lang="en-US" sz="2000" b="1" dirty="0">
                <a:effectLst/>
                <a:latin typeface="Tahoma" charset="0"/>
              </a:rPr>
              <a:t> </a:t>
            </a:r>
            <a:r>
              <a:rPr lang="en-US" sz="2000" b="1" dirty="0" err="1">
                <a:effectLst/>
                <a:latin typeface="Tahoma" charset="0"/>
              </a:rPr>
              <a:t>ettirmeyen</a:t>
            </a:r>
            <a:r>
              <a:rPr lang="en-US" sz="2000" b="1" dirty="0">
                <a:effectLst/>
                <a:latin typeface="Tahoma" charset="0"/>
              </a:rPr>
              <a:t> </a:t>
            </a:r>
            <a:r>
              <a:rPr lang="en-US" sz="2000" b="1" dirty="0" err="1">
                <a:effectLst/>
                <a:latin typeface="Tahoma" charset="0"/>
              </a:rPr>
              <a:t>mü</a:t>
            </a:r>
            <a:r>
              <a:rPr lang="tr-TR" sz="2000" b="1" dirty="0">
                <a:effectLst/>
                <a:latin typeface="Tahoma" charset="0"/>
              </a:rPr>
              <a:t>ş</a:t>
            </a:r>
            <a:r>
              <a:rPr lang="en-US" sz="2000" b="1" dirty="0" err="1">
                <a:effectLst/>
                <a:latin typeface="Tahoma" charset="0"/>
              </a:rPr>
              <a:t>terilerin</a:t>
            </a:r>
            <a:r>
              <a:rPr lang="en-US" sz="2000" b="1" dirty="0">
                <a:effectLst/>
                <a:latin typeface="Tahoma" charset="0"/>
              </a:rPr>
              <a:t> </a:t>
            </a:r>
            <a:r>
              <a:rPr lang="en-US" sz="2000" b="1" dirty="0" err="1">
                <a:effectLst/>
                <a:latin typeface="Tahoma" charset="0"/>
              </a:rPr>
              <a:t>durumu</a:t>
            </a:r>
            <a:r>
              <a:rPr lang="en-US" sz="2000" b="1" dirty="0">
                <a:effectLst/>
                <a:latin typeface="Tahoma" charset="0"/>
              </a:rPr>
              <a:t> </a:t>
            </a:r>
            <a:r>
              <a:rPr lang="en-US" sz="2000" b="1" i="1" dirty="0">
                <a:effectLst/>
                <a:latin typeface="Tahoma" charset="0"/>
              </a:rPr>
              <a:t>no-s</a:t>
            </a:r>
            <a:r>
              <a:rPr lang="tr-TR" sz="2000" b="1" i="1" dirty="0">
                <a:effectLst/>
                <a:latin typeface="Tahoma" charset="0"/>
              </a:rPr>
              <a:t>how</a:t>
            </a:r>
            <a:r>
              <a:rPr lang="en-US" sz="2000" b="1" i="1" dirty="0">
                <a:effectLst/>
                <a:latin typeface="Tahoma" charset="0"/>
              </a:rPr>
              <a:t> </a:t>
            </a:r>
            <a:r>
              <a:rPr lang="en-US" sz="2000" b="1" dirty="0" err="1">
                <a:effectLst/>
                <a:latin typeface="Tahoma" charset="0"/>
              </a:rPr>
              <a:t>olarak</a:t>
            </a:r>
            <a:r>
              <a:rPr lang="en-US" sz="2000" b="1" dirty="0">
                <a:effectLst/>
                <a:latin typeface="Tahoma" charset="0"/>
              </a:rPr>
              <a:t> tan</a:t>
            </a:r>
            <a:r>
              <a:rPr lang="tr-TR" sz="2000" b="1" dirty="0">
                <a:effectLst/>
                <a:latin typeface="Tahoma" charset="0"/>
              </a:rPr>
              <a:t>ı</a:t>
            </a:r>
            <a:r>
              <a:rPr lang="en-US" sz="2000" b="1" dirty="0" err="1">
                <a:effectLst/>
                <a:latin typeface="Tahoma" charset="0"/>
              </a:rPr>
              <a:t>mlan</a:t>
            </a:r>
            <a:r>
              <a:rPr lang="tr-TR" sz="2000" b="1" dirty="0">
                <a:effectLst/>
                <a:latin typeface="Tahoma" charset="0"/>
              </a:rPr>
              <a:t>ı</a:t>
            </a:r>
            <a:r>
              <a:rPr lang="en-US" sz="2000" b="1" dirty="0">
                <a:effectLst/>
                <a:latin typeface="Tahoma" charset="0"/>
              </a:rPr>
              <a:t>r. Yap</a:t>
            </a:r>
            <a:r>
              <a:rPr lang="tr-TR" sz="2000" b="1" dirty="0">
                <a:effectLst/>
                <a:latin typeface="Tahoma" charset="0"/>
              </a:rPr>
              <a:t>ı</a:t>
            </a:r>
            <a:r>
              <a:rPr lang="en-US" sz="2000" b="1" dirty="0" err="1">
                <a:effectLst/>
                <a:latin typeface="Tahoma" charset="0"/>
              </a:rPr>
              <a:t>lan</a:t>
            </a:r>
            <a:r>
              <a:rPr lang="en-US" sz="2000" b="1" dirty="0">
                <a:effectLst/>
                <a:latin typeface="Tahoma" charset="0"/>
              </a:rPr>
              <a:t> </a:t>
            </a:r>
            <a:r>
              <a:rPr lang="en-US" sz="2000" b="1" dirty="0" err="1">
                <a:effectLst/>
                <a:latin typeface="Tahoma" charset="0"/>
              </a:rPr>
              <a:t>rezervasyonun</a:t>
            </a:r>
            <a:r>
              <a:rPr lang="en-US" sz="2000" b="1" dirty="0">
                <a:effectLst/>
                <a:latin typeface="Tahoma" charset="0"/>
              </a:rPr>
              <a:t> </a:t>
            </a:r>
            <a:r>
              <a:rPr lang="en-US" sz="2000" b="1" dirty="0" err="1">
                <a:effectLst/>
                <a:latin typeface="Tahoma" charset="0"/>
              </a:rPr>
              <a:t>otele</a:t>
            </a:r>
            <a:r>
              <a:rPr lang="en-US" sz="2000" b="1" dirty="0">
                <a:effectLst/>
                <a:latin typeface="Tahoma" charset="0"/>
              </a:rPr>
              <a:t> </a:t>
            </a:r>
            <a:r>
              <a:rPr lang="en-US" sz="2000" b="1" dirty="0" err="1">
                <a:effectLst/>
                <a:latin typeface="Tahoma" charset="0"/>
              </a:rPr>
              <a:t>giri</a:t>
            </a:r>
            <a:r>
              <a:rPr lang="tr-TR" sz="2000" b="1" dirty="0">
                <a:effectLst/>
                <a:latin typeface="Tahoma" charset="0"/>
              </a:rPr>
              <a:t>ş </a:t>
            </a:r>
            <a:r>
              <a:rPr lang="en-US" sz="2000" b="1" dirty="0" err="1">
                <a:effectLst/>
                <a:latin typeface="Tahoma" charset="0"/>
              </a:rPr>
              <a:t>tarihinden</a:t>
            </a:r>
            <a:r>
              <a:rPr lang="en-US" sz="2000" b="1" dirty="0">
                <a:effectLst/>
                <a:latin typeface="Tahoma" charset="0"/>
              </a:rPr>
              <a:t> 24 </a:t>
            </a:r>
            <a:r>
              <a:rPr lang="en-US" sz="2000" b="1" dirty="0" err="1">
                <a:effectLst/>
                <a:latin typeface="Tahoma" charset="0"/>
              </a:rPr>
              <a:t>saat</a:t>
            </a:r>
            <a:r>
              <a:rPr lang="en-US" sz="2000" b="1" dirty="0">
                <a:effectLst/>
                <a:latin typeface="Tahoma" charset="0"/>
              </a:rPr>
              <a:t> </a:t>
            </a:r>
            <a:r>
              <a:rPr lang="en-US" sz="2000" b="1" dirty="0" err="1">
                <a:effectLst/>
                <a:latin typeface="Tahoma" charset="0"/>
              </a:rPr>
              <a:t>önce</a:t>
            </a:r>
            <a:r>
              <a:rPr lang="en-US" sz="2000" b="1" dirty="0">
                <a:effectLst/>
                <a:latin typeface="Tahoma" charset="0"/>
              </a:rPr>
              <a:t> </a:t>
            </a:r>
            <a:r>
              <a:rPr lang="en-US" sz="2000" b="1" dirty="0" err="1">
                <a:effectLst/>
                <a:latin typeface="Tahoma" charset="0"/>
              </a:rPr>
              <a:t>i</a:t>
            </a:r>
            <a:r>
              <a:rPr lang="tr-TR" sz="2000" b="1" dirty="0" err="1">
                <a:effectLst/>
                <a:latin typeface="Tahoma" charset="0"/>
              </a:rPr>
              <a:t>ptal</a:t>
            </a:r>
            <a:r>
              <a:rPr lang="en-US" sz="2000" b="1" dirty="0">
                <a:effectLst/>
                <a:latin typeface="Tahoma" charset="0"/>
              </a:rPr>
              <a:t> </a:t>
            </a:r>
            <a:r>
              <a:rPr lang="en-US" sz="2000" b="1" dirty="0" err="1">
                <a:effectLst/>
                <a:latin typeface="Tahoma" charset="0"/>
              </a:rPr>
              <a:t>ettirilmemesi</a:t>
            </a:r>
            <a:r>
              <a:rPr lang="en-US" sz="2000" b="1" dirty="0">
                <a:effectLst/>
                <a:latin typeface="Tahoma" charset="0"/>
              </a:rPr>
              <a:t> </a:t>
            </a:r>
            <a:r>
              <a:rPr lang="en-US" sz="2000" b="1" dirty="0" err="1">
                <a:effectLst/>
                <a:latin typeface="Tahoma" charset="0"/>
              </a:rPr>
              <a:t>halinde</a:t>
            </a:r>
            <a:r>
              <a:rPr lang="en-US" sz="2000" b="1" dirty="0">
                <a:effectLst/>
                <a:latin typeface="Tahoma" charset="0"/>
              </a:rPr>
              <a:t> </a:t>
            </a:r>
            <a:r>
              <a:rPr lang="en-US" sz="2000" b="1" dirty="0" err="1">
                <a:effectLst/>
                <a:latin typeface="Tahoma" charset="0"/>
              </a:rPr>
              <a:t>mü</a:t>
            </a:r>
            <a:r>
              <a:rPr lang="tr-TR" sz="2000" b="1" dirty="0">
                <a:effectLst/>
                <a:latin typeface="Tahoma" charset="0"/>
              </a:rPr>
              <a:t>ş</a:t>
            </a:r>
            <a:r>
              <a:rPr lang="en-US" sz="2000" b="1" dirty="0" err="1">
                <a:effectLst/>
                <a:latin typeface="Tahoma" charset="0"/>
              </a:rPr>
              <a:t>teri</a:t>
            </a:r>
            <a:r>
              <a:rPr lang="en-US" sz="2000" b="1" dirty="0">
                <a:effectLst/>
                <a:latin typeface="Tahoma" charset="0"/>
              </a:rPr>
              <a:t> </a:t>
            </a:r>
            <a:r>
              <a:rPr lang="en-US" sz="2000" b="1" dirty="0" err="1">
                <a:effectLst/>
                <a:latin typeface="Tahoma" charset="0"/>
              </a:rPr>
              <a:t>verilen</a:t>
            </a:r>
            <a:r>
              <a:rPr lang="en-US" sz="2000" b="1" dirty="0">
                <a:effectLst/>
                <a:latin typeface="Tahoma" charset="0"/>
              </a:rPr>
              <a:t> </a:t>
            </a:r>
            <a:r>
              <a:rPr lang="en-US" sz="2000" b="1" dirty="0" err="1">
                <a:effectLst/>
                <a:latin typeface="Tahoma" charset="0"/>
              </a:rPr>
              <a:t>hizmetten</a:t>
            </a:r>
            <a:r>
              <a:rPr lang="en-US" sz="2000" b="1" dirty="0">
                <a:effectLst/>
                <a:latin typeface="Tahoma" charset="0"/>
              </a:rPr>
              <a:t> </a:t>
            </a:r>
            <a:r>
              <a:rPr lang="en-US" sz="2000" b="1" dirty="0" err="1">
                <a:effectLst/>
                <a:latin typeface="Tahoma" charset="0"/>
              </a:rPr>
              <a:t>faydalanmamas</a:t>
            </a:r>
            <a:r>
              <a:rPr lang="tr-TR" sz="2000" b="1" dirty="0">
                <a:effectLst/>
                <a:latin typeface="Tahoma" charset="0"/>
              </a:rPr>
              <a:t>ı</a:t>
            </a:r>
            <a:r>
              <a:rPr lang="en-US" sz="2000" b="1" dirty="0" err="1">
                <a:effectLst/>
                <a:latin typeface="Tahoma" charset="0"/>
              </a:rPr>
              <a:t>na</a:t>
            </a:r>
            <a:r>
              <a:rPr lang="en-US" sz="2000" b="1" dirty="0">
                <a:effectLst/>
                <a:latin typeface="Tahoma" charset="0"/>
              </a:rPr>
              <a:t> </a:t>
            </a:r>
            <a:r>
              <a:rPr lang="en-US" sz="2000" b="1" dirty="0" err="1">
                <a:effectLst/>
                <a:latin typeface="Tahoma" charset="0"/>
              </a:rPr>
              <a:t>ra</a:t>
            </a:r>
            <a:r>
              <a:rPr lang="tr-TR" sz="2000" b="1" dirty="0" err="1">
                <a:effectLst/>
                <a:latin typeface="Tahoma" charset="0"/>
              </a:rPr>
              <a:t>ğmen</a:t>
            </a:r>
            <a:r>
              <a:rPr lang="tr-TR" sz="2000" b="1" dirty="0">
                <a:effectLst/>
                <a:latin typeface="Tahoma" charset="0"/>
              </a:rPr>
              <a:t> </a:t>
            </a:r>
            <a:r>
              <a:rPr lang="en-US" sz="2000" b="1" dirty="0">
                <a:effectLst/>
                <a:latin typeface="Tahoma" charset="0"/>
              </a:rPr>
              <a:t>al</a:t>
            </a:r>
            <a:r>
              <a:rPr lang="tr-TR" sz="2000" b="1" dirty="0">
                <a:effectLst/>
                <a:latin typeface="Tahoma" charset="0"/>
              </a:rPr>
              <a:t>ı</a:t>
            </a:r>
            <a:r>
              <a:rPr lang="en-US" sz="2000" b="1" dirty="0">
                <a:effectLst/>
                <a:latin typeface="Tahoma" charset="0"/>
              </a:rPr>
              <a:t>nan </a:t>
            </a:r>
            <a:r>
              <a:rPr lang="en-US" sz="2000" b="1" dirty="0" err="1">
                <a:effectLst/>
                <a:latin typeface="Tahoma" charset="0"/>
              </a:rPr>
              <a:t>rezervasyon</a:t>
            </a:r>
            <a:r>
              <a:rPr lang="en-US" sz="2000" b="1" dirty="0">
                <a:effectLst/>
                <a:latin typeface="Tahoma" charset="0"/>
              </a:rPr>
              <a:t> </a:t>
            </a:r>
            <a:r>
              <a:rPr lang="en-US" sz="2000" b="1" dirty="0" err="1">
                <a:effectLst/>
                <a:latin typeface="Tahoma" charset="0"/>
              </a:rPr>
              <a:t>ücretinin</a:t>
            </a:r>
            <a:r>
              <a:rPr lang="en-US" sz="2000" b="1" dirty="0">
                <a:effectLst/>
                <a:latin typeface="Tahoma" charset="0"/>
              </a:rPr>
              <a:t> belli </a:t>
            </a:r>
            <a:r>
              <a:rPr lang="en-US" sz="2000" b="1" dirty="0" err="1">
                <a:effectLst/>
                <a:latin typeface="Tahoma" charset="0"/>
              </a:rPr>
              <a:t>bir</a:t>
            </a:r>
            <a:r>
              <a:rPr lang="en-US" sz="2000" b="1" dirty="0">
                <a:effectLst/>
                <a:latin typeface="Tahoma" charset="0"/>
              </a:rPr>
              <a:t> </a:t>
            </a:r>
            <a:r>
              <a:rPr lang="en-US" sz="2000" b="1" dirty="0" err="1">
                <a:effectLst/>
                <a:latin typeface="Tahoma" charset="0"/>
              </a:rPr>
              <a:t>oran</a:t>
            </a:r>
            <a:r>
              <a:rPr lang="tr-TR" sz="2000" b="1" dirty="0">
                <a:effectLst/>
                <a:latin typeface="Tahoma" charset="0"/>
              </a:rPr>
              <a:t>ı </a:t>
            </a:r>
            <a:r>
              <a:rPr lang="en-US" sz="2000" b="1" i="1" dirty="0">
                <a:effectLst/>
                <a:latin typeface="Tahoma" charset="0"/>
              </a:rPr>
              <a:t>no-show </a:t>
            </a:r>
            <a:r>
              <a:rPr lang="en-US" sz="2000" b="1" dirty="0" err="1">
                <a:effectLst/>
                <a:latin typeface="Tahoma" charset="0"/>
              </a:rPr>
              <a:t>ücreti</a:t>
            </a:r>
            <a:r>
              <a:rPr lang="en-US" sz="2000" b="1" dirty="0">
                <a:effectLst/>
                <a:latin typeface="Tahoma" charset="0"/>
              </a:rPr>
              <a:t> </a:t>
            </a:r>
            <a:r>
              <a:rPr lang="en-US" sz="2000" b="1" dirty="0" err="1">
                <a:effectLst/>
                <a:latin typeface="Tahoma" charset="0"/>
              </a:rPr>
              <a:t>olarak</a:t>
            </a:r>
            <a:r>
              <a:rPr lang="en-US" sz="2000" b="1" dirty="0">
                <a:effectLst/>
                <a:latin typeface="Tahoma" charset="0"/>
              </a:rPr>
              <a:t> </a:t>
            </a:r>
            <a:r>
              <a:rPr lang="en-US" sz="2000" b="1" dirty="0" err="1">
                <a:effectLst/>
                <a:latin typeface="Tahoma" charset="0"/>
              </a:rPr>
              <a:t>mü</a:t>
            </a:r>
            <a:r>
              <a:rPr lang="tr-TR" sz="2000" b="1" dirty="0">
                <a:effectLst/>
                <a:latin typeface="Tahoma" charset="0"/>
              </a:rPr>
              <a:t>ş</a:t>
            </a:r>
            <a:r>
              <a:rPr lang="en-US" sz="2000" b="1" dirty="0" err="1">
                <a:effectLst/>
                <a:latin typeface="Tahoma" charset="0"/>
              </a:rPr>
              <a:t>teri</a:t>
            </a:r>
            <a:r>
              <a:rPr lang="tr-TR" sz="2000" b="1" dirty="0">
                <a:effectLst/>
                <a:latin typeface="Tahoma" charset="0"/>
              </a:rPr>
              <a:t>den</a:t>
            </a:r>
            <a:r>
              <a:rPr lang="en-US" sz="2000" b="1" dirty="0">
                <a:effectLst/>
                <a:latin typeface="Tahoma" charset="0"/>
              </a:rPr>
              <a:t> </a:t>
            </a:r>
            <a:r>
              <a:rPr lang="en-US" sz="2000" b="1" dirty="0" err="1">
                <a:effectLst/>
                <a:latin typeface="Tahoma" charset="0"/>
              </a:rPr>
              <a:t>tahsil</a:t>
            </a:r>
            <a:r>
              <a:rPr lang="en-US" sz="2000" b="1" dirty="0">
                <a:effectLst/>
                <a:latin typeface="Tahoma" charset="0"/>
              </a:rPr>
              <a:t> </a:t>
            </a:r>
            <a:r>
              <a:rPr lang="en-US" sz="2000" b="1" dirty="0" err="1">
                <a:effectLst/>
                <a:latin typeface="Tahoma" charset="0"/>
              </a:rPr>
              <a:t>edilir</a:t>
            </a:r>
            <a:r>
              <a:rPr lang="en-US" sz="2000" b="1" dirty="0">
                <a:effectLst/>
                <a:latin typeface="Tahoma" charset="0"/>
              </a:rPr>
              <a:t>. </a:t>
            </a:r>
            <a:endParaRPr lang="tr-TR" sz="2000" b="1" dirty="0">
              <a:effectLst/>
              <a:latin typeface="Tahoma" charset="0"/>
            </a:endParaRPr>
          </a:p>
          <a:p>
            <a:endParaRPr lang="tr-TR" sz="2000" b="1" dirty="0">
              <a:effectLst/>
              <a:latin typeface="Tahoma" charset="0"/>
            </a:endParaRPr>
          </a:p>
          <a:p>
            <a:endParaRPr lang="tr-TR" sz="2000" b="1" dirty="0">
              <a:effectLst/>
              <a:latin typeface="Tahom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82949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b="1" dirty="0" smtClean="0">
                <a:effectLst/>
                <a:latin typeface="Tahoma" charset="0"/>
              </a:rPr>
              <a:t>Bu durum, </a:t>
            </a:r>
            <a:r>
              <a:rPr lang="en-US" b="1" dirty="0" err="1" smtClean="0">
                <a:effectLst/>
                <a:latin typeface="Tahoma" charset="0"/>
              </a:rPr>
              <a:t>mü</a:t>
            </a:r>
            <a:r>
              <a:rPr lang="tr-TR" b="1" dirty="0" smtClean="0">
                <a:effectLst/>
                <a:latin typeface="Tahoma" charset="0"/>
              </a:rPr>
              <a:t>ş</a:t>
            </a:r>
            <a:r>
              <a:rPr lang="en-US" b="1" dirty="0" err="1" smtClean="0">
                <a:effectLst/>
                <a:latin typeface="Tahoma" charset="0"/>
              </a:rPr>
              <a:t>terinin</a:t>
            </a:r>
            <a:r>
              <a:rPr lang="en-US" b="1" dirty="0" smtClean="0">
                <a:effectLst/>
                <a:latin typeface="Tahoma" charset="0"/>
              </a:rPr>
              <a:t> </a:t>
            </a:r>
            <a:r>
              <a:rPr lang="en-US" b="1" dirty="0" err="1" smtClean="0">
                <a:effectLst/>
                <a:latin typeface="Tahoma" charset="0"/>
              </a:rPr>
              <a:t>hizmeti</a:t>
            </a:r>
            <a:r>
              <a:rPr lang="en-US" b="1" dirty="0" smtClean="0">
                <a:effectLst/>
                <a:latin typeface="Tahoma" charset="0"/>
              </a:rPr>
              <a:t> </a:t>
            </a:r>
            <a:r>
              <a:rPr lang="en-US" b="1" dirty="0" err="1" smtClean="0">
                <a:effectLst/>
                <a:latin typeface="Tahoma" charset="0"/>
              </a:rPr>
              <a:t>almad</a:t>
            </a:r>
            <a:r>
              <a:rPr lang="tr-TR" b="1" dirty="0" err="1" smtClean="0">
                <a:effectLst/>
                <a:latin typeface="Tahoma" charset="0"/>
              </a:rPr>
              <a:t>ığı</a:t>
            </a:r>
            <a:r>
              <a:rPr lang="tr-TR" b="1" dirty="0" smtClean="0">
                <a:effectLst/>
                <a:latin typeface="Tahoma" charset="0"/>
              </a:rPr>
              <a:t> </a:t>
            </a:r>
            <a:r>
              <a:rPr lang="en-US" b="1" dirty="0" err="1" smtClean="0">
                <a:effectLst/>
                <a:latin typeface="Tahoma" charset="0"/>
              </a:rPr>
              <a:t>halde</a:t>
            </a:r>
            <a:r>
              <a:rPr lang="en-US" b="1" dirty="0" smtClean="0">
                <a:effectLst/>
                <a:latin typeface="Tahoma" charset="0"/>
              </a:rPr>
              <a:t>, </a:t>
            </a:r>
            <a:r>
              <a:rPr lang="en-US" b="1" dirty="0" err="1" smtClean="0">
                <a:effectLst/>
                <a:latin typeface="Tahoma" charset="0"/>
              </a:rPr>
              <a:t>paras</a:t>
            </a:r>
            <a:r>
              <a:rPr lang="tr-TR" b="1" dirty="0" smtClean="0">
                <a:effectLst/>
                <a:latin typeface="Tahoma" charset="0"/>
              </a:rPr>
              <a:t>ı</a:t>
            </a:r>
            <a:r>
              <a:rPr lang="en-US" b="1" dirty="0" smtClean="0">
                <a:effectLst/>
                <a:latin typeface="Tahoma" charset="0"/>
              </a:rPr>
              <a:t>n</a:t>
            </a:r>
            <a:r>
              <a:rPr lang="tr-TR" b="1" dirty="0" smtClean="0">
                <a:effectLst/>
                <a:latin typeface="Tahoma" charset="0"/>
              </a:rPr>
              <a:t>ı </a:t>
            </a:r>
            <a:r>
              <a:rPr lang="en-US" b="1" dirty="0" err="1" smtClean="0">
                <a:effectLst/>
                <a:latin typeface="Tahoma" charset="0"/>
              </a:rPr>
              <a:t>ödem</a:t>
            </a:r>
            <a:r>
              <a:rPr lang="tr-TR" b="1" dirty="0" err="1" smtClean="0">
                <a:effectLst/>
                <a:latin typeface="Tahoma" charset="0"/>
              </a:rPr>
              <a:t>eyi</a:t>
            </a:r>
            <a:r>
              <a:rPr lang="en-US" b="1" dirty="0" smtClean="0">
                <a:effectLst/>
                <a:latin typeface="Tahoma" charset="0"/>
              </a:rPr>
              <a:t> </a:t>
            </a:r>
            <a:r>
              <a:rPr lang="en-US" b="1" dirty="0" err="1" smtClean="0">
                <a:effectLst/>
                <a:latin typeface="Tahoma" charset="0"/>
              </a:rPr>
              <a:t>ifade</a:t>
            </a:r>
            <a:r>
              <a:rPr lang="en-US" b="1" dirty="0" smtClean="0">
                <a:effectLst/>
                <a:latin typeface="Tahoma" charset="0"/>
              </a:rPr>
              <a:t> </a:t>
            </a:r>
            <a:r>
              <a:rPr lang="en-US" b="1" dirty="0" err="1" smtClean="0">
                <a:effectLst/>
                <a:latin typeface="Tahoma" charset="0"/>
              </a:rPr>
              <a:t>etti</a:t>
            </a:r>
            <a:r>
              <a:rPr lang="tr-TR" b="1" dirty="0" smtClean="0">
                <a:effectLst/>
                <a:latin typeface="Tahoma" charset="0"/>
              </a:rPr>
              <a:t>ğ</a:t>
            </a:r>
            <a:r>
              <a:rPr lang="en-US" b="1" dirty="0" err="1" smtClean="0">
                <a:effectLst/>
                <a:latin typeface="Tahoma" charset="0"/>
              </a:rPr>
              <a:t>inden</a:t>
            </a:r>
            <a:r>
              <a:rPr lang="en-US" b="1" dirty="0" smtClean="0">
                <a:effectLst/>
                <a:latin typeface="Tahoma" charset="0"/>
              </a:rPr>
              <a:t>, </a:t>
            </a:r>
            <a:r>
              <a:rPr lang="en-US" b="1" dirty="0" err="1" smtClean="0">
                <a:effectLst/>
                <a:latin typeface="Tahoma" charset="0"/>
              </a:rPr>
              <a:t>mü</a:t>
            </a:r>
            <a:r>
              <a:rPr lang="tr-TR" b="1" dirty="0" smtClean="0">
                <a:effectLst/>
                <a:latin typeface="Tahoma" charset="0"/>
              </a:rPr>
              <a:t>ş</a:t>
            </a:r>
            <a:r>
              <a:rPr lang="en-US" b="1" dirty="0" err="1" smtClean="0">
                <a:effectLst/>
                <a:latin typeface="Tahoma" charset="0"/>
              </a:rPr>
              <a:t>teri</a:t>
            </a:r>
            <a:r>
              <a:rPr lang="en-US" b="1" dirty="0" smtClean="0">
                <a:effectLst/>
                <a:latin typeface="Tahoma" charset="0"/>
              </a:rPr>
              <a:t> </a:t>
            </a:r>
            <a:r>
              <a:rPr lang="en-US" b="1" dirty="0" err="1" smtClean="0">
                <a:effectLst/>
                <a:latin typeface="Tahoma" charset="0"/>
              </a:rPr>
              <a:t>aç</a:t>
            </a:r>
            <a:r>
              <a:rPr lang="tr-TR" b="1" dirty="0" smtClean="0">
                <a:effectLst/>
                <a:latin typeface="Tahoma" charset="0"/>
              </a:rPr>
              <a:t>ı</a:t>
            </a:r>
            <a:r>
              <a:rPr lang="en-US" b="1" dirty="0" smtClean="0">
                <a:effectLst/>
                <a:latin typeface="Tahoma" charset="0"/>
              </a:rPr>
              <a:t>s</a:t>
            </a:r>
            <a:r>
              <a:rPr lang="tr-TR" b="1" dirty="0" smtClean="0">
                <a:effectLst/>
                <a:latin typeface="Tahoma" charset="0"/>
              </a:rPr>
              <a:t>ı</a:t>
            </a:r>
            <a:r>
              <a:rPr lang="en-US" b="1" dirty="0" err="1" smtClean="0">
                <a:effectLst/>
                <a:latin typeface="Tahoma" charset="0"/>
              </a:rPr>
              <a:t>ndan</a:t>
            </a:r>
            <a:r>
              <a:rPr lang="en-US" b="1" dirty="0" smtClean="0">
                <a:effectLst/>
                <a:latin typeface="Tahoma" charset="0"/>
              </a:rPr>
              <a:t> </a:t>
            </a:r>
            <a:r>
              <a:rPr lang="en-US" b="1" dirty="0" err="1" smtClean="0">
                <a:effectLst/>
                <a:latin typeface="Tahoma" charset="0"/>
              </a:rPr>
              <a:t>haks</a:t>
            </a:r>
            <a:r>
              <a:rPr lang="tr-TR" b="1" dirty="0" smtClean="0">
                <a:effectLst/>
                <a:latin typeface="Tahoma" charset="0"/>
              </a:rPr>
              <a:t>ı</a:t>
            </a:r>
            <a:r>
              <a:rPr lang="en-US" b="1" dirty="0" smtClean="0">
                <a:effectLst/>
                <a:latin typeface="Tahoma" charset="0"/>
              </a:rPr>
              <a:t>z </a:t>
            </a:r>
            <a:r>
              <a:rPr lang="en-US" b="1" dirty="0" err="1" smtClean="0">
                <a:effectLst/>
                <a:latin typeface="Tahoma" charset="0"/>
              </a:rPr>
              <a:t>bir</a:t>
            </a:r>
            <a:r>
              <a:rPr lang="en-US" b="1" dirty="0" smtClean="0">
                <a:effectLst/>
                <a:latin typeface="Tahoma" charset="0"/>
              </a:rPr>
              <a:t> </a:t>
            </a:r>
            <a:r>
              <a:rPr lang="en-US" b="1" dirty="0" err="1" smtClean="0">
                <a:effectLst/>
                <a:latin typeface="Tahoma" charset="0"/>
              </a:rPr>
              <a:t>ödeme</a:t>
            </a:r>
            <a:r>
              <a:rPr lang="en-US" b="1" dirty="0" smtClean="0">
                <a:effectLst/>
                <a:latin typeface="Tahoma" charset="0"/>
              </a:rPr>
              <a:t> </a:t>
            </a:r>
            <a:r>
              <a:rPr lang="en-US" b="1" dirty="0" err="1" smtClean="0">
                <a:effectLst/>
                <a:latin typeface="Tahoma" charset="0"/>
              </a:rPr>
              <a:t>söz</a:t>
            </a:r>
            <a:r>
              <a:rPr lang="en-US" b="1" dirty="0" smtClean="0">
                <a:effectLst/>
                <a:latin typeface="Tahoma" charset="0"/>
              </a:rPr>
              <a:t> </a:t>
            </a:r>
            <a:r>
              <a:rPr lang="en-US" b="1" dirty="0" err="1" smtClean="0">
                <a:effectLst/>
                <a:latin typeface="Tahoma" charset="0"/>
              </a:rPr>
              <a:t>konusudur</a:t>
            </a:r>
            <a:r>
              <a:rPr lang="en-US" b="1" dirty="0" smtClean="0">
                <a:effectLst/>
                <a:latin typeface="Tahoma" charset="0"/>
              </a:rPr>
              <a:t>. Bu</a:t>
            </a:r>
            <a:r>
              <a:rPr lang="tr-TR" b="1" dirty="0" err="1" smtClean="0">
                <a:effectLst/>
                <a:latin typeface="Tahoma" charset="0"/>
              </a:rPr>
              <a:t>nun</a:t>
            </a:r>
            <a:r>
              <a:rPr lang="tr-TR" b="1" dirty="0" smtClean="0">
                <a:effectLst/>
                <a:latin typeface="Tahoma" charset="0"/>
              </a:rPr>
              <a:t> </a:t>
            </a:r>
            <a:r>
              <a:rPr lang="en-US" b="1" dirty="0" err="1" smtClean="0">
                <a:effectLst/>
                <a:latin typeface="Tahoma" charset="0"/>
              </a:rPr>
              <a:t>geri</a:t>
            </a:r>
            <a:r>
              <a:rPr lang="en-US" b="1" dirty="0" smtClean="0">
                <a:effectLst/>
                <a:latin typeface="Tahoma" charset="0"/>
              </a:rPr>
              <a:t> </a:t>
            </a:r>
            <a:r>
              <a:rPr lang="en-US" b="1" dirty="0" err="1" smtClean="0">
                <a:effectLst/>
                <a:latin typeface="Tahoma" charset="0"/>
              </a:rPr>
              <a:t>ödenmemesi</a:t>
            </a:r>
            <a:r>
              <a:rPr lang="en-US" b="1" dirty="0" smtClean="0">
                <a:effectLst/>
                <a:latin typeface="Tahoma" charset="0"/>
              </a:rPr>
              <a:t> </a:t>
            </a:r>
            <a:r>
              <a:rPr lang="en-US" b="1" dirty="0" err="1" smtClean="0">
                <a:effectLst/>
                <a:latin typeface="Tahoma" charset="0"/>
              </a:rPr>
              <a:t>durumunda</a:t>
            </a:r>
            <a:r>
              <a:rPr lang="en-US" b="1" dirty="0" smtClean="0">
                <a:effectLst/>
                <a:latin typeface="Tahoma" charset="0"/>
              </a:rPr>
              <a:t> </a:t>
            </a:r>
            <a:r>
              <a:rPr lang="en-US" b="1" dirty="0" err="1" smtClean="0">
                <a:effectLst/>
                <a:latin typeface="Tahoma" charset="0"/>
              </a:rPr>
              <a:t>i</a:t>
            </a:r>
            <a:r>
              <a:rPr lang="tr-TR" b="1" dirty="0" smtClean="0">
                <a:effectLst/>
                <a:latin typeface="Tahoma" charset="0"/>
              </a:rPr>
              <a:t>ş</a:t>
            </a:r>
            <a:r>
              <a:rPr lang="en-US" b="1" dirty="0" err="1" smtClean="0">
                <a:effectLst/>
                <a:latin typeface="Tahoma" charset="0"/>
              </a:rPr>
              <a:t>letme</a:t>
            </a:r>
            <a:r>
              <a:rPr lang="en-US" b="1" dirty="0" smtClean="0">
                <a:effectLst/>
                <a:latin typeface="Tahoma" charset="0"/>
              </a:rPr>
              <a:t> </a:t>
            </a:r>
            <a:r>
              <a:rPr lang="en-US" b="1" dirty="0" err="1" smtClean="0">
                <a:effectLst/>
                <a:latin typeface="Tahoma" charset="0"/>
              </a:rPr>
              <a:t>mü</a:t>
            </a:r>
            <a:r>
              <a:rPr lang="tr-TR" b="1" dirty="0" smtClean="0">
                <a:effectLst/>
                <a:latin typeface="Tahoma" charset="0"/>
              </a:rPr>
              <a:t>ş</a:t>
            </a:r>
            <a:r>
              <a:rPr lang="en-US" b="1" dirty="0" err="1" smtClean="0">
                <a:effectLst/>
                <a:latin typeface="Tahoma" charset="0"/>
              </a:rPr>
              <a:t>teriye</a:t>
            </a:r>
            <a:r>
              <a:rPr lang="en-US" b="1" dirty="0" smtClean="0">
                <a:effectLst/>
                <a:latin typeface="Tahoma" charset="0"/>
              </a:rPr>
              <a:t> </a:t>
            </a:r>
            <a:r>
              <a:rPr lang="en-US" b="1" dirty="0" err="1" smtClean="0">
                <a:effectLst/>
                <a:latin typeface="Tahoma" charset="0"/>
              </a:rPr>
              <a:t>kar</a:t>
            </a:r>
            <a:r>
              <a:rPr lang="tr-TR" b="1" dirty="0" err="1" smtClean="0">
                <a:effectLst/>
                <a:latin typeface="Tahoma" charset="0"/>
              </a:rPr>
              <a:t>şı</a:t>
            </a:r>
            <a:r>
              <a:rPr lang="tr-TR" b="1" dirty="0" smtClean="0">
                <a:effectLst/>
                <a:latin typeface="Tahoma" charset="0"/>
              </a:rPr>
              <a:t> </a:t>
            </a:r>
            <a:r>
              <a:rPr lang="en-US" b="1" dirty="0" err="1" smtClean="0">
                <a:effectLst/>
                <a:latin typeface="Tahoma" charset="0"/>
              </a:rPr>
              <a:t>güvenirlilik</a:t>
            </a:r>
            <a:r>
              <a:rPr lang="tr-TR" b="1" dirty="0" smtClean="0">
                <a:effectLst/>
                <a:latin typeface="Tahoma" charset="0"/>
              </a:rPr>
              <a:t>,</a:t>
            </a:r>
            <a:r>
              <a:rPr lang="en-US" b="1" dirty="0" smtClean="0">
                <a:effectLst/>
                <a:latin typeface="Tahoma" charset="0"/>
              </a:rPr>
              <a:t> </a:t>
            </a:r>
            <a:r>
              <a:rPr lang="en-US" b="1" dirty="0" err="1" smtClean="0">
                <a:effectLst/>
                <a:latin typeface="Tahoma" charset="0"/>
              </a:rPr>
              <a:t>ba</a:t>
            </a:r>
            <a:r>
              <a:rPr lang="tr-TR" b="1" dirty="0" smtClean="0">
                <a:effectLst/>
                <a:latin typeface="Tahoma" charset="0"/>
              </a:rPr>
              <a:t>ş</a:t>
            </a:r>
            <a:r>
              <a:rPr lang="en-US" b="1" dirty="0" err="1" smtClean="0">
                <a:effectLst/>
                <a:latin typeface="Tahoma" charset="0"/>
              </a:rPr>
              <a:t>kalar</a:t>
            </a:r>
            <a:r>
              <a:rPr lang="tr-TR" b="1" dirty="0" smtClean="0">
                <a:effectLst/>
                <a:latin typeface="Tahoma" charset="0"/>
              </a:rPr>
              <a:t>ı</a:t>
            </a:r>
            <a:r>
              <a:rPr lang="en-US" b="1" dirty="0" err="1" smtClean="0">
                <a:effectLst/>
                <a:latin typeface="Tahoma" charset="0"/>
              </a:rPr>
              <a:t>na</a:t>
            </a:r>
            <a:r>
              <a:rPr lang="en-US" b="1" dirty="0" smtClean="0">
                <a:effectLst/>
                <a:latin typeface="Tahoma" charset="0"/>
              </a:rPr>
              <a:t> </a:t>
            </a:r>
            <a:r>
              <a:rPr lang="en-US" b="1" dirty="0" err="1" smtClean="0">
                <a:effectLst/>
                <a:latin typeface="Tahoma" charset="0"/>
              </a:rPr>
              <a:t>sayg</a:t>
            </a:r>
            <a:r>
              <a:rPr lang="tr-TR" b="1" dirty="0" smtClean="0">
                <a:effectLst/>
                <a:latin typeface="Tahoma" charset="0"/>
              </a:rPr>
              <a:t>ı </a:t>
            </a:r>
            <a:r>
              <a:rPr lang="en-US" b="1" dirty="0" err="1" smtClean="0">
                <a:effectLst/>
                <a:latin typeface="Tahoma" charset="0"/>
              </a:rPr>
              <a:t>gibi</a:t>
            </a:r>
            <a:r>
              <a:rPr lang="en-US" b="1" dirty="0" smtClean="0">
                <a:effectLst/>
                <a:latin typeface="Tahoma" charset="0"/>
              </a:rPr>
              <a:t> </a:t>
            </a:r>
            <a:r>
              <a:rPr lang="en-US" b="1" dirty="0" err="1" smtClean="0">
                <a:effectLst/>
                <a:latin typeface="Tahoma" charset="0"/>
              </a:rPr>
              <a:t>etik</a:t>
            </a:r>
            <a:r>
              <a:rPr lang="en-US" b="1" dirty="0" smtClean="0">
                <a:effectLst/>
                <a:latin typeface="Tahoma" charset="0"/>
              </a:rPr>
              <a:t> </a:t>
            </a:r>
            <a:r>
              <a:rPr lang="en-US" b="1" dirty="0" err="1" smtClean="0">
                <a:effectLst/>
                <a:latin typeface="Tahoma" charset="0"/>
              </a:rPr>
              <a:t>kurallar</a:t>
            </a:r>
            <a:r>
              <a:rPr lang="tr-TR" b="1" dirty="0" smtClean="0">
                <a:effectLst/>
                <a:latin typeface="Tahoma" charset="0"/>
              </a:rPr>
              <a:t>ı </a:t>
            </a:r>
            <a:r>
              <a:rPr lang="en-US" b="1" dirty="0" err="1" smtClean="0">
                <a:effectLst/>
                <a:latin typeface="Tahoma" charset="0"/>
              </a:rPr>
              <a:t>ihlal</a:t>
            </a:r>
            <a:r>
              <a:rPr lang="en-US" b="1" dirty="0" smtClean="0">
                <a:effectLst/>
                <a:latin typeface="Tahoma" charset="0"/>
              </a:rPr>
              <a:t> </a:t>
            </a:r>
            <a:r>
              <a:rPr lang="en-US" b="1" dirty="0" err="1" smtClean="0">
                <a:effectLst/>
                <a:latin typeface="Tahoma" charset="0"/>
              </a:rPr>
              <a:t>eder</a:t>
            </a:r>
            <a:r>
              <a:rPr lang="en-US" b="1" dirty="0" smtClean="0">
                <a:effectLst/>
                <a:latin typeface="Tahoma" charset="0"/>
              </a:rPr>
              <a:t>. </a:t>
            </a:r>
            <a:r>
              <a:rPr lang="en-US" b="1" dirty="0" err="1" smtClean="0">
                <a:effectLst/>
                <a:latin typeface="Tahoma" charset="0"/>
              </a:rPr>
              <a:t>Ancak</a:t>
            </a:r>
            <a:r>
              <a:rPr lang="en-US" b="1" dirty="0" smtClean="0">
                <a:effectLst/>
                <a:latin typeface="Tahoma" charset="0"/>
              </a:rPr>
              <a:t> </a:t>
            </a:r>
            <a:r>
              <a:rPr lang="en-US" b="1" dirty="0" err="1" smtClean="0">
                <a:effectLst/>
                <a:latin typeface="Tahoma" charset="0"/>
              </a:rPr>
              <a:t>bu</a:t>
            </a:r>
            <a:r>
              <a:rPr lang="en-US" b="1" dirty="0" smtClean="0">
                <a:effectLst/>
                <a:latin typeface="Tahoma" charset="0"/>
              </a:rPr>
              <a:t> </a:t>
            </a:r>
            <a:r>
              <a:rPr lang="en-US" b="1" dirty="0" err="1" smtClean="0">
                <a:effectLst/>
                <a:latin typeface="Tahoma" charset="0"/>
              </a:rPr>
              <a:t>durumun</a:t>
            </a:r>
            <a:r>
              <a:rPr lang="en-US" b="1" dirty="0" smtClean="0">
                <a:effectLst/>
                <a:latin typeface="Tahoma" charset="0"/>
              </a:rPr>
              <a:t>, </a:t>
            </a:r>
            <a:r>
              <a:rPr lang="en-US" b="1" dirty="0" err="1" smtClean="0">
                <a:effectLst/>
                <a:latin typeface="Tahoma" charset="0"/>
              </a:rPr>
              <a:t>belirl</a:t>
            </a:r>
            <a:r>
              <a:rPr lang="en-US" b="1" dirty="0" smtClean="0">
                <a:effectLst/>
                <a:latin typeface="Tahoma" charset="0"/>
              </a:rPr>
              <a:t> </a:t>
            </a:r>
            <a:r>
              <a:rPr lang="en-US" b="1" dirty="0" err="1" smtClean="0">
                <a:effectLst/>
                <a:latin typeface="Tahoma" charset="0"/>
              </a:rPr>
              <a:t>opsiyon</a:t>
            </a:r>
            <a:r>
              <a:rPr lang="en-US" b="1" dirty="0" smtClean="0">
                <a:effectLst/>
                <a:latin typeface="Tahoma" charset="0"/>
              </a:rPr>
              <a:t> </a:t>
            </a:r>
            <a:r>
              <a:rPr lang="en-US" b="1" dirty="0" err="1" smtClean="0">
                <a:effectLst/>
                <a:latin typeface="Tahoma" charset="0"/>
              </a:rPr>
              <a:t>süresi</a:t>
            </a:r>
            <a:r>
              <a:rPr lang="en-US" b="1" dirty="0" smtClean="0">
                <a:effectLst/>
                <a:latin typeface="Tahoma" charset="0"/>
              </a:rPr>
              <a:t> </a:t>
            </a:r>
            <a:r>
              <a:rPr lang="en-US" b="1" dirty="0" err="1" smtClean="0">
                <a:effectLst/>
                <a:latin typeface="Tahoma" charset="0"/>
              </a:rPr>
              <a:t>içerisinde</a:t>
            </a:r>
            <a:r>
              <a:rPr lang="en-US" b="1" dirty="0" smtClean="0">
                <a:effectLst/>
                <a:latin typeface="Tahoma" charset="0"/>
              </a:rPr>
              <a:t> </a:t>
            </a:r>
            <a:r>
              <a:rPr lang="en-US" b="1" dirty="0" err="1" smtClean="0">
                <a:effectLst/>
                <a:latin typeface="Tahoma" charset="0"/>
              </a:rPr>
              <a:t>herhangi</a:t>
            </a:r>
            <a:r>
              <a:rPr lang="en-US" b="1" dirty="0" smtClean="0">
                <a:effectLst/>
                <a:latin typeface="Tahoma" charset="0"/>
              </a:rPr>
              <a:t> </a:t>
            </a:r>
            <a:r>
              <a:rPr lang="en-US" b="1" dirty="0" err="1" smtClean="0">
                <a:effectLst/>
                <a:latin typeface="Tahoma" charset="0"/>
              </a:rPr>
              <a:t>bir</a:t>
            </a:r>
            <a:r>
              <a:rPr lang="en-US" b="1" dirty="0" smtClean="0">
                <a:effectLst/>
                <a:latin typeface="Tahoma" charset="0"/>
              </a:rPr>
              <a:t> </a:t>
            </a:r>
            <a:r>
              <a:rPr lang="en-US" b="1" dirty="0" err="1" smtClean="0">
                <a:effectLst/>
                <a:latin typeface="Tahoma" charset="0"/>
              </a:rPr>
              <a:t>uyar</a:t>
            </a:r>
            <a:r>
              <a:rPr lang="tr-TR" b="1" dirty="0" smtClean="0">
                <a:effectLst/>
                <a:latin typeface="Tahoma" charset="0"/>
              </a:rPr>
              <a:t>ı </a:t>
            </a:r>
            <a:r>
              <a:rPr lang="en-US" b="1" dirty="0" smtClean="0">
                <a:effectLst/>
                <a:latin typeface="Tahoma" charset="0"/>
              </a:rPr>
              <a:t>yap</a:t>
            </a:r>
            <a:r>
              <a:rPr lang="tr-TR" b="1" dirty="0" smtClean="0">
                <a:effectLst/>
                <a:latin typeface="Tahoma" charset="0"/>
              </a:rPr>
              <a:t>ı</a:t>
            </a:r>
            <a:r>
              <a:rPr lang="en-US" b="1" dirty="0" err="1" smtClean="0">
                <a:effectLst/>
                <a:latin typeface="Tahoma" charset="0"/>
              </a:rPr>
              <a:t>lmadan</a:t>
            </a:r>
            <a:r>
              <a:rPr lang="en-US" b="1" dirty="0" smtClean="0">
                <a:effectLst/>
                <a:latin typeface="Tahoma" charset="0"/>
              </a:rPr>
              <a:t> </a:t>
            </a:r>
            <a:r>
              <a:rPr lang="en-US" b="1" dirty="0" err="1" smtClean="0">
                <a:effectLst/>
                <a:latin typeface="Tahoma" charset="0"/>
              </a:rPr>
              <a:t>ortaya</a:t>
            </a:r>
            <a:r>
              <a:rPr lang="en-US" b="1" dirty="0" smtClean="0">
                <a:effectLst/>
                <a:latin typeface="Tahoma" charset="0"/>
              </a:rPr>
              <a:t> </a:t>
            </a:r>
            <a:r>
              <a:rPr lang="en-US" b="1" dirty="0" err="1" smtClean="0">
                <a:effectLst/>
                <a:latin typeface="Tahoma" charset="0"/>
              </a:rPr>
              <a:t>ç</a:t>
            </a:r>
            <a:r>
              <a:rPr lang="tr-TR" b="1" dirty="0" smtClean="0">
                <a:effectLst/>
                <a:latin typeface="Tahoma" charset="0"/>
              </a:rPr>
              <a:t>ı</a:t>
            </a:r>
            <a:r>
              <a:rPr lang="en-US" b="1" dirty="0" smtClean="0">
                <a:effectLst/>
                <a:latin typeface="Tahoma" charset="0"/>
              </a:rPr>
              <a:t>km</a:t>
            </a:r>
            <a:r>
              <a:rPr lang="tr-TR" b="1" dirty="0" err="1" smtClean="0">
                <a:effectLst/>
                <a:latin typeface="Tahoma" charset="0"/>
              </a:rPr>
              <a:t>ış</a:t>
            </a:r>
            <a:r>
              <a:rPr lang="tr-TR" b="1" dirty="0" smtClean="0">
                <a:effectLst/>
                <a:latin typeface="Tahoma" charset="0"/>
              </a:rPr>
              <a:t> </a:t>
            </a:r>
            <a:r>
              <a:rPr lang="en-US" b="1" dirty="0" err="1" smtClean="0">
                <a:effectLst/>
                <a:latin typeface="Tahoma" charset="0"/>
              </a:rPr>
              <a:t>ol</a:t>
            </a:r>
            <a:r>
              <a:rPr lang="tr-TR" b="1" dirty="0" err="1" smtClean="0">
                <a:effectLst/>
                <a:latin typeface="Tahoma" charset="0"/>
              </a:rPr>
              <a:t>ması</a:t>
            </a:r>
            <a:r>
              <a:rPr lang="en-US" b="1" dirty="0" smtClean="0">
                <a:effectLst/>
                <a:latin typeface="Tahoma" charset="0"/>
              </a:rPr>
              <a:t> </a:t>
            </a:r>
            <a:r>
              <a:rPr lang="en-US" b="1" dirty="0" err="1" smtClean="0">
                <a:effectLst/>
                <a:latin typeface="Tahoma" charset="0"/>
              </a:rPr>
              <a:t>gerekir</a:t>
            </a:r>
            <a:r>
              <a:rPr lang="en-US" b="1" dirty="0" smtClean="0">
                <a:effectLst/>
                <a:latin typeface="Tahoma" charset="0"/>
              </a:rPr>
              <a:t>. </a:t>
            </a:r>
            <a:r>
              <a:rPr lang="en-US" b="1" dirty="0" err="1" smtClean="0">
                <a:effectLst/>
                <a:latin typeface="Tahoma" charset="0"/>
              </a:rPr>
              <a:t>Aksi</a:t>
            </a:r>
            <a:r>
              <a:rPr lang="en-US" b="1" dirty="0" smtClean="0">
                <a:effectLst/>
                <a:latin typeface="Tahoma" charset="0"/>
              </a:rPr>
              <a:t> </a:t>
            </a:r>
            <a:r>
              <a:rPr lang="en-US" b="1" dirty="0" err="1" smtClean="0">
                <a:effectLst/>
                <a:latin typeface="Tahoma" charset="0"/>
              </a:rPr>
              <a:t>takdirde</a:t>
            </a:r>
            <a:r>
              <a:rPr lang="en-US" b="1" dirty="0" smtClean="0">
                <a:effectLst/>
                <a:latin typeface="Tahoma" charset="0"/>
              </a:rPr>
              <a:t>, </a:t>
            </a:r>
            <a:r>
              <a:rPr lang="en-US" b="1" dirty="0" err="1" smtClean="0">
                <a:effectLst/>
                <a:latin typeface="Tahoma" charset="0"/>
              </a:rPr>
              <a:t>i</a:t>
            </a:r>
            <a:r>
              <a:rPr lang="tr-TR" b="1" dirty="0" smtClean="0">
                <a:effectLst/>
                <a:latin typeface="Tahoma" charset="0"/>
              </a:rPr>
              <a:t>ş</a:t>
            </a:r>
            <a:r>
              <a:rPr lang="en-US" b="1" dirty="0" err="1" smtClean="0">
                <a:effectLst/>
                <a:latin typeface="Tahoma" charset="0"/>
              </a:rPr>
              <a:t>letme</a:t>
            </a:r>
            <a:r>
              <a:rPr lang="en-US" b="1" dirty="0" smtClean="0">
                <a:effectLst/>
                <a:latin typeface="Tahoma" charset="0"/>
              </a:rPr>
              <a:t> de</a:t>
            </a:r>
            <a:r>
              <a:rPr lang="tr-TR" b="1" dirty="0" smtClean="0">
                <a:effectLst/>
                <a:latin typeface="Tahoma" charset="0"/>
              </a:rPr>
              <a:t>ğ</a:t>
            </a:r>
            <a:r>
              <a:rPr lang="en-US" b="1" dirty="0" err="1" smtClean="0">
                <a:effectLst/>
                <a:latin typeface="Tahoma" charset="0"/>
              </a:rPr>
              <a:t>il</a:t>
            </a:r>
            <a:r>
              <a:rPr lang="en-US" b="1" dirty="0" smtClean="0">
                <a:effectLst/>
                <a:latin typeface="Tahoma" charset="0"/>
              </a:rPr>
              <a:t> </a:t>
            </a:r>
            <a:r>
              <a:rPr lang="en-US" b="1" dirty="0" err="1" smtClean="0">
                <a:effectLst/>
                <a:latin typeface="Tahoma" charset="0"/>
              </a:rPr>
              <a:t>mü</a:t>
            </a:r>
            <a:r>
              <a:rPr lang="tr-TR" b="1" dirty="0" smtClean="0">
                <a:effectLst/>
                <a:latin typeface="Tahoma" charset="0"/>
              </a:rPr>
              <a:t>ş</a:t>
            </a:r>
            <a:r>
              <a:rPr lang="en-US" b="1" dirty="0" err="1" smtClean="0">
                <a:effectLst/>
                <a:latin typeface="Tahoma" charset="0"/>
              </a:rPr>
              <a:t>teri</a:t>
            </a:r>
            <a:r>
              <a:rPr lang="en-US" b="1" dirty="0" smtClean="0">
                <a:effectLst/>
                <a:latin typeface="Tahoma" charset="0"/>
              </a:rPr>
              <a:t> </a:t>
            </a:r>
            <a:r>
              <a:rPr lang="en-US" b="1" dirty="0" err="1" smtClean="0">
                <a:effectLst/>
                <a:latin typeface="Tahoma" charset="0"/>
              </a:rPr>
              <a:t>etik</a:t>
            </a:r>
            <a:r>
              <a:rPr lang="en-US" b="1" dirty="0" smtClean="0">
                <a:effectLst/>
                <a:latin typeface="Tahoma" charset="0"/>
              </a:rPr>
              <a:t> </a:t>
            </a:r>
            <a:r>
              <a:rPr lang="en-US" b="1" dirty="0" err="1" smtClean="0">
                <a:effectLst/>
                <a:latin typeface="Tahoma" charset="0"/>
              </a:rPr>
              <a:t>kurallar</a:t>
            </a:r>
            <a:r>
              <a:rPr lang="tr-TR" b="1" dirty="0" smtClean="0">
                <a:effectLst/>
                <a:latin typeface="Tahoma" charset="0"/>
              </a:rPr>
              <a:t>ı </a:t>
            </a:r>
            <a:r>
              <a:rPr lang="en-US" b="1" dirty="0" err="1" smtClean="0">
                <a:effectLst/>
                <a:latin typeface="Tahoma" charset="0"/>
              </a:rPr>
              <a:t>ihlal</a:t>
            </a:r>
            <a:r>
              <a:rPr lang="en-US" b="1" dirty="0" smtClean="0">
                <a:effectLst/>
                <a:latin typeface="Tahoma" charset="0"/>
              </a:rPr>
              <a:t> </a:t>
            </a:r>
            <a:r>
              <a:rPr lang="en-US" b="1" dirty="0" err="1" smtClean="0">
                <a:effectLst/>
                <a:latin typeface="Tahoma" charset="0"/>
              </a:rPr>
              <a:t>eden</a:t>
            </a:r>
            <a:r>
              <a:rPr lang="en-US" b="1" dirty="0" smtClean="0">
                <a:effectLst/>
                <a:latin typeface="Tahoma" charset="0"/>
              </a:rPr>
              <a:t> </a:t>
            </a:r>
            <a:r>
              <a:rPr lang="en-US" b="1" dirty="0" err="1" smtClean="0">
                <a:effectLst/>
                <a:latin typeface="Tahoma" charset="0"/>
              </a:rPr>
              <a:t>taraf</a:t>
            </a:r>
            <a:r>
              <a:rPr lang="en-US" b="1" dirty="0" smtClean="0">
                <a:effectLst/>
                <a:latin typeface="Tahoma" charset="0"/>
              </a:rPr>
              <a:t> d</a:t>
            </a:r>
            <a:r>
              <a:rPr lang="tr-TR" b="1" dirty="0" smtClean="0">
                <a:effectLst/>
                <a:latin typeface="Tahoma" charset="0"/>
              </a:rPr>
              <a:t>uru</a:t>
            </a:r>
            <a:r>
              <a:rPr lang="en-US" b="1" dirty="0" err="1" smtClean="0">
                <a:effectLst/>
                <a:latin typeface="Tahoma" charset="0"/>
              </a:rPr>
              <a:t>muna</a:t>
            </a:r>
            <a:r>
              <a:rPr lang="en-US" b="1" dirty="0" smtClean="0">
                <a:effectLst/>
                <a:latin typeface="Tahoma" charset="0"/>
              </a:rPr>
              <a:t> </a:t>
            </a:r>
            <a:r>
              <a:rPr lang="en-US" b="1" dirty="0" err="1" smtClean="0">
                <a:effectLst/>
                <a:latin typeface="Tahoma" charset="0"/>
              </a:rPr>
              <a:t>dü</a:t>
            </a:r>
            <a:r>
              <a:rPr lang="tr-TR" b="1" dirty="0" smtClean="0">
                <a:effectLst/>
                <a:latin typeface="Tahoma" charset="0"/>
              </a:rPr>
              <a:t>ş</a:t>
            </a:r>
            <a:r>
              <a:rPr lang="en-US" b="1" dirty="0" err="1" smtClean="0">
                <a:effectLst/>
                <a:latin typeface="Tahoma" charset="0"/>
              </a:rPr>
              <a:t>er</a:t>
            </a:r>
            <a:r>
              <a:rPr lang="en-US" b="1" dirty="0" smtClean="0">
                <a:effectLst/>
                <a:latin typeface="Tahoma" charset="0"/>
              </a:rPr>
              <a:t>.</a:t>
            </a:r>
            <a:endParaRPr lang="tr-TR" b="1" dirty="0" smtClean="0">
              <a:effectLst/>
              <a:latin typeface="Tahoma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32628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28625"/>
            <a:ext cx="8229600" cy="5697538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charset="0"/>
              <a:buNone/>
              <a:defRPr/>
            </a:pPr>
            <a:r>
              <a:rPr lang="tr-TR" sz="2400">
                <a:latin typeface="Tahoma" charset="0"/>
                <a:cs typeface="Times New Roman" charset="0"/>
              </a:rPr>
              <a:t>	* </a:t>
            </a:r>
            <a:r>
              <a:rPr lang="en-US" sz="2400">
                <a:latin typeface="Tahoma" charset="0"/>
                <a:cs typeface="Times New Roman" charset="0"/>
              </a:rPr>
              <a:t>Her çalışanımıza duyurduğumuz standartlarımıza göre bu standartları gerçekleştirmede gerekli olan eğitim, araç-gereç ve motivasyon sağlayacağız. </a:t>
            </a:r>
            <a:endParaRPr lang="tr-TR" sz="2400">
              <a:latin typeface="Tahoma" charset="0"/>
              <a:cs typeface="Times New Roman" charset="0"/>
            </a:endParaRPr>
          </a:p>
          <a:p>
            <a:pPr eaLnBrk="1" hangingPunct="1">
              <a:lnSpc>
                <a:spcPct val="80000"/>
              </a:lnSpc>
              <a:buFont typeface="Wingdings" charset="0"/>
              <a:buNone/>
              <a:defRPr/>
            </a:pPr>
            <a:endParaRPr lang="en-US" sz="2400">
              <a:latin typeface="Tahoma" charset="0"/>
              <a:cs typeface="Times New Roman" charset="0"/>
            </a:endParaRPr>
          </a:p>
          <a:p>
            <a:pPr eaLnBrk="1" hangingPunct="1">
              <a:lnSpc>
                <a:spcPct val="80000"/>
              </a:lnSpc>
              <a:buFont typeface="Wingdings" charset="0"/>
              <a:buNone/>
              <a:defRPr/>
            </a:pPr>
            <a:r>
              <a:rPr lang="en-US" sz="2400">
                <a:latin typeface="Symbol" charset="0"/>
                <a:cs typeface="Times New Roman" charset="0"/>
              </a:rPr>
              <a:t>·</a:t>
            </a:r>
            <a:r>
              <a:rPr lang="en-US" sz="2400">
                <a:latin typeface="Times New Roman" charset="0"/>
                <a:cs typeface="Times New Roman" charset="0"/>
              </a:rPr>
              <a:t>     </a:t>
            </a:r>
            <a:r>
              <a:rPr lang="en-US" sz="2400">
                <a:latin typeface="Tahoma" charset="0"/>
                <a:cs typeface="Times New Roman" charset="0"/>
              </a:rPr>
              <a:t>Her seviyedeki bütün çalışanların görevlerini gerçekleştirme ve yükselme için aynı fırsata sahip olacağının ve aynı veya benzer görevleri yapan çalışanların aynı standartla değerlendirileceğinin garantisini vereceğiz. </a:t>
            </a:r>
            <a:endParaRPr lang="tr-TR" sz="2400">
              <a:latin typeface="Tahoma" charset="0"/>
              <a:cs typeface="Times New Roman" charset="0"/>
            </a:endParaRPr>
          </a:p>
          <a:p>
            <a:pPr eaLnBrk="1" hangingPunct="1">
              <a:lnSpc>
                <a:spcPct val="80000"/>
              </a:lnSpc>
              <a:buFont typeface="Wingdings" charset="0"/>
              <a:buNone/>
              <a:defRPr/>
            </a:pPr>
            <a:endParaRPr lang="en-US" sz="2400">
              <a:latin typeface="Tahoma" charset="0"/>
              <a:cs typeface="Times New Roman" charset="0"/>
            </a:endParaRPr>
          </a:p>
          <a:p>
            <a:pPr eaLnBrk="1" hangingPunct="1">
              <a:lnSpc>
                <a:spcPct val="80000"/>
              </a:lnSpc>
              <a:buFont typeface="Wingdings" charset="0"/>
              <a:buNone/>
              <a:defRPr/>
            </a:pPr>
            <a:r>
              <a:rPr lang="en-US" sz="2400">
                <a:latin typeface="Symbol" charset="0"/>
                <a:cs typeface="Times New Roman" charset="0"/>
              </a:rPr>
              <a:t>·</a:t>
            </a:r>
            <a:r>
              <a:rPr lang="en-US" sz="2400">
                <a:latin typeface="Times New Roman" charset="0"/>
                <a:cs typeface="Times New Roman" charset="0"/>
              </a:rPr>
              <a:t>     </a:t>
            </a:r>
            <a:r>
              <a:rPr lang="en-US" sz="2400">
                <a:latin typeface="Tahoma" charset="0"/>
                <a:cs typeface="Times New Roman" charset="0"/>
              </a:rPr>
              <a:t>Yaptığımız her şeyde doğal çevre ve doğal kaynakların korunması ve muhafaza edilmesi için bilinçli ve aktif olarak çalışacağız. </a:t>
            </a:r>
            <a:endParaRPr lang="tr-TR" sz="2400">
              <a:latin typeface="Tahoma" charset="0"/>
              <a:cs typeface="Times New Roman" charset="0"/>
            </a:endParaRPr>
          </a:p>
          <a:p>
            <a:pPr eaLnBrk="1" hangingPunct="1">
              <a:lnSpc>
                <a:spcPct val="80000"/>
              </a:lnSpc>
              <a:buFont typeface="Wingdings" charset="0"/>
              <a:buNone/>
              <a:defRPr/>
            </a:pPr>
            <a:endParaRPr lang="en-US" sz="2400">
              <a:latin typeface="Tahoma" charset="0"/>
              <a:cs typeface="Times New Roman" charset="0"/>
            </a:endParaRPr>
          </a:p>
          <a:p>
            <a:pPr eaLnBrk="1" hangingPunct="1">
              <a:lnSpc>
                <a:spcPct val="80000"/>
              </a:lnSpc>
              <a:buFont typeface="Wingdings" charset="0"/>
              <a:buNone/>
              <a:defRPr/>
            </a:pPr>
            <a:r>
              <a:rPr lang="fr-FR" sz="2400">
                <a:latin typeface="Symbol" charset="0"/>
                <a:cs typeface="Times New Roman" charset="0"/>
              </a:rPr>
              <a:t>·</a:t>
            </a:r>
            <a:r>
              <a:rPr lang="fr-FR" sz="2400">
                <a:latin typeface="Times New Roman" charset="0"/>
                <a:cs typeface="Times New Roman" charset="0"/>
              </a:rPr>
              <a:t>    </a:t>
            </a:r>
            <a:r>
              <a:rPr lang="en-US" sz="2400">
                <a:latin typeface="Tahoma" charset="0"/>
                <a:cs typeface="Times New Roman" charset="0"/>
              </a:rPr>
              <a:t>Adil ve dürüst kar için çalışacağız! </a:t>
            </a:r>
            <a:r>
              <a:rPr lang="fr-FR" sz="2400">
                <a:latin typeface="Tahoma" charset="0"/>
                <a:cs typeface="Times New Roman" charset="0"/>
              </a:rPr>
              <a:t>Ne fazlası ne azı için. </a:t>
            </a:r>
            <a:endParaRPr lang="en-US" sz="2400">
              <a:latin typeface="Tahoma" charset="0"/>
              <a:cs typeface="Times New Roman" charset="0"/>
            </a:endParaRPr>
          </a:p>
          <a:p>
            <a:pPr eaLnBrk="1" hangingPunct="1">
              <a:defRPr/>
            </a:pPr>
            <a:endParaRPr lang="tr-TR" sz="2400">
              <a:latin typeface="Tahoma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3641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Content Placeholder 2"/>
          <p:cNvSpPr>
            <a:spLocks noGrp="1"/>
          </p:cNvSpPr>
          <p:nvPr>
            <p:ph idx="1"/>
          </p:nvPr>
        </p:nvSpPr>
        <p:spPr>
          <a:xfrm>
            <a:off x="684213" y="549275"/>
            <a:ext cx="7775575" cy="6308725"/>
          </a:xfrm>
        </p:spPr>
        <p:txBody>
          <a:bodyPr/>
          <a:lstStyle/>
          <a:p>
            <a:pPr>
              <a:defRPr/>
            </a:pPr>
            <a:r>
              <a:rPr lang="tr-TR" sz="1600" b="1" dirty="0" smtClean="0">
                <a:effectLst/>
                <a:latin typeface="Tahoma" charset="0"/>
              </a:rPr>
              <a:t>HIRSIZLIK</a:t>
            </a:r>
          </a:p>
          <a:p>
            <a:pPr marL="0" indent="0">
              <a:buFont typeface="Wingdings" charset="0"/>
              <a:buNone/>
              <a:defRPr/>
            </a:pPr>
            <a:endParaRPr lang="tr-TR" sz="1600" b="1" dirty="0">
              <a:effectLst/>
              <a:latin typeface="Tahoma" charset="0"/>
            </a:endParaRPr>
          </a:p>
          <a:p>
            <a:pPr>
              <a:defRPr/>
            </a:pPr>
            <a:r>
              <a:rPr lang="en-US" sz="1600" dirty="0" err="1">
                <a:effectLst/>
                <a:latin typeface="Tahoma" charset="0"/>
              </a:rPr>
              <a:t>Otel</a:t>
            </a:r>
            <a:r>
              <a:rPr lang="en-US" sz="1600" dirty="0">
                <a:effectLst/>
                <a:latin typeface="Tahoma" charset="0"/>
              </a:rPr>
              <a:t> </a:t>
            </a:r>
            <a:r>
              <a:rPr lang="en-US" sz="1600" dirty="0" err="1">
                <a:effectLst/>
                <a:latin typeface="Tahoma" charset="0"/>
              </a:rPr>
              <a:t>i</a:t>
            </a:r>
            <a:r>
              <a:rPr lang="tr-TR" sz="1600" dirty="0">
                <a:effectLst/>
                <a:latin typeface="Tahoma" charset="0"/>
              </a:rPr>
              <a:t>ş</a:t>
            </a:r>
            <a:r>
              <a:rPr lang="en-US" sz="1600" dirty="0" err="1">
                <a:effectLst/>
                <a:latin typeface="Tahoma" charset="0"/>
              </a:rPr>
              <a:t>letmelerinde</a:t>
            </a:r>
            <a:r>
              <a:rPr lang="en-US" sz="1600" dirty="0">
                <a:effectLst/>
                <a:latin typeface="Tahoma" charset="0"/>
              </a:rPr>
              <a:t> </a:t>
            </a:r>
            <a:r>
              <a:rPr lang="en-US" sz="1600" dirty="0" err="1">
                <a:effectLst/>
                <a:latin typeface="Tahoma" charset="0"/>
              </a:rPr>
              <a:t>i</a:t>
            </a:r>
            <a:r>
              <a:rPr lang="tr-TR" sz="1600" dirty="0">
                <a:effectLst/>
                <a:latin typeface="Tahoma" charset="0"/>
              </a:rPr>
              <a:t>ş</a:t>
            </a:r>
            <a:r>
              <a:rPr lang="en-US" sz="1600" dirty="0" err="1">
                <a:effectLst/>
                <a:latin typeface="Tahoma" charset="0"/>
              </a:rPr>
              <a:t>letme</a:t>
            </a:r>
            <a:r>
              <a:rPr lang="en-US" sz="1600" dirty="0">
                <a:effectLst/>
                <a:latin typeface="Tahoma" charset="0"/>
              </a:rPr>
              <a:t> </a:t>
            </a:r>
            <a:r>
              <a:rPr lang="en-US" sz="1600" dirty="0" err="1">
                <a:effectLst/>
                <a:latin typeface="Tahoma" charset="0"/>
              </a:rPr>
              <a:t>kökenli</a:t>
            </a:r>
            <a:r>
              <a:rPr lang="en-US" sz="1600" dirty="0">
                <a:effectLst/>
                <a:latin typeface="Tahoma" charset="0"/>
              </a:rPr>
              <a:t> </a:t>
            </a:r>
            <a:r>
              <a:rPr lang="en-US" sz="1600" dirty="0" err="1">
                <a:effectLst/>
                <a:latin typeface="Tahoma" charset="0"/>
              </a:rPr>
              <a:t>etik</a:t>
            </a:r>
            <a:r>
              <a:rPr lang="en-US" sz="1600" dirty="0">
                <a:effectLst/>
                <a:latin typeface="Tahoma" charset="0"/>
              </a:rPr>
              <a:t> </a:t>
            </a:r>
            <a:r>
              <a:rPr lang="en-US" sz="1600" dirty="0" err="1">
                <a:effectLst/>
                <a:latin typeface="Tahoma" charset="0"/>
              </a:rPr>
              <a:t>olmayan</a:t>
            </a:r>
            <a:r>
              <a:rPr lang="en-US" sz="1600" dirty="0">
                <a:effectLst/>
                <a:latin typeface="Tahoma" charset="0"/>
              </a:rPr>
              <a:t> </a:t>
            </a:r>
            <a:r>
              <a:rPr lang="en-US" sz="1600" dirty="0" err="1">
                <a:effectLst/>
                <a:latin typeface="Tahoma" charset="0"/>
              </a:rPr>
              <a:t>uygulamalar</a:t>
            </a:r>
            <a:r>
              <a:rPr lang="en-US" sz="1600" dirty="0">
                <a:effectLst/>
                <a:latin typeface="Tahoma" charset="0"/>
              </a:rPr>
              <a:t> </a:t>
            </a:r>
            <a:r>
              <a:rPr lang="en-US" sz="1600" dirty="0" err="1">
                <a:effectLst/>
                <a:latin typeface="Tahoma" charset="0"/>
              </a:rPr>
              <a:t>oldu</a:t>
            </a:r>
            <a:r>
              <a:rPr lang="tr-TR" sz="1600" dirty="0">
                <a:effectLst/>
                <a:latin typeface="Tahoma" charset="0"/>
              </a:rPr>
              <a:t>ğ</a:t>
            </a:r>
            <a:r>
              <a:rPr lang="en-US" sz="1600" dirty="0">
                <a:effectLst/>
                <a:latin typeface="Tahoma" charset="0"/>
              </a:rPr>
              <a:t>u </a:t>
            </a:r>
            <a:r>
              <a:rPr lang="en-US" sz="1600" dirty="0" err="1">
                <a:effectLst/>
                <a:latin typeface="Tahoma" charset="0"/>
              </a:rPr>
              <a:t>gibi</a:t>
            </a:r>
            <a:r>
              <a:rPr lang="en-US" sz="1600" dirty="0">
                <a:effectLst/>
                <a:latin typeface="Tahoma" charset="0"/>
              </a:rPr>
              <a:t>, </a:t>
            </a:r>
            <a:r>
              <a:rPr lang="en-US" sz="1600" dirty="0" err="1">
                <a:effectLst/>
                <a:latin typeface="Tahoma" charset="0"/>
              </a:rPr>
              <a:t>mü</a:t>
            </a:r>
            <a:r>
              <a:rPr lang="tr-TR" sz="1600" dirty="0">
                <a:effectLst/>
                <a:latin typeface="Tahoma" charset="0"/>
              </a:rPr>
              <a:t>ş</a:t>
            </a:r>
            <a:r>
              <a:rPr lang="en-US" sz="1600" dirty="0" err="1">
                <a:effectLst/>
                <a:latin typeface="Tahoma" charset="0"/>
              </a:rPr>
              <a:t>teri</a:t>
            </a:r>
            <a:r>
              <a:rPr lang="en-US" sz="1600" dirty="0">
                <a:effectLst/>
                <a:latin typeface="Tahoma" charset="0"/>
              </a:rPr>
              <a:t> </a:t>
            </a:r>
            <a:r>
              <a:rPr lang="en-US" sz="1600" dirty="0" err="1">
                <a:effectLst/>
                <a:latin typeface="Tahoma" charset="0"/>
              </a:rPr>
              <a:t>davran</a:t>
            </a:r>
            <a:r>
              <a:rPr lang="tr-TR" sz="1600" dirty="0">
                <a:effectLst/>
                <a:latin typeface="Tahoma" charset="0"/>
              </a:rPr>
              <a:t>ışı </a:t>
            </a:r>
            <a:r>
              <a:rPr lang="en-US" sz="1600" dirty="0" err="1">
                <a:effectLst/>
                <a:latin typeface="Tahoma" charset="0"/>
              </a:rPr>
              <a:t>olarak</a:t>
            </a:r>
            <a:r>
              <a:rPr lang="en-US" sz="1600" dirty="0">
                <a:effectLst/>
                <a:latin typeface="Tahoma" charset="0"/>
              </a:rPr>
              <a:t> tan</a:t>
            </a:r>
            <a:r>
              <a:rPr lang="tr-TR" sz="1600" dirty="0">
                <a:effectLst/>
                <a:latin typeface="Tahoma" charset="0"/>
              </a:rPr>
              <a:t>ı</a:t>
            </a:r>
            <a:r>
              <a:rPr lang="en-US" sz="1600" dirty="0" err="1">
                <a:effectLst/>
                <a:latin typeface="Tahoma" charset="0"/>
              </a:rPr>
              <a:t>mlanan</a:t>
            </a:r>
            <a:r>
              <a:rPr lang="en-US" sz="1600" dirty="0">
                <a:effectLst/>
                <a:latin typeface="Tahoma" charset="0"/>
              </a:rPr>
              <a:t> </a:t>
            </a:r>
            <a:r>
              <a:rPr lang="en-US" sz="1600" dirty="0" err="1">
                <a:effectLst/>
                <a:latin typeface="Tahoma" charset="0"/>
              </a:rPr>
              <a:t>ve</a:t>
            </a:r>
            <a:r>
              <a:rPr lang="en-US" sz="1600" dirty="0">
                <a:effectLst/>
                <a:latin typeface="Tahoma" charset="0"/>
              </a:rPr>
              <a:t> </a:t>
            </a:r>
            <a:r>
              <a:rPr lang="en-US" sz="1600" dirty="0" err="1">
                <a:effectLst/>
                <a:latin typeface="Tahoma" charset="0"/>
              </a:rPr>
              <a:t>mü</a:t>
            </a:r>
            <a:r>
              <a:rPr lang="tr-TR" sz="1600" dirty="0">
                <a:effectLst/>
                <a:latin typeface="Tahoma" charset="0"/>
              </a:rPr>
              <a:t>ş</a:t>
            </a:r>
            <a:r>
              <a:rPr lang="en-US" sz="1600" dirty="0" err="1">
                <a:effectLst/>
                <a:latin typeface="Tahoma" charset="0"/>
              </a:rPr>
              <a:t>teri</a:t>
            </a:r>
            <a:r>
              <a:rPr lang="en-US" sz="1600" dirty="0">
                <a:effectLst/>
                <a:latin typeface="Tahoma" charset="0"/>
              </a:rPr>
              <a:t> </a:t>
            </a:r>
            <a:r>
              <a:rPr lang="en-US" sz="1600" dirty="0" err="1">
                <a:effectLst/>
                <a:latin typeface="Tahoma" charset="0"/>
              </a:rPr>
              <a:t>kaynakl</a:t>
            </a:r>
            <a:r>
              <a:rPr lang="tr-TR" sz="1600" dirty="0">
                <a:effectLst/>
                <a:latin typeface="Tahoma" charset="0"/>
              </a:rPr>
              <a:t>ı </a:t>
            </a:r>
            <a:r>
              <a:rPr lang="en-US" sz="1600" dirty="0" err="1">
                <a:effectLst/>
                <a:latin typeface="Tahoma" charset="0"/>
              </a:rPr>
              <a:t>etik</a:t>
            </a:r>
            <a:r>
              <a:rPr lang="en-US" sz="1600" dirty="0">
                <a:effectLst/>
                <a:latin typeface="Tahoma" charset="0"/>
              </a:rPr>
              <a:t> </a:t>
            </a:r>
            <a:r>
              <a:rPr lang="en-US" sz="1600" dirty="0" err="1">
                <a:effectLst/>
                <a:latin typeface="Tahoma" charset="0"/>
              </a:rPr>
              <a:t>ihlalleri</a:t>
            </a:r>
            <a:r>
              <a:rPr lang="en-US" sz="1600" dirty="0">
                <a:effectLst/>
                <a:latin typeface="Tahoma" charset="0"/>
              </a:rPr>
              <a:t> de </a:t>
            </a:r>
            <a:r>
              <a:rPr lang="tr-TR" sz="1600" dirty="0">
                <a:effectLst/>
                <a:latin typeface="Tahoma" charset="0"/>
              </a:rPr>
              <a:t>ol</a:t>
            </a:r>
            <a:r>
              <a:rPr lang="en-US" sz="1600" dirty="0" err="1">
                <a:effectLst/>
                <a:latin typeface="Tahoma" charset="0"/>
              </a:rPr>
              <a:t>maktad</a:t>
            </a:r>
            <a:r>
              <a:rPr lang="tr-TR" sz="1600" dirty="0">
                <a:effectLst/>
                <a:latin typeface="Tahoma" charset="0"/>
              </a:rPr>
              <a:t>ı</a:t>
            </a:r>
            <a:r>
              <a:rPr lang="en-US" sz="1600" dirty="0">
                <a:effectLst/>
                <a:latin typeface="Tahoma" charset="0"/>
              </a:rPr>
              <a:t>r. </a:t>
            </a:r>
            <a:r>
              <a:rPr lang="en-US" sz="1600" dirty="0" err="1">
                <a:effectLst/>
                <a:latin typeface="Tahoma" charset="0"/>
              </a:rPr>
              <a:t>Mü</a:t>
            </a:r>
            <a:r>
              <a:rPr lang="tr-TR" sz="1600" dirty="0">
                <a:effectLst/>
                <a:latin typeface="Tahoma" charset="0"/>
              </a:rPr>
              <a:t>ş</a:t>
            </a:r>
            <a:r>
              <a:rPr lang="en-US" sz="1600" dirty="0" err="1">
                <a:effectLst/>
                <a:latin typeface="Tahoma" charset="0"/>
              </a:rPr>
              <a:t>teri</a:t>
            </a:r>
            <a:r>
              <a:rPr lang="en-US" sz="1600" dirty="0">
                <a:effectLst/>
                <a:latin typeface="Tahoma" charset="0"/>
              </a:rPr>
              <a:t> h</a:t>
            </a:r>
            <a:r>
              <a:rPr lang="tr-TR" sz="1600" dirty="0">
                <a:effectLst/>
                <a:latin typeface="Tahoma" charset="0"/>
              </a:rPr>
              <a:t>ı</a:t>
            </a:r>
            <a:r>
              <a:rPr lang="en-US" sz="1600" dirty="0" err="1">
                <a:effectLst/>
                <a:latin typeface="Tahoma" charset="0"/>
              </a:rPr>
              <a:t>rs</a:t>
            </a:r>
            <a:r>
              <a:rPr lang="tr-TR" sz="1600" dirty="0">
                <a:effectLst/>
                <a:latin typeface="Tahoma" charset="0"/>
              </a:rPr>
              <a:t>ı</a:t>
            </a:r>
            <a:r>
              <a:rPr lang="en-US" sz="1600" dirty="0" err="1">
                <a:effectLst/>
                <a:latin typeface="Tahoma" charset="0"/>
              </a:rPr>
              <a:t>zl</a:t>
            </a:r>
            <a:r>
              <a:rPr lang="tr-TR" sz="1600" dirty="0" err="1">
                <a:effectLst/>
                <a:latin typeface="Tahoma" charset="0"/>
              </a:rPr>
              <a:t>ığı</a:t>
            </a:r>
            <a:r>
              <a:rPr lang="en-US" sz="1600" dirty="0">
                <a:effectLst/>
                <a:latin typeface="Tahoma" charset="0"/>
              </a:rPr>
              <a:t>, </a:t>
            </a:r>
            <a:r>
              <a:rPr lang="en-US" sz="1600" dirty="0" err="1">
                <a:effectLst/>
                <a:latin typeface="Tahoma" charset="0"/>
              </a:rPr>
              <a:t>taciz</a:t>
            </a:r>
            <a:r>
              <a:rPr lang="en-US" sz="1600" dirty="0">
                <a:effectLst/>
                <a:latin typeface="Tahoma" charset="0"/>
              </a:rPr>
              <a:t>, </a:t>
            </a:r>
            <a:r>
              <a:rPr lang="en-US" sz="1600" dirty="0" err="1">
                <a:effectLst/>
                <a:latin typeface="Tahoma" charset="0"/>
              </a:rPr>
              <a:t>i</a:t>
            </a:r>
            <a:r>
              <a:rPr lang="tr-TR" sz="1600" dirty="0">
                <a:effectLst/>
                <a:latin typeface="Tahoma" charset="0"/>
              </a:rPr>
              <a:t>ş</a:t>
            </a:r>
            <a:r>
              <a:rPr lang="en-US" sz="1600" dirty="0" err="1">
                <a:effectLst/>
                <a:latin typeface="Tahoma" charset="0"/>
              </a:rPr>
              <a:t>letme</a:t>
            </a:r>
            <a:r>
              <a:rPr lang="en-US" sz="1600" dirty="0">
                <a:effectLst/>
                <a:latin typeface="Tahoma" charset="0"/>
              </a:rPr>
              <a:t> </a:t>
            </a:r>
            <a:r>
              <a:rPr lang="en-US" sz="1600" dirty="0" err="1">
                <a:effectLst/>
                <a:latin typeface="Tahoma" charset="0"/>
              </a:rPr>
              <a:t>hakk</a:t>
            </a:r>
            <a:r>
              <a:rPr lang="tr-TR" sz="1600" dirty="0">
                <a:effectLst/>
                <a:latin typeface="Tahoma" charset="0"/>
              </a:rPr>
              <a:t>ı</a:t>
            </a:r>
            <a:r>
              <a:rPr lang="en-US" sz="1600" dirty="0" err="1">
                <a:effectLst/>
                <a:latin typeface="Tahoma" charset="0"/>
              </a:rPr>
              <a:t>nda</a:t>
            </a:r>
            <a:r>
              <a:rPr lang="en-US" sz="1600" dirty="0">
                <a:effectLst/>
                <a:latin typeface="Tahoma" charset="0"/>
              </a:rPr>
              <a:t> </a:t>
            </a:r>
            <a:r>
              <a:rPr lang="en-US" sz="1600" dirty="0" err="1">
                <a:effectLst/>
                <a:latin typeface="Tahoma" charset="0"/>
              </a:rPr>
              <a:t>kötü</a:t>
            </a:r>
            <a:r>
              <a:rPr lang="en-US" sz="1600" dirty="0">
                <a:effectLst/>
                <a:latin typeface="Tahoma" charset="0"/>
              </a:rPr>
              <a:t> tan</a:t>
            </a:r>
            <a:r>
              <a:rPr lang="tr-TR" sz="1600" dirty="0">
                <a:effectLst/>
                <a:latin typeface="Tahoma" charset="0"/>
              </a:rPr>
              <a:t>ı</a:t>
            </a:r>
            <a:r>
              <a:rPr lang="en-US" sz="1600" dirty="0">
                <a:effectLst/>
                <a:latin typeface="Tahoma" charset="0"/>
              </a:rPr>
              <a:t>t</a:t>
            </a:r>
            <a:r>
              <a:rPr lang="tr-TR" sz="1600" dirty="0">
                <a:effectLst/>
                <a:latin typeface="Tahoma" charset="0"/>
              </a:rPr>
              <a:t>ı</a:t>
            </a:r>
            <a:r>
              <a:rPr lang="en-US" sz="1600" dirty="0">
                <a:effectLst/>
                <a:latin typeface="Tahoma" charset="0"/>
              </a:rPr>
              <a:t>m, </a:t>
            </a:r>
            <a:r>
              <a:rPr lang="en-US" sz="1600" dirty="0" err="1">
                <a:effectLst/>
                <a:latin typeface="Tahoma" charset="0"/>
              </a:rPr>
              <a:t>personele</a:t>
            </a:r>
            <a:r>
              <a:rPr lang="en-US" sz="1600" dirty="0">
                <a:effectLst/>
                <a:latin typeface="Tahoma" charset="0"/>
              </a:rPr>
              <a:t> </a:t>
            </a:r>
            <a:r>
              <a:rPr lang="en-US" sz="1600" dirty="0" err="1">
                <a:effectLst/>
                <a:latin typeface="Tahoma" charset="0"/>
              </a:rPr>
              <a:t>bunlar</a:t>
            </a:r>
            <a:r>
              <a:rPr lang="en-US" sz="1600" dirty="0">
                <a:effectLst/>
                <a:latin typeface="Tahoma" charset="0"/>
              </a:rPr>
              <a:t> </a:t>
            </a:r>
            <a:r>
              <a:rPr lang="en-US" sz="1600" dirty="0" err="1">
                <a:effectLst/>
                <a:latin typeface="Tahoma" charset="0"/>
              </a:rPr>
              <a:t>aras</a:t>
            </a:r>
            <a:r>
              <a:rPr lang="tr-TR" sz="1600" dirty="0">
                <a:effectLst/>
                <a:latin typeface="Tahoma" charset="0"/>
              </a:rPr>
              <a:t>ı</a:t>
            </a:r>
            <a:r>
              <a:rPr lang="en-US" sz="1600" dirty="0" err="1">
                <a:effectLst/>
                <a:latin typeface="Tahoma" charset="0"/>
              </a:rPr>
              <a:t>nda</a:t>
            </a:r>
            <a:r>
              <a:rPr lang="en-US" sz="1600" dirty="0">
                <a:effectLst/>
                <a:latin typeface="Tahoma" charset="0"/>
              </a:rPr>
              <a:t> say</a:t>
            </a:r>
            <a:r>
              <a:rPr lang="tr-TR" sz="1600" dirty="0">
                <a:effectLst/>
                <a:latin typeface="Tahoma" charset="0"/>
              </a:rPr>
              <a:t>ı</a:t>
            </a:r>
            <a:r>
              <a:rPr lang="en-US" sz="1600" dirty="0" err="1">
                <a:effectLst/>
                <a:latin typeface="Tahoma" charset="0"/>
              </a:rPr>
              <a:t>labilir</a:t>
            </a:r>
            <a:r>
              <a:rPr lang="en-US" sz="1600" dirty="0">
                <a:effectLst/>
                <a:latin typeface="Tahoma" charset="0"/>
              </a:rPr>
              <a:t>. </a:t>
            </a:r>
            <a:r>
              <a:rPr lang="en-US" sz="1600" dirty="0" err="1">
                <a:effectLst/>
                <a:latin typeface="Tahoma" charset="0"/>
              </a:rPr>
              <a:t>Örne</a:t>
            </a:r>
            <a:r>
              <a:rPr lang="tr-TR" sz="1600" dirty="0">
                <a:effectLst/>
                <a:latin typeface="Tahoma" charset="0"/>
              </a:rPr>
              <a:t>ğ</a:t>
            </a:r>
            <a:r>
              <a:rPr lang="en-US" sz="1600" dirty="0">
                <a:effectLst/>
                <a:latin typeface="Tahoma" charset="0"/>
              </a:rPr>
              <a:t>in; </a:t>
            </a:r>
            <a:r>
              <a:rPr lang="en-US" sz="1600" dirty="0" err="1">
                <a:effectLst/>
                <a:latin typeface="Tahoma" charset="0"/>
              </a:rPr>
              <a:t>mü</a:t>
            </a:r>
            <a:r>
              <a:rPr lang="tr-TR" sz="1600" dirty="0">
                <a:effectLst/>
                <a:latin typeface="Tahoma" charset="0"/>
              </a:rPr>
              <a:t>ş</a:t>
            </a:r>
            <a:r>
              <a:rPr lang="en-US" sz="1600" dirty="0" err="1">
                <a:effectLst/>
                <a:latin typeface="Tahoma" charset="0"/>
              </a:rPr>
              <a:t>terilerin</a:t>
            </a:r>
            <a:r>
              <a:rPr lang="en-US" sz="1600" dirty="0">
                <a:effectLst/>
                <a:latin typeface="Tahoma" charset="0"/>
              </a:rPr>
              <a:t> </a:t>
            </a:r>
            <a:r>
              <a:rPr lang="en-US" sz="1600" dirty="0" err="1">
                <a:effectLst/>
                <a:latin typeface="Tahoma" charset="0"/>
              </a:rPr>
              <a:t>konaklad</a:t>
            </a:r>
            <a:r>
              <a:rPr lang="tr-TR" sz="1600" dirty="0">
                <a:effectLst/>
                <a:latin typeface="Tahoma" charset="0"/>
              </a:rPr>
              <a:t>ı</a:t>
            </a:r>
            <a:r>
              <a:rPr lang="en-US" sz="1600" dirty="0" err="1">
                <a:effectLst/>
                <a:latin typeface="Tahoma" charset="0"/>
              </a:rPr>
              <a:t>klar</a:t>
            </a:r>
            <a:r>
              <a:rPr lang="tr-TR" sz="1600" dirty="0">
                <a:effectLst/>
                <a:latin typeface="Tahoma" charset="0"/>
              </a:rPr>
              <a:t>ı </a:t>
            </a:r>
            <a:r>
              <a:rPr lang="en-US" sz="1600" dirty="0" err="1">
                <a:effectLst/>
                <a:latin typeface="Tahoma" charset="0"/>
              </a:rPr>
              <a:t>tesisten</a:t>
            </a:r>
            <a:r>
              <a:rPr lang="en-US" sz="1600" dirty="0">
                <a:effectLst/>
                <a:latin typeface="Tahoma" charset="0"/>
              </a:rPr>
              <a:t> </a:t>
            </a:r>
            <a:r>
              <a:rPr lang="tr-TR" sz="1600" dirty="0">
                <a:effectLst/>
                <a:latin typeface="Tahoma" charset="0"/>
              </a:rPr>
              <a:t>hatıra </a:t>
            </a:r>
            <a:r>
              <a:rPr lang="en-US" sz="1600" dirty="0" err="1">
                <a:effectLst/>
                <a:latin typeface="Tahoma" charset="0"/>
              </a:rPr>
              <a:t>olmas</a:t>
            </a:r>
            <a:r>
              <a:rPr lang="tr-TR" sz="1600" dirty="0">
                <a:effectLst/>
                <a:latin typeface="Tahoma" charset="0"/>
              </a:rPr>
              <a:t>ı </a:t>
            </a:r>
            <a:r>
              <a:rPr lang="en-US" sz="1600" dirty="0" err="1">
                <a:effectLst/>
                <a:latin typeface="Tahoma" charset="0"/>
              </a:rPr>
              <a:t>amac</a:t>
            </a:r>
            <a:r>
              <a:rPr lang="tr-TR" sz="1600" dirty="0">
                <a:effectLst/>
                <a:latin typeface="Tahoma" charset="0"/>
              </a:rPr>
              <a:t>ı</a:t>
            </a:r>
            <a:r>
              <a:rPr lang="en-US" sz="1600" dirty="0" err="1">
                <a:effectLst/>
                <a:latin typeface="Tahoma" charset="0"/>
              </a:rPr>
              <a:t>yla</a:t>
            </a:r>
            <a:r>
              <a:rPr lang="en-US" sz="1600" dirty="0">
                <a:effectLst/>
                <a:latin typeface="Tahoma" charset="0"/>
              </a:rPr>
              <a:t> </a:t>
            </a:r>
            <a:r>
              <a:rPr lang="en-US" sz="1600" dirty="0" err="1">
                <a:effectLst/>
                <a:latin typeface="Tahoma" charset="0"/>
              </a:rPr>
              <a:t>i</a:t>
            </a:r>
            <a:r>
              <a:rPr lang="tr-TR" sz="1600" dirty="0">
                <a:effectLst/>
                <a:latin typeface="Tahoma" charset="0"/>
              </a:rPr>
              <a:t>ş</a:t>
            </a:r>
            <a:r>
              <a:rPr lang="en-US" sz="1600" dirty="0" err="1">
                <a:effectLst/>
                <a:latin typeface="Tahoma" charset="0"/>
              </a:rPr>
              <a:t>letmeye</a:t>
            </a:r>
            <a:r>
              <a:rPr lang="en-US" sz="1600" dirty="0">
                <a:effectLst/>
                <a:latin typeface="Tahoma" charset="0"/>
              </a:rPr>
              <a:t> </a:t>
            </a:r>
            <a:r>
              <a:rPr lang="en-US" sz="1600" dirty="0" err="1">
                <a:effectLst/>
                <a:latin typeface="Tahoma" charset="0"/>
              </a:rPr>
              <a:t>ait</a:t>
            </a:r>
            <a:r>
              <a:rPr lang="en-US" sz="1600" dirty="0">
                <a:effectLst/>
                <a:latin typeface="Tahoma" charset="0"/>
              </a:rPr>
              <a:t> </a:t>
            </a:r>
            <a:r>
              <a:rPr lang="en-US" sz="1600" dirty="0" err="1">
                <a:effectLst/>
                <a:latin typeface="Tahoma" charset="0"/>
              </a:rPr>
              <a:t>kül</a:t>
            </a:r>
            <a:r>
              <a:rPr lang="en-US" sz="1600" dirty="0">
                <a:effectLst/>
                <a:latin typeface="Tahoma" charset="0"/>
              </a:rPr>
              <a:t> </a:t>
            </a:r>
            <a:r>
              <a:rPr lang="en-US" sz="1600" dirty="0" err="1">
                <a:effectLst/>
                <a:latin typeface="Tahoma" charset="0"/>
              </a:rPr>
              <a:t>tablas</a:t>
            </a:r>
            <a:r>
              <a:rPr lang="tr-TR" sz="1600" dirty="0">
                <a:effectLst/>
                <a:latin typeface="Tahoma" charset="0"/>
              </a:rPr>
              <a:t>ı</a:t>
            </a:r>
            <a:r>
              <a:rPr lang="en-US" sz="1600" dirty="0">
                <a:effectLst/>
                <a:latin typeface="Tahoma" charset="0"/>
              </a:rPr>
              <a:t>, </a:t>
            </a:r>
            <a:r>
              <a:rPr lang="en-US" sz="1600" dirty="0" err="1">
                <a:effectLst/>
                <a:latin typeface="Tahoma" charset="0"/>
              </a:rPr>
              <a:t>havlu</a:t>
            </a:r>
            <a:r>
              <a:rPr lang="en-US" sz="1600" dirty="0">
                <a:effectLst/>
                <a:latin typeface="Tahoma" charset="0"/>
              </a:rPr>
              <a:t>, </a:t>
            </a:r>
            <a:r>
              <a:rPr lang="en-US" sz="1600" dirty="0" err="1">
                <a:effectLst/>
                <a:latin typeface="Tahoma" charset="0"/>
              </a:rPr>
              <a:t>çar</a:t>
            </a:r>
            <a:r>
              <a:rPr lang="tr-TR" sz="1600" dirty="0">
                <a:effectLst/>
                <a:latin typeface="Tahoma" charset="0"/>
              </a:rPr>
              <a:t>ş</a:t>
            </a:r>
            <a:r>
              <a:rPr lang="en-US" sz="1600" dirty="0" err="1">
                <a:effectLst/>
                <a:latin typeface="Tahoma" charset="0"/>
              </a:rPr>
              <a:t>af</a:t>
            </a:r>
            <a:r>
              <a:rPr lang="en-US" sz="1600" dirty="0">
                <a:effectLst/>
                <a:latin typeface="Tahoma" charset="0"/>
              </a:rPr>
              <a:t> vb. </a:t>
            </a:r>
            <a:r>
              <a:rPr lang="en-US" sz="1600" dirty="0" err="1">
                <a:effectLst/>
                <a:latin typeface="Tahoma" charset="0"/>
              </a:rPr>
              <a:t>i</a:t>
            </a:r>
            <a:r>
              <a:rPr lang="tr-TR" sz="1600" dirty="0">
                <a:effectLst/>
                <a:latin typeface="Tahoma" charset="0"/>
              </a:rPr>
              <a:t>ş</a:t>
            </a:r>
            <a:r>
              <a:rPr lang="en-US" sz="1600" dirty="0" err="1">
                <a:effectLst/>
                <a:latin typeface="Tahoma" charset="0"/>
              </a:rPr>
              <a:t>letmeye</a:t>
            </a:r>
            <a:r>
              <a:rPr lang="en-US" sz="1600" dirty="0">
                <a:effectLst/>
                <a:latin typeface="Tahoma" charset="0"/>
              </a:rPr>
              <a:t> </a:t>
            </a:r>
            <a:r>
              <a:rPr lang="en-US" sz="1600" dirty="0" err="1">
                <a:effectLst/>
                <a:latin typeface="Tahoma" charset="0"/>
              </a:rPr>
              <a:t>ait</a:t>
            </a:r>
            <a:r>
              <a:rPr lang="en-US" sz="1600" dirty="0">
                <a:effectLst/>
                <a:latin typeface="Tahoma" charset="0"/>
              </a:rPr>
              <a:t> </a:t>
            </a:r>
            <a:r>
              <a:rPr lang="en-US" sz="1600" dirty="0" err="1">
                <a:effectLst/>
                <a:latin typeface="Tahoma" charset="0"/>
              </a:rPr>
              <a:t>ar</a:t>
            </a:r>
            <a:r>
              <a:rPr lang="tr-TR" sz="1600" dirty="0">
                <a:effectLst/>
                <a:latin typeface="Tahoma" charset="0"/>
              </a:rPr>
              <a:t>ı </a:t>
            </a:r>
            <a:r>
              <a:rPr lang="en-US" sz="1600" dirty="0" err="1">
                <a:effectLst/>
                <a:latin typeface="Tahoma" charset="0"/>
              </a:rPr>
              <a:t>çalmalar</a:t>
            </a:r>
            <a:r>
              <a:rPr lang="tr-TR" sz="1600" dirty="0">
                <a:effectLst/>
                <a:latin typeface="Tahoma" charset="0"/>
              </a:rPr>
              <a:t>ı</a:t>
            </a:r>
            <a:r>
              <a:rPr lang="en-US" sz="1600" dirty="0">
                <a:effectLst/>
                <a:latin typeface="Tahoma" charset="0"/>
              </a:rPr>
              <a:t>, e</a:t>
            </a:r>
            <a:r>
              <a:rPr lang="tr-TR" sz="1600" dirty="0">
                <a:effectLst/>
                <a:latin typeface="Tahoma" charset="0"/>
              </a:rPr>
              <a:t>ş</a:t>
            </a:r>
            <a:r>
              <a:rPr lang="en-US" sz="1600" dirty="0" err="1">
                <a:effectLst/>
                <a:latin typeface="Tahoma" charset="0"/>
              </a:rPr>
              <a:t>yalar</a:t>
            </a:r>
            <a:r>
              <a:rPr lang="tr-TR" sz="1600" dirty="0">
                <a:effectLst/>
                <a:latin typeface="Tahoma" charset="0"/>
              </a:rPr>
              <a:t>ı </a:t>
            </a:r>
            <a:r>
              <a:rPr lang="en-US" sz="1600" dirty="0" err="1">
                <a:effectLst/>
                <a:latin typeface="Tahoma" charset="0"/>
              </a:rPr>
              <a:t>ve</a:t>
            </a:r>
            <a:r>
              <a:rPr lang="en-US" sz="1600" dirty="0">
                <a:effectLst/>
                <a:latin typeface="Tahoma" charset="0"/>
              </a:rPr>
              <a:t> </a:t>
            </a:r>
            <a:r>
              <a:rPr lang="en-US" sz="1600" dirty="0" err="1">
                <a:effectLst/>
                <a:latin typeface="Tahoma" charset="0"/>
              </a:rPr>
              <a:t>donan</a:t>
            </a:r>
            <a:r>
              <a:rPr lang="tr-TR" sz="1600" dirty="0">
                <a:effectLst/>
                <a:latin typeface="Tahoma" charset="0"/>
              </a:rPr>
              <a:t>ı</a:t>
            </a:r>
            <a:r>
              <a:rPr lang="en-US" sz="1600" dirty="0">
                <a:effectLst/>
                <a:latin typeface="Tahoma" charset="0"/>
              </a:rPr>
              <a:t>m</a:t>
            </a:r>
            <a:r>
              <a:rPr lang="tr-TR" sz="1600" dirty="0">
                <a:effectLst/>
                <a:latin typeface="Tahoma" charset="0"/>
              </a:rPr>
              <a:t>ı </a:t>
            </a:r>
            <a:r>
              <a:rPr lang="en-US" sz="1600" dirty="0" err="1">
                <a:effectLst/>
                <a:latin typeface="Tahoma" charset="0"/>
              </a:rPr>
              <a:t>kötü</a:t>
            </a:r>
            <a:r>
              <a:rPr lang="en-US" sz="1600" dirty="0">
                <a:effectLst/>
                <a:latin typeface="Tahoma" charset="0"/>
              </a:rPr>
              <a:t> </a:t>
            </a:r>
            <a:r>
              <a:rPr lang="en-US" sz="1600" dirty="0" err="1">
                <a:effectLst/>
                <a:latin typeface="Tahoma" charset="0"/>
              </a:rPr>
              <a:t>kullanmalar</a:t>
            </a:r>
            <a:r>
              <a:rPr lang="tr-TR" sz="1600" dirty="0">
                <a:effectLst/>
                <a:latin typeface="Tahoma" charset="0"/>
              </a:rPr>
              <a:t>ı</a:t>
            </a:r>
            <a:r>
              <a:rPr lang="en-US" sz="1600" dirty="0">
                <a:effectLst/>
                <a:latin typeface="Tahoma" charset="0"/>
              </a:rPr>
              <a:t>, k</a:t>
            </a:r>
            <a:r>
              <a:rPr lang="tr-TR" sz="1600" dirty="0">
                <a:effectLst/>
                <a:latin typeface="Tahoma" charset="0"/>
              </a:rPr>
              <a:t>ı</a:t>
            </a:r>
            <a:r>
              <a:rPr lang="en-US" sz="1600" dirty="0" err="1">
                <a:effectLst/>
                <a:latin typeface="Tahoma" charset="0"/>
              </a:rPr>
              <a:t>rmalar</a:t>
            </a:r>
            <a:r>
              <a:rPr lang="tr-TR" sz="1600" dirty="0">
                <a:effectLst/>
                <a:latin typeface="Tahoma" charset="0"/>
              </a:rPr>
              <a:t>ı </a:t>
            </a:r>
            <a:r>
              <a:rPr lang="en-US" sz="1600" dirty="0" err="1">
                <a:effectLst/>
                <a:latin typeface="Tahoma" charset="0"/>
              </a:rPr>
              <a:t>gibi</a:t>
            </a:r>
            <a:r>
              <a:rPr lang="en-US" sz="1600" dirty="0">
                <a:effectLst/>
                <a:latin typeface="Tahoma" charset="0"/>
              </a:rPr>
              <a:t>. </a:t>
            </a:r>
            <a:r>
              <a:rPr lang="tr-TR" sz="1600" dirty="0">
                <a:effectLst/>
                <a:latin typeface="Tahoma" charset="0"/>
              </a:rPr>
              <a:t>2004 yılında </a:t>
            </a:r>
            <a:r>
              <a:rPr lang="en-US" sz="1600" dirty="0">
                <a:effectLst/>
                <a:latin typeface="Tahoma" charset="0"/>
              </a:rPr>
              <a:t> 737 </a:t>
            </a:r>
            <a:r>
              <a:rPr lang="en-US" sz="1600" dirty="0" err="1">
                <a:effectLst/>
                <a:latin typeface="Tahoma" charset="0"/>
              </a:rPr>
              <a:t>milyar</a:t>
            </a:r>
            <a:r>
              <a:rPr lang="en-US" sz="1600" dirty="0">
                <a:effectLst/>
                <a:latin typeface="Tahoma" charset="0"/>
              </a:rPr>
              <a:t> </a:t>
            </a:r>
            <a:r>
              <a:rPr lang="en-US" sz="1600" dirty="0" err="1">
                <a:effectLst/>
                <a:latin typeface="Tahoma" charset="0"/>
              </a:rPr>
              <a:t>havlu</a:t>
            </a:r>
            <a:r>
              <a:rPr lang="en-US" sz="1600" dirty="0">
                <a:effectLst/>
                <a:latin typeface="Tahoma" charset="0"/>
              </a:rPr>
              <a:t>, 390 </a:t>
            </a:r>
            <a:r>
              <a:rPr lang="en-US" sz="1600" dirty="0" err="1">
                <a:effectLst/>
                <a:latin typeface="Tahoma" charset="0"/>
              </a:rPr>
              <a:t>milyar</a:t>
            </a:r>
            <a:r>
              <a:rPr lang="en-US" sz="1600" dirty="0">
                <a:effectLst/>
                <a:latin typeface="Tahoma" charset="0"/>
              </a:rPr>
              <a:t> </a:t>
            </a:r>
            <a:r>
              <a:rPr lang="en-US" sz="1600" dirty="0" err="1">
                <a:effectLst/>
                <a:latin typeface="Tahoma" charset="0"/>
              </a:rPr>
              <a:t>liral</a:t>
            </a:r>
            <a:r>
              <a:rPr lang="tr-TR" sz="1600" dirty="0">
                <a:effectLst/>
                <a:latin typeface="Tahoma" charset="0"/>
              </a:rPr>
              <a:t>ı</a:t>
            </a:r>
            <a:r>
              <a:rPr lang="en-US" sz="1600" dirty="0">
                <a:effectLst/>
                <a:latin typeface="Tahoma" charset="0"/>
              </a:rPr>
              <a:t>k </a:t>
            </a:r>
            <a:r>
              <a:rPr lang="en-US" sz="1600" dirty="0" err="1">
                <a:effectLst/>
                <a:latin typeface="Tahoma" charset="0"/>
              </a:rPr>
              <a:t>bornoz</a:t>
            </a:r>
            <a:r>
              <a:rPr lang="en-US" sz="1600" dirty="0">
                <a:effectLst/>
                <a:latin typeface="Tahoma" charset="0"/>
              </a:rPr>
              <a:t> </a:t>
            </a:r>
            <a:r>
              <a:rPr lang="en-US" sz="1600" dirty="0" err="1">
                <a:effectLst/>
                <a:latin typeface="Tahoma" charset="0"/>
              </a:rPr>
              <a:t>ve</a:t>
            </a:r>
            <a:r>
              <a:rPr lang="en-US" sz="1600" dirty="0">
                <a:effectLst/>
                <a:latin typeface="Tahoma" charset="0"/>
              </a:rPr>
              <a:t> 56 </a:t>
            </a:r>
            <a:r>
              <a:rPr lang="en-US" sz="1600" dirty="0" err="1">
                <a:effectLst/>
                <a:latin typeface="Tahoma" charset="0"/>
              </a:rPr>
              <a:t>milyar</a:t>
            </a:r>
            <a:r>
              <a:rPr lang="en-US" sz="1600" dirty="0">
                <a:effectLst/>
                <a:latin typeface="Tahoma" charset="0"/>
              </a:rPr>
              <a:t> </a:t>
            </a:r>
            <a:r>
              <a:rPr lang="en-US" sz="1600" dirty="0" err="1">
                <a:effectLst/>
                <a:latin typeface="Tahoma" charset="0"/>
              </a:rPr>
              <a:t>liral</a:t>
            </a:r>
            <a:r>
              <a:rPr lang="tr-TR" sz="1600" dirty="0">
                <a:effectLst/>
                <a:latin typeface="Tahoma" charset="0"/>
              </a:rPr>
              <a:t>ı</a:t>
            </a:r>
            <a:r>
              <a:rPr lang="en-US" sz="1600" dirty="0">
                <a:effectLst/>
                <a:latin typeface="Tahoma" charset="0"/>
              </a:rPr>
              <a:t>k </a:t>
            </a:r>
            <a:r>
              <a:rPr lang="en-US" sz="1600" dirty="0" err="1">
                <a:effectLst/>
                <a:latin typeface="Tahoma" charset="0"/>
              </a:rPr>
              <a:t>kül</a:t>
            </a:r>
            <a:r>
              <a:rPr lang="en-US" sz="1600" dirty="0">
                <a:effectLst/>
                <a:latin typeface="Tahoma" charset="0"/>
              </a:rPr>
              <a:t> </a:t>
            </a:r>
            <a:r>
              <a:rPr lang="en-US" sz="1600" dirty="0" err="1">
                <a:effectLst/>
                <a:latin typeface="Tahoma" charset="0"/>
              </a:rPr>
              <a:t>tablas</a:t>
            </a:r>
            <a:r>
              <a:rPr lang="tr-TR" sz="1600" dirty="0">
                <a:effectLst/>
                <a:latin typeface="Tahoma" charset="0"/>
              </a:rPr>
              <a:t>ı </a:t>
            </a:r>
            <a:r>
              <a:rPr lang="en-US" sz="1600" dirty="0" err="1">
                <a:effectLst/>
                <a:latin typeface="Tahoma" charset="0"/>
              </a:rPr>
              <a:t>ile</a:t>
            </a:r>
            <a:r>
              <a:rPr lang="en-US" sz="1600" dirty="0">
                <a:effectLst/>
                <a:latin typeface="Tahoma" charset="0"/>
              </a:rPr>
              <a:t> 63 </a:t>
            </a:r>
            <a:r>
              <a:rPr lang="en-US" sz="1600" dirty="0" err="1">
                <a:effectLst/>
                <a:latin typeface="Tahoma" charset="0"/>
              </a:rPr>
              <a:t>milyar</a:t>
            </a:r>
            <a:r>
              <a:rPr lang="en-US" sz="1600" dirty="0">
                <a:effectLst/>
                <a:latin typeface="Tahoma" charset="0"/>
              </a:rPr>
              <a:t> </a:t>
            </a:r>
            <a:r>
              <a:rPr lang="en-US" sz="1600" dirty="0" err="1">
                <a:effectLst/>
                <a:latin typeface="Tahoma" charset="0"/>
              </a:rPr>
              <a:t>ayakkab</a:t>
            </a:r>
            <a:r>
              <a:rPr lang="tr-TR" sz="1600" dirty="0">
                <a:effectLst/>
                <a:latin typeface="Tahoma" charset="0"/>
              </a:rPr>
              <a:t>ı </a:t>
            </a:r>
            <a:r>
              <a:rPr lang="en-US" sz="1600" dirty="0" err="1">
                <a:effectLst/>
                <a:latin typeface="Tahoma" charset="0"/>
              </a:rPr>
              <a:t>çekece</a:t>
            </a:r>
            <a:r>
              <a:rPr lang="tr-TR" sz="1600" dirty="0">
                <a:effectLst/>
                <a:latin typeface="Tahoma" charset="0"/>
              </a:rPr>
              <a:t>ğ</a:t>
            </a:r>
            <a:r>
              <a:rPr lang="en-US" sz="1600" dirty="0" err="1">
                <a:effectLst/>
                <a:latin typeface="Tahoma" charset="0"/>
              </a:rPr>
              <a:t>i</a:t>
            </a:r>
            <a:r>
              <a:rPr lang="en-US" sz="1600" dirty="0">
                <a:effectLst/>
                <a:latin typeface="Tahoma" charset="0"/>
              </a:rPr>
              <a:t> </a:t>
            </a:r>
            <a:r>
              <a:rPr lang="tr-TR" sz="1600" dirty="0">
                <a:effectLst/>
                <a:latin typeface="Tahoma" charset="0"/>
              </a:rPr>
              <a:t> çalınmıştır. </a:t>
            </a:r>
            <a:r>
              <a:rPr lang="en-US" sz="1600" dirty="0" smtClean="0">
                <a:effectLst/>
                <a:latin typeface="Tahoma" charset="0"/>
              </a:rPr>
              <a:t>T</a:t>
            </a:r>
            <a:endParaRPr lang="tr-TR" sz="1600" dirty="0">
              <a:effectLst/>
              <a:latin typeface="Tahoma" charset="0"/>
            </a:endParaRPr>
          </a:p>
          <a:p>
            <a:pPr>
              <a:defRPr/>
            </a:pPr>
            <a:r>
              <a:rPr lang="tr-TR" sz="800" dirty="0">
                <a:effectLst/>
                <a:latin typeface="Tahoma" charset="0"/>
              </a:rPr>
              <a:t> </a:t>
            </a:r>
          </a:p>
          <a:p>
            <a:pPr>
              <a:defRPr/>
            </a:pPr>
            <a:r>
              <a:rPr lang="tr-TR" sz="800" dirty="0">
                <a:effectLst/>
                <a:latin typeface="Tahoma" charset="0"/>
              </a:rPr>
              <a:t> </a:t>
            </a:r>
          </a:p>
          <a:p>
            <a:pPr>
              <a:defRPr/>
            </a:pPr>
            <a:endParaRPr lang="tr-TR" sz="800" dirty="0">
              <a:effectLst/>
              <a:latin typeface="Tahom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78461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r>
              <a:rPr lang="en-US" dirty="0" err="1">
                <a:latin typeface="Tahoma" charset="0"/>
              </a:rPr>
              <a:t>esis</a:t>
            </a:r>
            <a:r>
              <a:rPr lang="en-US" dirty="0">
                <a:latin typeface="Tahoma" charset="0"/>
              </a:rPr>
              <a:t> </a:t>
            </a:r>
            <a:r>
              <a:rPr lang="en-US" dirty="0" err="1">
                <a:latin typeface="Tahoma" charset="0"/>
              </a:rPr>
              <a:t>yöneticileri</a:t>
            </a:r>
            <a:r>
              <a:rPr lang="tr-TR" dirty="0">
                <a:latin typeface="Tahoma" charset="0"/>
              </a:rPr>
              <a:t> bu durumu </a:t>
            </a:r>
            <a:r>
              <a:rPr lang="en-US" dirty="0" err="1">
                <a:latin typeface="Tahoma" charset="0"/>
              </a:rPr>
              <a:t>farkl</a:t>
            </a:r>
            <a:r>
              <a:rPr lang="tr-TR" dirty="0">
                <a:latin typeface="Tahoma" charset="0"/>
              </a:rPr>
              <a:t>ı </a:t>
            </a:r>
            <a:r>
              <a:rPr lang="en-US" dirty="0" err="1">
                <a:latin typeface="Tahoma" charset="0"/>
              </a:rPr>
              <a:t>nedenlere</a:t>
            </a:r>
            <a:r>
              <a:rPr lang="en-US" dirty="0">
                <a:latin typeface="Tahoma" charset="0"/>
              </a:rPr>
              <a:t> </a:t>
            </a:r>
            <a:r>
              <a:rPr lang="en-US" dirty="0" err="1">
                <a:latin typeface="Tahoma" charset="0"/>
              </a:rPr>
              <a:t>ba</a:t>
            </a:r>
            <a:r>
              <a:rPr lang="tr-TR" dirty="0">
                <a:latin typeface="Tahoma" charset="0"/>
              </a:rPr>
              <a:t>ğ</a:t>
            </a:r>
            <a:r>
              <a:rPr lang="en-US" dirty="0" err="1">
                <a:latin typeface="Tahoma" charset="0"/>
              </a:rPr>
              <a:t>larken</a:t>
            </a:r>
            <a:r>
              <a:rPr lang="en-US" dirty="0">
                <a:latin typeface="Tahoma" charset="0"/>
              </a:rPr>
              <a:t>, </a:t>
            </a:r>
            <a:r>
              <a:rPr lang="en-US" dirty="0" err="1">
                <a:latin typeface="Tahoma" charset="0"/>
              </a:rPr>
              <a:t>bir</a:t>
            </a:r>
            <a:r>
              <a:rPr lang="en-US" dirty="0">
                <a:latin typeface="Tahoma" charset="0"/>
              </a:rPr>
              <a:t> k</a:t>
            </a:r>
            <a:r>
              <a:rPr lang="tr-TR" dirty="0">
                <a:latin typeface="Tahoma" charset="0"/>
              </a:rPr>
              <a:t>ı</a:t>
            </a:r>
            <a:r>
              <a:rPr lang="en-US" dirty="0" err="1">
                <a:latin typeface="Tahoma" charset="0"/>
              </a:rPr>
              <a:t>sm</a:t>
            </a:r>
            <a:r>
              <a:rPr lang="tr-TR" dirty="0">
                <a:latin typeface="Tahoma" charset="0"/>
              </a:rPr>
              <a:t>ı </a:t>
            </a:r>
            <a:r>
              <a:rPr lang="en-US" dirty="0">
                <a:latin typeface="Tahoma" charset="0"/>
              </a:rPr>
              <a:t>da </a:t>
            </a:r>
            <a:r>
              <a:rPr lang="en-US" dirty="0" err="1">
                <a:latin typeface="Tahoma" charset="0"/>
              </a:rPr>
              <a:t>bu</a:t>
            </a:r>
            <a:r>
              <a:rPr lang="en-US" dirty="0">
                <a:latin typeface="Tahoma" charset="0"/>
              </a:rPr>
              <a:t> </a:t>
            </a:r>
            <a:r>
              <a:rPr lang="en-US" dirty="0" err="1">
                <a:latin typeface="Tahoma" charset="0"/>
              </a:rPr>
              <a:t>durumun</a:t>
            </a:r>
            <a:r>
              <a:rPr lang="en-US" dirty="0">
                <a:latin typeface="Tahoma" charset="0"/>
              </a:rPr>
              <a:t> al</a:t>
            </a:r>
            <a:r>
              <a:rPr lang="tr-TR" dirty="0" err="1">
                <a:latin typeface="Tahoma" charset="0"/>
              </a:rPr>
              <a:t>ışkanlıkta</a:t>
            </a:r>
            <a:r>
              <a:rPr lang="en-US" dirty="0">
                <a:latin typeface="Tahoma" charset="0"/>
              </a:rPr>
              <a:t>n </a:t>
            </a:r>
            <a:r>
              <a:rPr lang="en-US" dirty="0" err="1">
                <a:latin typeface="Tahoma" charset="0"/>
              </a:rPr>
              <a:t>kaynakland</a:t>
            </a:r>
            <a:r>
              <a:rPr lang="tr-TR" dirty="0" err="1">
                <a:latin typeface="Tahoma" charset="0"/>
              </a:rPr>
              <a:t>ığı</a:t>
            </a:r>
            <a:r>
              <a:rPr lang="en-US" dirty="0">
                <a:latin typeface="Tahoma" charset="0"/>
              </a:rPr>
              <a:t>n</a:t>
            </a:r>
            <a:r>
              <a:rPr lang="tr-TR" dirty="0">
                <a:latin typeface="Tahoma" charset="0"/>
              </a:rPr>
              <a:t>ı </a:t>
            </a:r>
            <a:r>
              <a:rPr lang="en-US" dirty="0" err="1">
                <a:latin typeface="Tahoma" charset="0"/>
              </a:rPr>
              <a:t>belirtmi</a:t>
            </a:r>
            <a:r>
              <a:rPr lang="tr-TR" dirty="0">
                <a:latin typeface="Tahoma" charset="0"/>
              </a:rPr>
              <a:t>ş</a:t>
            </a:r>
            <a:r>
              <a:rPr lang="en-US" dirty="0" err="1">
                <a:latin typeface="Tahoma" charset="0"/>
              </a:rPr>
              <a:t>lerdir</a:t>
            </a:r>
            <a:r>
              <a:rPr lang="en-US" dirty="0">
                <a:latin typeface="Tahoma" charset="0"/>
              </a:rPr>
              <a:t>. </a:t>
            </a:r>
            <a:r>
              <a:rPr lang="en-US" dirty="0" err="1">
                <a:latin typeface="Tahoma" charset="0"/>
              </a:rPr>
              <a:t>Baz</a:t>
            </a:r>
            <a:r>
              <a:rPr lang="tr-TR" dirty="0">
                <a:latin typeface="Tahoma" charset="0"/>
              </a:rPr>
              <a:t>ı </a:t>
            </a:r>
            <a:r>
              <a:rPr lang="en-US" dirty="0" err="1">
                <a:latin typeface="Tahoma" charset="0"/>
              </a:rPr>
              <a:t>yöneticiler</a:t>
            </a:r>
            <a:r>
              <a:rPr lang="en-US" dirty="0">
                <a:latin typeface="Tahoma" charset="0"/>
              </a:rPr>
              <a:t> de, </a:t>
            </a:r>
            <a:r>
              <a:rPr lang="en-US" dirty="0" err="1">
                <a:latin typeface="Tahoma" charset="0"/>
              </a:rPr>
              <a:t>odalara</a:t>
            </a:r>
            <a:r>
              <a:rPr lang="en-US" dirty="0">
                <a:latin typeface="Tahoma" charset="0"/>
              </a:rPr>
              <a:t> </a:t>
            </a:r>
            <a:r>
              <a:rPr lang="en-US" dirty="0" err="1">
                <a:latin typeface="Tahoma" charset="0"/>
              </a:rPr>
              <a:t>mü</a:t>
            </a:r>
            <a:r>
              <a:rPr lang="tr-TR" dirty="0">
                <a:latin typeface="Tahoma" charset="0"/>
              </a:rPr>
              <a:t>ş</a:t>
            </a:r>
            <a:r>
              <a:rPr lang="en-US" dirty="0" err="1">
                <a:latin typeface="Tahoma" charset="0"/>
              </a:rPr>
              <a:t>terinin</a:t>
            </a:r>
            <a:r>
              <a:rPr lang="en-US" dirty="0">
                <a:latin typeface="Tahoma" charset="0"/>
              </a:rPr>
              <a:t> </a:t>
            </a:r>
            <a:endParaRPr lang="tr-TR" dirty="0">
              <a:latin typeface="Tahoma" charset="0"/>
            </a:endParaRPr>
          </a:p>
          <a:p>
            <a:pPr>
              <a:buFont typeface="Wingdings" charset="0"/>
              <a:buNone/>
              <a:defRPr/>
            </a:pPr>
            <a:r>
              <a:rPr lang="tr-TR" dirty="0">
                <a:latin typeface="Tahoma" charset="0"/>
              </a:rPr>
              <a:t>	</a:t>
            </a:r>
            <a:r>
              <a:rPr lang="en-US" dirty="0" err="1">
                <a:latin typeface="Tahoma" charset="0"/>
              </a:rPr>
              <a:t>memnun</a:t>
            </a:r>
            <a:r>
              <a:rPr lang="en-US" dirty="0">
                <a:latin typeface="Tahoma" charset="0"/>
              </a:rPr>
              <a:t> </a:t>
            </a:r>
            <a:r>
              <a:rPr lang="en-US" dirty="0" err="1">
                <a:latin typeface="Tahoma" charset="0"/>
              </a:rPr>
              <a:t>ayr</a:t>
            </a:r>
            <a:r>
              <a:rPr lang="tr-TR" dirty="0">
                <a:latin typeface="Tahoma" charset="0"/>
              </a:rPr>
              <a:t>ı</a:t>
            </a:r>
            <a:r>
              <a:rPr lang="en-US" dirty="0" err="1">
                <a:latin typeface="Tahoma" charset="0"/>
              </a:rPr>
              <a:t>lmas</a:t>
            </a:r>
            <a:r>
              <a:rPr lang="tr-TR" dirty="0">
                <a:latin typeface="Tahoma" charset="0"/>
              </a:rPr>
              <a:t>ı</a:t>
            </a:r>
            <a:r>
              <a:rPr lang="en-US" dirty="0">
                <a:latin typeface="Tahoma" charset="0"/>
              </a:rPr>
              <a:t>n</a:t>
            </a:r>
            <a:r>
              <a:rPr lang="tr-TR" dirty="0">
                <a:latin typeface="Tahoma" charset="0"/>
              </a:rPr>
              <a:t>ı </a:t>
            </a:r>
            <a:r>
              <a:rPr lang="en-US" dirty="0" err="1">
                <a:latin typeface="Tahoma" charset="0"/>
              </a:rPr>
              <a:t>sa</a:t>
            </a:r>
            <a:r>
              <a:rPr lang="tr-TR" dirty="0">
                <a:latin typeface="Tahoma" charset="0"/>
              </a:rPr>
              <a:t>ğ</a:t>
            </a:r>
            <a:r>
              <a:rPr lang="en-US" dirty="0" err="1">
                <a:latin typeface="Tahoma" charset="0"/>
              </a:rPr>
              <a:t>layacak</a:t>
            </a:r>
            <a:r>
              <a:rPr lang="en-US" dirty="0">
                <a:latin typeface="Tahoma" charset="0"/>
              </a:rPr>
              <a:t>; </a:t>
            </a:r>
            <a:r>
              <a:rPr lang="en-US" dirty="0" err="1">
                <a:latin typeface="Tahoma" charset="0"/>
              </a:rPr>
              <a:t>ancak</a:t>
            </a:r>
            <a:r>
              <a:rPr lang="en-US" dirty="0">
                <a:latin typeface="Tahoma" charset="0"/>
              </a:rPr>
              <a:t> </a:t>
            </a:r>
            <a:r>
              <a:rPr lang="en-US" dirty="0" err="1">
                <a:latin typeface="Tahoma" charset="0"/>
              </a:rPr>
              <a:t>otelde</a:t>
            </a:r>
            <a:r>
              <a:rPr lang="en-US" dirty="0">
                <a:latin typeface="Tahoma" charset="0"/>
              </a:rPr>
              <a:t> </a:t>
            </a:r>
            <a:r>
              <a:rPr lang="en-US" dirty="0" err="1">
                <a:latin typeface="Tahoma" charset="0"/>
              </a:rPr>
              <a:t>büyük</a:t>
            </a:r>
            <a:r>
              <a:rPr lang="en-US" dirty="0">
                <a:latin typeface="Tahoma" charset="0"/>
              </a:rPr>
              <a:t> </a:t>
            </a:r>
            <a:r>
              <a:rPr lang="en-US" dirty="0" err="1">
                <a:latin typeface="Tahoma" charset="0"/>
              </a:rPr>
              <a:t>maliyet</a:t>
            </a:r>
            <a:r>
              <a:rPr lang="en-US" dirty="0">
                <a:latin typeface="Tahoma" charset="0"/>
              </a:rPr>
              <a:t> </a:t>
            </a:r>
            <a:r>
              <a:rPr lang="en-US" dirty="0" err="1">
                <a:latin typeface="Tahoma" charset="0"/>
              </a:rPr>
              <a:t>yaratma­i</a:t>
            </a:r>
            <a:r>
              <a:rPr lang="tr-TR" dirty="0">
                <a:latin typeface="Tahoma" charset="0"/>
              </a:rPr>
              <a:t>ş</a:t>
            </a:r>
            <a:r>
              <a:rPr lang="en-US" dirty="0" err="1">
                <a:latin typeface="Tahoma" charset="0"/>
              </a:rPr>
              <a:t>levsel</a:t>
            </a:r>
            <a:r>
              <a:rPr lang="en-US" dirty="0">
                <a:latin typeface="Tahoma" charset="0"/>
              </a:rPr>
              <a:t> e</a:t>
            </a:r>
            <a:r>
              <a:rPr lang="tr-TR" dirty="0">
                <a:latin typeface="Tahoma" charset="0"/>
              </a:rPr>
              <a:t>ş</a:t>
            </a:r>
            <a:r>
              <a:rPr lang="en-US" dirty="0" err="1">
                <a:latin typeface="Tahoma" charset="0"/>
              </a:rPr>
              <a:t>antiyonlar</a:t>
            </a:r>
            <a:r>
              <a:rPr lang="en-US" dirty="0">
                <a:latin typeface="Tahoma" charset="0"/>
              </a:rPr>
              <a:t> </a:t>
            </a:r>
            <a:r>
              <a:rPr lang="en-US" dirty="0" err="1">
                <a:latin typeface="Tahoma" charset="0"/>
              </a:rPr>
              <a:t>kullanarak</a:t>
            </a:r>
            <a:r>
              <a:rPr lang="en-US" dirty="0">
                <a:latin typeface="Tahoma" charset="0"/>
              </a:rPr>
              <a:t> </a:t>
            </a:r>
            <a:r>
              <a:rPr lang="en-US" dirty="0" err="1">
                <a:latin typeface="Tahoma" charset="0"/>
              </a:rPr>
              <a:t>bu</a:t>
            </a:r>
            <a:r>
              <a:rPr lang="en-US" dirty="0">
                <a:latin typeface="Tahoma" charset="0"/>
              </a:rPr>
              <a:t> </a:t>
            </a:r>
            <a:r>
              <a:rPr lang="en-US" dirty="0" err="1">
                <a:latin typeface="Tahoma" charset="0"/>
              </a:rPr>
              <a:t>sorunu</a:t>
            </a:r>
            <a:r>
              <a:rPr lang="en-US" dirty="0">
                <a:latin typeface="Tahoma" charset="0"/>
              </a:rPr>
              <a:t> </a:t>
            </a:r>
            <a:r>
              <a:rPr lang="en-US" dirty="0" err="1">
                <a:latin typeface="Tahoma" charset="0"/>
              </a:rPr>
              <a:t>çözdüklerini</a:t>
            </a:r>
            <a:r>
              <a:rPr lang="en-US" dirty="0">
                <a:latin typeface="Tahoma" charset="0"/>
              </a:rPr>
              <a:t> </a:t>
            </a:r>
            <a:r>
              <a:rPr lang="en-US" dirty="0" err="1">
                <a:latin typeface="Tahoma" charset="0"/>
              </a:rPr>
              <a:t>ifade</a:t>
            </a:r>
            <a:r>
              <a:rPr lang="en-US" dirty="0">
                <a:latin typeface="Tahoma" charset="0"/>
              </a:rPr>
              <a:t> </a:t>
            </a:r>
            <a:r>
              <a:rPr lang="en-US" dirty="0" err="1">
                <a:latin typeface="Tahoma" charset="0"/>
              </a:rPr>
              <a:t>etmi</a:t>
            </a:r>
            <a:r>
              <a:rPr lang="tr-TR" dirty="0">
                <a:latin typeface="Tahoma" charset="0"/>
              </a:rPr>
              <a:t>ş</a:t>
            </a:r>
            <a:r>
              <a:rPr lang="en-US" dirty="0" err="1">
                <a:latin typeface="Tahoma" charset="0"/>
              </a:rPr>
              <a:t>lerdir</a:t>
            </a:r>
            <a:r>
              <a:rPr lang="en-US" dirty="0">
                <a:latin typeface="Tahoma" charset="0"/>
              </a:rPr>
              <a:t>. </a:t>
            </a:r>
            <a:r>
              <a:rPr lang="en-US" dirty="0" err="1">
                <a:latin typeface="Tahoma" charset="0"/>
              </a:rPr>
              <a:t>malzemeler</a:t>
            </a:r>
            <a:r>
              <a:rPr lang="en-US" dirty="0">
                <a:latin typeface="Tahoma" charset="0"/>
              </a:rPr>
              <a:t> </a:t>
            </a:r>
            <a:r>
              <a:rPr lang="en-US" dirty="0" err="1">
                <a:latin typeface="Tahoma" charset="0"/>
              </a:rPr>
              <a:t>mü</a:t>
            </a:r>
            <a:r>
              <a:rPr lang="tr-TR" dirty="0">
                <a:latin typeface="Tahoma" charset="0"/>
              </a:rPr>
              <a:t>ş</a:t>
            </a:r>
            <a:r>
              <a:rPr lang="en-US" dirty="0" err="1">
                <a:latin typeface="Tahoma" charset="0"/>
              </a:rPr>
              <a:t>teri</a:t>
            </a:r>
            <a:r>
              <a:rPr lang="en-US" dirty="0">
                <a:latin typeface="Tahoma" charset="0"/>
              </a:rPr>
              <a:t> </a:t>
            </a:r>
            <a:r>
              <a:rPr lang="en-US" dirty="0" err="1">
                <a:latin typeface="Tahoma" charset="0"/>
              </a:rPr>
              <a:t>aç</a:t>
            </a:r>
            <a:r>
              <a:rPr lang="tr-TR" dirty="0">
                <a:latin typeface="Tahoma" charset="0"/>
              </a:rPr>
              <a:t>ı</a:t>
            </a:r>
            <a:r>
              <a:rPr lang="en-US" dirty="0">
                <a:latin typeface="Tahoma" charset="0"/>
              </a:rPr>
              <a:t>s</a:t>
            </a:r>
            <a:r>
              <a:rPr lang="tr-TR" dirty="0">
                <a:latin typeface="Tahoma" charset="0"/>
              </a:rPr>
              <a:t>ı</a:t>
            </a:r>
            <a:r>
              <a:rPr lang="en-US" dirty="0" err="1">
                <a:latin typeface="Tahoma" charset="0"/>
              </a:rPr>
              <a:t>ndan</a:t>
            </a:r>
            <a:r>
              <a:rPr lang="en-US" dirty="0">
                <a:latin typeface="Tahoma" charset="0"/>
              </a:rPr>
              <a:t> </a:t>
            </a:r>
            <a:r>
              <a:rPr lang="en-US" dirty="0" err="1">
                <a:latin typeface="Tahoma" charset="0"/>
              </a:rPr>
              <a:t>psikolojik</a:t>
            </a:r>
            <a:r>
              <a:rPr lang="en-US" dirty="0">
                <a:latin typeface="Tahoma" charset="0"/>
              </a:rPr>
              <a:t> </a:t>
            </a:r>
            <a:r>
              <a:rPr lang="en-US" dirty="0" err="1">
                <a:latin typeface="Tahoma" charset="0"/>
              </a:rPr>
              <a:t>olarak</a:t>
            </a:r>
            <a:r>
              <a:rPr lang="en-US" dirty="0">
                <a:latin typeface="Tahoma" charset="0"/>
              </a:rPr>
              <a:t> </a:t>
            </a:r>
            <a:r>
              <a:rPr lang="en-US" dirty="0" err="1">
                <a:latin typeface="Tahoma" charset="0"/>
              </a:rPr>
              <a:t>çevresindekilere</a:t>
            </a:r>
            <a:r>
              <a:rPr lang="en-US" dirty="0">
                <a:latin typeface="Tahoma" charset="0"/>
              </a:rPr>
              <a:t> </a:t>
            </a:r>
            <a:r>
              <a:rPr lang="en-US" dirty="0" err="1">
                <a:latin typeface="Tahoma" charset="0"/>
              </a:rPr>
              <a:t>tatil</a:t>
            </a:r>
            <a:r>
              <a:rPr lang="tr-TR" dirty="0" err="1">
                <a:latin typeface="Tahoma" charset="0"/>
              </a:rPr>
              <a:t>lerinin</a:t>
            </a:r>
            <a:r>
              <a:rPr lang="en-US" dirty="0">
                <a:latin typeface="Tahoma" charset="0"/>
              </a:rPr>
              <a:t> </a:t>
            </a:r>
            <a:r>
              <a:rPr lang="en-US" dirty="0" err="1">
                <a:latin typeface="Tahoma" charset="0"/>
              </a:rPr>
              <a:t>bir</a:t>
            </a:r>
            <a:r>
              <a:rPr lang="en-US" dirty="0">
                <a:latin typeface="Tahoma" charset="0"/>
              </a:rPr>
              <a:t> </a:t>
            </a:r>
            <a:r>
              <a:rPr lang="en-US" dirty="0" err="1">
                <a:latin typeface="Tahoma" charset="0"/>
              </a:rPr>
              <a:t>delili</a:t>
            </a:r>
            <a:r>
              <a:rPr lang="en-US" dirty="0">
                <a:latin typeface="Tahoma" charset="0"/>
              </a:rPr>
              <a:t> </a:t>
            </a:r>
            <a:r>
              <a:rPr lang="en-US" dirty="0" err="1">
                <a:latin typeface="Tahoma" charset="0"/>
              </a:rPr>
              <a:t>olarak</a:t>
            </a:r>
            <a:r>
              <a:rPr lang="en-US" dirty="0">
                <a:latin typeface="Tahoma" charset="0"/>
              </a:rPr>
              <a:t> </a:t>
            </a:r>
            <a:r>
              <a:rPr lang="en-US" dirty="0" err="1">
                <a:latin typeface="Tahoma" charset="0"/>
              </a:rPr>
              <a:t>görülürken</a:t>
            </a:r>
            <a:r>
              <a:rPr lang="en-US" dirty="0">
                <a:latin typeface="Tahoma" charset="0"/>
              </a:rPr>
              <a:t>, e</a:t>
            </a:r>
            <a:r>
              <a:rPr lang="tr-TR" dirty="0">
                <a:latin typeface="Tahoma" charset="0"/>
              </a:rPr>
              <a:t>ş</a:t>
            </a:r>
            <a:r>
              <a:rPr lang="en-US" dirty="0" err="1">
                <a:latin typeface="Tahoma" charset="0"/>
              </a:rPr>
              <a:t>antiyon</a:t>
            </a:r>
            <a:r>
              <a:rPr lang="en-US" dirty="0">
                <a:latin typeface="Tahoma" charset="0"/>
              </a:rPr>
              <a:t> d</a:t>
            </a:r>
            <a:r>
              <a:rPr lang="tr-TR" dirty="0">
                <a:latin typeface="Tahoma" charset="0"/>
              </a:rPr>
              <a:t>ışı</a:t>
            </a:r>
            <a:r>
              <a:rPr lang="en-US" dirty="0" err="1">
                <a:latin typeface="Tahoma" charset="0"/>
              </a:rPr>
              <a:t>ndaki</a:t>
            </a:r>
            <a:r>
              <a:rPr lang="en-US" dirty="0">
                <a:latin typeface="Tahoma" charset="0"/>
              </a:rPr>
              <a:t> e</a:t>
            </a:r>
            <a:r>
              <a:rPr lang="tr-TR" dirty="0">
                <a:latin typeface="Tahoma" charset="0"/>
              </a:rPr>
              <a:t>ş</a:t>
            </a:r>
            <a:r>
              <a:rPr lang="en-US" dirty="0" err="1">
                <a:latin typeface="Tahoma" charset="0"/>
              </a:rPr>
              <a:t>yalar</a:t>
            </a:r>
            <a:r>
              <a:rPr lang="tr-TR" dirty="0">
                <a:latin typeface="Tahoma" charset="0"/>
              </a:rPr>
              <a:t>ı</a:t>
            </a:r>
            <a:r>
              <a:rPr lang="en-US" dirty="0">
                <a:latin typeface="Tahoma" charset="0"/>
              </a:rPr>
              <a:t>n al</a:t>
            </a:r>
            <a:r>
              <a:rPr lang="tr-TR" dirty="0">
                <a:latin typeface="Tahoma" charset="0"/>
              </a:rPr>
              <a:t>ı</a:t>
            </a:r>
            <a:r>
              <a:rPr lang="en-US" dirty="0" err="1">
                <a:latin typeface="Tahoma" charset="0"/>
              </a:rPr>
              <a:t>nmas</a:t>
            </a:r>
            <a:r>
              <a:rPr lang="tr-TR" dirty="0">
                <a:latin typeface="Tahoma" charset="0"/>
              </a:rPr>
              <a:t>ı </a:t>
            </a:r>
            <a:r>
              <a:rPr lang="en-US" dirty="0" err="1">
                <a:latin typeface="Tahoma" charset="0"/>
              </a:rPr>
              <a:t>ba</a:t>
            </a:r>
            <a:r>
              <a:rPr lang="tr-TR" dirty="0" err="1">
                <a:latin typeface="Tahoma" charset="0"/>
              </a:rPr>
              <a:t>şkasını</a:t>
            </a:r>
            <a:r>
              <a:rPr lang="en-US" dirty="0">
                <a:latin typeface="Tahoma" charset="0"/>
              </a:rPr>
              <a:t>n mal</a:t>
            </a:r>
            <a:r>
              <a:rPr lang="tr-TR" dirty="0">
                <a:latin typeface="Tahoma" charset="0"/>
              </a:rPr>
              <a:t>ı</a:t>
            </a:r>
            <a:r>
              <a:rPr lang="en-US" dirty="0">
                <a:latin typeface="Tahoma" charset="0"/>
              </a:rPr>
              <a:t>n</a:t>
            </a:r>
            <a:r>
              <a:rPr lang="tr-TR" dirty="0">
                <a:latin typeface="Tahoma" charset="0"/>
              </a:rPr>
              <a:t>ı </a:t>
            </a:r>
            <a:r>
              <a:rPr lang="en-US" dirty="0" err="1">
                <a:latin typeface="Tahoma" charset="0"/>
              </a:rPr>
              <a:t>izinsiz</a:t>
            </a:r>
            <a:r>
              <a:rPr lang="en-US" dirty="0">
                <a:latin typeface="Tahoma" charset="0"/>
              </a:rPr>
              <a:t> </a:t>
            </a:r>
            <a:r>
              <a:rPr lang="en-US" dirty="0" err="1">
                <a:latin typeface="Tahoma" charset="0"/>
              </a:rPr>
              <a:t>almak</a:t>
            </a:r>
            <a:r>
              <a:rPr lang="en-US" dirty="0">
                <a:latin typeface="Tahoma" charset="0"/>
              </a:rPr>
              <a:t> </a:t>
            </a:r>
            <a:r>
              <a:rPr lang="en-US" dirty="0" err="1">
                <a:latin typeface="Tahoma" charset="0"/>
              </a:rPr>
              <a:t>oldu</a:t>
            </a:r>
            <a:r>
              <a:rPr lang="tr-TR" dirty="0">
                <a:latin typeface="Tahoma" charset="0"/>
              </a:rPr>
              <a:t>ğ</a:t>
            </a:r>
            <a:r>
              <a:rPr lang="en-US" dirty="0" err="1">
                <a:latin typeface="Tahoma" charset="0"/>
              </a:rPr>
              <a:t>undan</a:t>
            </a:r>
            <a:r>
              <a:rPr lang="en-US" dirty="0">
                <a:latin typeface="Tahoma" charset="0"/>
              </a:rPr>
              <a:t>, </a:t>
            </a:r>
            <a:r>
              <a:rPr lang="en-US" dirty="0" err="1">
                <a:latin typeface="Tahoma" charset="0"/>
              </a:rPr>
              <a:t>mü</a:t>
            </a:r>
            <a:r>
              <a:rPr lang="tr-TR" dirty="0">
                <a:latin typeface="Tahoma" charset="0"/>
              </a:rPr>
              <a:t>ş</a:t>
            </a:r>
            <a:r>
              <a:rPr lang="en-US" dirty="0" err="1">
                <a:latin typeface="Tahoma" charset="0"/>
              </a:rPr>
              <a:t>terinin</a:t>
            </a:r>
            <a:r>
              <a:rPr lang="en-US" dirty="0">
                <a:latin typeface="Tahoma" charset="0"/>
              </a:rPr>
              <a:t> </a:t>
            </a:r>
            <a:r>
              <a:rPr lang="en-US" dirty="0" err="1">
                <a:latin typeface="Tahoma" charset="0"/>
              </a:rPr>
              <a:t>dürüstlük</a:t>
            </a:r>
            <a:r>
              <a:rPr lang="en-US" dirty="0">
                <a:latin typeface="Tahoma" charset="0"/>
              </a:rPr>
              <a:t>, do</a:t>
            </a:r>
            <a:r>
              <a:rPr lang="tr-TR" dirty="0">
                <a:latin typeface="Tahoma" charset="0"/>
              </a:rPr>
              <a:t>ğ</a:t>
            </a:r>
            <a:r>
              <a:rPr lang="en-US" dirty="0" err="1">
                <a:latin typeface="Tahoma" charset="0"/>
              </a:rPr>
              <a:t>ruluk</a:t>
            </a:r>
            <a:r>
              <a:rPr lang="en-US" dirty="0">
                <a:latin typeface="Tahoma" charset="0"/>
              </a:rPr>
              <a:t>, </a:t>
            </a:r>
            <a:r>
              <a:rPr lang="en-US" dirty="0" err="1">
                <a:latin typeface="Tahoma" charset="0"/>
              </a:rPr>
              <a:t>ba</a:t>
            </a:r>
            <a:r>
              <a:rPr lang="tr-TR" dirty="0">
                <a:latin typeface="Tahoma" charset="0"/>
              </a:rPr>
              <a:t>ş­</a:t>
            </a:r>
            <a:r>
              <a:rPr lang="en-US" dirty="0" err="1">
                <a:latin typeface="Tahoma" charset="0"/>
              </a:rPr>
              <a:t>sayg</a:t>
            </a:r>
            <a:r>
              <a:rPr lang="tr-TR" dirty="0">
                <a:latin typeface="Tahoma" charset="0"/>
              </a:rPr>
              <a:t>ı </a:t>
            </a:r>
            <a:r>
              <a:rPr lang="en-US" dirty="0" err="1">
                <a:latin typeface="Tahoma" charset="0"/>
              </a:rPr>
              <a:t>gibi</a:t>
            </a:r>
            <a:r>
              <a:rPr lang="en-US" dirty="0">
                <a:latin typeface="Tahoma" charset="0"/>
              </a:rPr>
              <a:t> </a:t>
            </a:r>
            <a:r>
              <a:rPr lang="en-US" dirty="0" err="1">
                <a:latin typeface="Tahoma" charset="0"/>
              </a:rPr>
              <a:t>etik</a:t>
            </a:r>
            <a:r>
              <a:rPr lang="en-US" dirty="0">
                <a:latin typeface="Tahoma" charset="0"/>
              </a:rPr>
              <a:t> </a:t>
            </a:r>
            <a:r>
              <a:rPr lang="en-US" dirty="0" err="1">
                <a:latin typeface="Tahoma" charset="0"/>
              </a:rPr>
              <a:t>kurallar</a:t>
            </a:r>
            <a:r>
              <a:rPr lang="tr-TR" dirty="0">
                <a:latin typeface="Tahoma" charset="0"/>
              </a:rPr>
              <a:t>ı </a:t>
            </a:r>
            <a:r>
              <a:rPr lang="en-US" dirty="0" err="1">
                <a:latin typeface="Tahoma" charset="0"/>
              </a:rPr>
              <a:t>ihlal</a:t>
            </a:r>
            <a:r>
              <a:rPr lang="en-US" dirty="0">
                <a:latin typeface="Tahoma" charset="0"/>
              </a:rPr>
              <a:t> </a:t>
            </a:r>
            <a:r>
              <a:rPr lang="en-US" dirty="0" err="1">
                <a:latin typeface="Tahoma" charset="0"/>
              </a:rPr>
              <a:t>etmesi</a:t>
            </a:r>
            <a:r>
              <a:rPr lang="en-US" dirty="0">
                <a:latin typeface="Tahoma" charset="0"/>
              </a:rPr>
              <a:t> </a:t>
            </a:r>
            <a:r>
              <a:rPr lang="en-US" dirty="0" err="1">
                <a:latin typeface="Tahoma" charset="0"/>
              </a:rPr>
              <a:t>anlam</a:t>
            </a:r>
            <a:r>
              <a:rPr lang="tr-TR" dirty="0">
                <a:latin typeface="Tahoma" charset="0"/>
              </a:rPr>
              <a:t>ı</a:t>
            </a:r>
            <a:r>
              <a:rPr lang="en-US" dirty="0" err="1">
                <a:latin typeface="Tahoma" charset="0"/>
              </a:rPr>
              <a:t>na</a:t>
            </a:r>
            <a:r>
              <a:rPr lang="en-US" dirty="0">
                <a:latin typeface="Tahoma" charset="0"/>
              </a:rPr>
              <a:t> </a:t>
            </a:r>
            <a:r>
              <a:rPr lang="en-US" dirty="0" err="1">
                <a:latin typeface="Tahoma" charset="0"/>
              </a:rPr>
              <a:t>gelmektedir</a:t>
            </a:r>
            <a:r>
              <a:rPr lang="en-US" dirty="0">
                <a:latin typeface="Tahoma" charset="0"/>
              </a:rPr>
              <a:t>. </a:t>
            </a:r>
            <a:endParaRPr lang="tr-TR">
              <a:latin typeface="Tahoma" charset="0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55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Kaynak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Meryem</a:t>
            </a:r>
            <a:r>
              <a:rPr lang="en-US" dirty="0" smtClean="0"/>
              <a:t> </a:t>
            </a:r>
            <a:r>
              <a:rPr lang="en-US" dirty="0" err="1" smtClean="0"/>
              <a:t>Kozak</a:t>
            </a:r>
            <a:r>
              <a:rPr lang="en-US" dirty="0" smtClean="0"/>
              <a:t>- </a:t>
            </a:r>
            <a:r>
              <a:rPr lang="en-US" dirty="0" err="1" smtClean="0"/>
              <a:t>Hatice</a:t>
            </a:r>
            <a:r>
              <a:rPr lang="en-US" dirty="0" smtClean="0"/>
              <a:t> </a:t>
            </a:r>
            <a:r>
              <a:rPr lang="en-US" dirty="0" err="1" smtClean="0"/>
              <a:t>Nergis</a:t>
            </a:r>
            <a:r>
              <a:rPr lang="en-US" dirty="0" smtClean="0"/>
              <a:t>- </a:t>
            </a:r>
            <a:r>
              <a:rPr lang="en-US" dirty="0" err="1" smtClean="0"/>
              <a:t>Turizmde</a:t>
            </a:r>
            <a:r>
              <a:rPr lang="en-US" dirty="0" smtClean="0"/>
              <a:t> </a:t>
            </a:r>
            <a:r>
              <a:rPr lang="en-US" dirty="0" err="1" smtClean="0"/>
              <a:t>Etik</a:t>
            </a:r>
            <a:r>
              <a:rPr lang="en-US" dirty="0" smtClean="0"/>
              <a:t>- </a:t>
            </a:r>
            <a:r>
              <a:rPr lang="en-US" dirty="0" err="1" smtClean="0"/>
              <a:t>Detay</a:t>
            </a:r>
            <a:r>
              <a:rPr lang="en-US" dirty="0" smtClean="0"/>
              <a:t> </a:t>
            </a:r>
            <a:r>
              <a:rPr lang="en-US" dirty="0" err="1" smtClean="0"/>
              <a:t>Yayıncılık</a:t>
            </a:r>
            <a:endParaRPr lang="en-US" dirty="0" smtClean="0"/>
          </a:p>
          <a:p>
            <a:r>
              <a:rPr lang="en-US" dirty="0" err="1" smtClean="0"/>
              <a:t>Çeşitli</a:t>
            </a:r>
            <a:r>
              <a:rPr lang="en-US" dirty="0" smtClean="0"/>
              <a:t> </a:t>
            </a:r>
            <a:r>
              <a:rPr lang="en-US" dirty="0" err="1" smtClean="0"/>
              <a:t>makaleler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70796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263</Words>
  <Application>Microsoft Macintosh PowerPoint</Application>
  <PresentationFormat>On-screen Show (4:3)</PresentationFormat>
  <Paragraphs>19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Kaynak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azade</dc:creator>
  <cp:lastModifiedBy>azade</cp:lastModifiedBy>
  <cp:revision>3</cp:revision>
  <dcterms:created xsi:type="dcterms:W3CDTF">2017-11-16T13:32:06Z</dcterms:created>
  <dcterms:modified xsi:type="dcterms:W3CDTF">2017-11-16T13:41:05Z</dcterms:modified>
</cp:coreProperties>
</file>