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5/17/18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67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BC48EC7-AF6A-48D3-8284-14BACBEBDD84}"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2985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2065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2458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71402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2289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376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708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89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67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44961B7-6B89-48AB-966F-622E2788EEC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52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090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5/17/18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49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5/17/18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97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5/17/18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28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F131DD-A141-4471-BCF9-C6073EDD7E20}"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81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B334A90-EB03-42F3-8859-2C2B2724C058}"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516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5/17/18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7679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E54D65-6771-5E41-ADE4-601F4A83FC2F}"/>
              </a:ext>
            </a:extLst>
          </p:cNvPr>
          <p:cNvSpPr>
            <a:spLocks noGrp="1"/>
          </p:cNvSpPr>
          <p:nvPr>
            <p:ph type="ctrTitle"/>
          </p:nvPr>
        </p:nvSpPr>
        <p:spPr/>
        <p:txBody>
          <a:bodyPr/>
          <a:lstStyle/>
          <a:p>
            <a:r>
              <a:rPr lang="tr-TR" sz="5400" dirty="0"/>
              <a:t>Çocuk Edebiyatı</a:t>
            </a:r>
          </a:p>
        </p:txBody>
      </p:sp>
      <p:sp>
        <p:nvSpPr>
          <p:cNvPr id="3" name="Alt Başlık 2">
            <a:extLst>
              <a:ext uri="{FF2B5EF4-FFF2-40B4-BE49-F238E27FC236}">
                <a16:creationId xmlns:a16="http://schemas.microsoft.com/office/drawing/2014/main" id="{BA4759C7-D2C8-D541-B1B3-C08124E425DC}"/>
              </a:ext>
            </a:extLst>
          </p:cNvPr>
          <p:cNvSpPr>
            <a:spLocks noGrp="1"/>
          </p:cNvSpPr>
          <p:nvPr>
            <p:ph type="subTitle" idx="1"/>
          </p:nvPr>
        </p:nvSpPr>
        <p:spPr>
          <a:xfrm>
            <a:off x="2893816" y="3657600"/>
            <a:ext cx="6412832" cy="1287379"/>
          </a:xfrm>
        </p:spPr>
        <p:txBody>
          <a:bodyPr>
            <a:normAutofit/>
          </a:bodyPr>
          <a:lstStyle/>
          <a:p>
            <a:r>
              <a:rPr lang="tr-TR" dirty="0"/>
              <a:t>Okul Öncesi Öğretmenliği</a:t>
            </a:r>
          </a:p>
          <a:p>
            <a:r>
              <a:rPr lang="tr-TR" dirty="0"/>
              <a:t>Doç. Dr. Canan Aslan</a:t>
            </a:r>
          </a:p>
        </p:txBody>
      </p:sp>
    </p:spTree>
    <p:extLst>
      <p:ext uri="{BB962C8B-B14F-4D97-AF65-F5344CB8AC3E}">
        <p14:creationId xmlns:p14="http://schemas.microsoft.com/office/powerpoint/2010/main" val="264452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r>
              <a:rPr lang="tr-TR" dirty="0"/>
              <a:t>Çocuk edebiyatı, “Erken çocukluk döneminden başlayıp ergenlik dönemini de kapsayan bir yaşam evresinde, çocukların dil gelişimi ve anlama düzeylerine uygun olarak duygu ve düşünce dünyalarını sanatsal niteliği olan dilsel ve görsel iletilerle zenginleştiren, beğeni düzeylerini yükselten ürünlerin genel adıdır” (Sever, 2012:16). </a:t>
            </a:r>
          </a:p>
          <a:p>
            <a:pPr algn="just"/>
            <a:r>
              <a:rPr lang="tr-TR" dirty="0"/>
              <a:t>Nitelikli çocuk ve gençlik edebiyatı yapıtları, dil ve edebiyat öğretiminin bütünleyici nitelikteki en önemli araç-gereçleridir ve öğretimin amaçlarına ulaşılma sürecinde anahtar birer bileşen işlevi görürler (Aslan, 2016: 731). </a:t>
            </a:r>
          </a:p>
          <a:p>
            <a:endParaRPr lang="tr-TR" dirty="0"/>
          </a:p>
        </p:txBody>
      </p:sp>
    </p:spTree>
    <p:extLst>
      <p:ext uri="{BB962C8B-B14F-4D97-AF65-F5344CB8AC3E}">
        <p14:creationId xmlns:p14="http://schemas.microsoft.com/office/powerpoint/2010/main" val="43547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En önemli amacı, okuma kültürü edinmiş bireylerin yetiştirilmesine katkı sağlamak olan bu ortamlarda kullanılan kitapların niteliği çok önemlidir. Çocuğun kitap okumaya yönelmesini, kitap okumayı sevmesini, kitapla etkili bir iletişime girmesini ve zamanla okuma kültürü edinmesini sağlayabilmek için kitapların kimi yapısal ve eğitsel özellikleri taşıması gerekir. Sever (2010: 75-195)’e göre, kitapların çocuğun gelişimine amaca uygun katkılar sağlayabilmesi için, öncelikle çocukla kitap arasında etkili bir iletişimin kurulabilmesi gerekir. Kitapların taşıdıkları özellikler, bu iletişimin niteliğini belirleyen temel öğelerdir.</a:t>
            </a:r>
          </a:p>
        </p:txBody>
      </p:sp>
    </p:spTree>
    <p:extLst>
      <p:ext uri="{BB962C8B-B14F-4D97-AF65-F5344CB8AC3E}">
        <p14:creationId xmlns:p14="http://schemas.microsoft.com/office/powerpoint/2010/main" val="40631653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0</TotalTime>
  <Words>182</Words>
  <Application>Microsoft Macintosh PowerPoint</Application>
  <PresentationFormat>Geniş ekran</PresentationFormat>
  <Paragraphs>6</Paragraphs>
  <Slides>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vt:i4>
      </vt:variant>
    </vt:vector>
  </HeadingPairs>
  <TitlesOfParts>
    <vt:vector size="6" baseType="lpstr">
      <vt:lpstr>Arial</vt:lpstr>
      <vt:lpstr>Garamond</vt:lpstr>
      <vt:lpstr>Organik</vt:lpstr>
      <vt:lpstr>Çocuk Edebiyatı</vt:lpstr>
      <vt:lpstr>PowerPoint Sunusu</vt:lpstr>
      <vt:lpstr>PowerPoint Sunusu</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Edebiyatı</dc:title>
  <dc:creator>Özlem Soysal</dc:creator>
  <cp:lastModifiedBy>Özlem Soysal</cp:lastModifiedBy>
  <cp:revision>1</cp:revision>
  <dcterms:created xsi:type="dcterms:W3CDTF">2018-05-18T07:14:43Z</dcterms:created>
  <dcterms:modified xsi:type="dcterms:W3CDTF">2018-05-18T07:15:30Z</dcterms:modified>
</cp:coreProperties>
</file>