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 smtClean="0"/>
              <a:t>MASAJ TARİHİ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tr-TR" b="1" dirty="0" smtClean="0"/>
          </a:p>
          <a:p>
            <a:pPr algn="ctr"/>
            <a:r>
              <a:rPr lang="tr-TR" b="1" dirty="0" smtClean="0"/>
              <a:t>ÖĞR. GÖR. OSMAN ŞENOL YILDIZ</a:t>
            </a:r>
          </a:p>
          <a:p>
            <a:pPr algn="ctr"/>
            <a:r>
              <a:rPr lang="tr-TR" b="1" dirty="0" smtClean="0"/>
              <a:t>AÜ HAYMANA MYO</a:t>
            </a:r>
            <a:endParaRPr lang="tr-T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Masaj bilinen en eski tedavi yöntemlerinden biridir.</a:t>
            </a:r>
          </a:p>
          <a:p>
            <a:endParaRPr lang="tr-TR" dirty="0" smtClean="0"/>
          </a:p>
          <a:p>
            <a:r>
              <a:rPr lang="tr-TR" dirty="0" smtClean="0"/>
              <a:t>Çok eski çağlardan beri, ağrı ve rahatsızlıkların giderilmesinde sıvazlama, ovma hareketleri çeşitli kültürler tarafından tedavi amaçlı kullanılmıştır.</a:t>
            </a:r>
          </a:p>
          <a:p>
            <a:endParaRPr lang="tr-TR" dirty="0" smtClean="0"/>
          </a:p>
          <a:p>
            <a:r>
              <a:rPr lang="tr-TR" dirty="0" smtClean="0"/>
              <a:t>Kökleri geleneksel Çin Tıbbı’na dayanmaktadır.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Yazılı ilk kanıtlar M.Ö. 2000 yıllarına uzanmakta</a:t>
            </a:r>
          </a:p>
          <a:p>
            <a:endParaRPr lang="tr-TR" dirty="0" smtClean="0"/>
          </a:p>
          <a:p>
            <a:r>
              <a:rPr lang="tr-TR" dirty="0" smtClean="0"/>
              <a:t>M.Ö. 500’lü yıllara ait Mısır, Pers ve Japon tıp tarihi literatüründe çok sayıda masaj referansı yer almaktadır.</a:t>
            </a:r>
          </a:p>
          <a:p>
            <a:endParaRPr lang="tr-TR" dirty="0" smtClean="0"/>
          </a:p>
          <a:p>
            <a:r>
              <a:rPr lang="tr-TR" dirty="0" err="1" smtClean="0"/>
              <a:t>Hippocrates</a:t>
            </a:r>
            <a:r>
              <a:rPr lang="tr-TR" dirty="0" smtClean="0"/>
              <a:t>, burkulma ve çıkıklarda friksiyon tekniğini önermiştir.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M.Ö. 100-44 yılları arasında Romalı Julius </a:t>
            </a:r>
            <a:r>
              <a:rPr lang="tr-TR" dirty="0" err="1" smtClean="0"/>
              <a:t>Caesar</a:t>
            </a:r>
            <a:r>
              <a:rPr lang="tr-TR" dirty="0" smtClean="0"/>
              <a:t>, </a:t>
            </a:r>
            <a:r>
              <a:rPr lang="tr-TR" dirty="0" err="1" smtClean="0"/>
              <a:t>nöralji</a:t>
            </a:r>
            <a:r>
              <a:rPr lang="tr-TR" dirty="0" smtClean="0"/>
              <a:t> ve epilepsi ataklarının iyileştirilmesinde masaj tedavisinden yararlandığını, tüm vücuduna her gün ‘’</a:t>
            </a:r>
            <a:r>
              <a:rPr lang="tr-TR" dirty="0" err="1" smtClean="0"/>
              <a:t>pinching</a:t>
            </a:r>
            <a:r>
              <a:rPr lang="tr-TR" dirty="0" smtClean="0"/>
              <a:t>’’ uyguladığını belirtmiştir.</a:t>
            </a:r>
          </a:p>
          <a:p>
            <a:endParaRPr lang="tr-TR" dirty="0" smtClean="0"/>
          </a:p>
          <a:p>
            <a:r>
              <a:rPr lang="tr-TR" dirty="0" smtClean="0"/>
              <a:t>Masaj, doğu ve batı kültürlerinde farklı bir gelişim göstermiştir.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Fransız </a:t>
            </a:r>
            <a:r>
              <a:rPr lang="tr-TR" dirty="0" err="1" smtClean="0"/>
              <a:t>Ambrosse</a:t>
            </a:r>
            <a:r>
              <a:rPr lang="tr-TR" dirty="0" smtClean="0"/>
              <a:t> Pare masaj tekniklerini ilk kez cerrahi sonrası eklem sertlikleri ve yara iyileşmesinde </a:t>
            </a:r>
            <a:r>
              <a:rPr lang="tr-TR" smtClean="0"/>
              <a:t>kullanan kişidir.</a:t>
            </a:r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Kaynakça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Masaj Teknikleri ( </a:t>
            </a:r>
            <a:r>
              <a:rPr lang="tr-TR" dirty="0" err="1" smtClean="0"/>
              <a:t>Edit</a:t>
            </a:r>
            <a:r>
              <a:rPr lang="tr-TR" dirty="0" smtClean="0"/>
              <a:t>. Prof. Dr. </a:t>
            </a:r>
            <a:r>
              <a:rPr lang="tr-TR" smtClean="0"/>
              <a:t>İnci YÜKSEL)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86598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152</Words>
  <Application>Microsoft Office PowerPoint</Application>
  <PresentationFormat>Ekran Gösterisi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Calibri</vt:lpstr>
      <vt:lpstr>Constantia</vt:lpstr>
      <vt:lpstr>Wingdings 2</vt:lpstr>
      <vt:lpstr>Akış</vt:lpstr>
      <vt:lpstr>MASAJ TARİHİ</vt:lpstr>
      <vt:lpstr>PowerPoint Sunusu</vt:lpstr>
      <vt:lpstr>PowerPoint Sunusu</vt:lpstr>
      <vt:lpstr>PowerPoint Sunusu</vt:lpstr>
      <vt:lpstr>PowerPoint Sunusu</vt:lpstr>
      <vt:lpstr>Kaynakça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MASAJ TARİHİ</dc:title>
  <dc:creator>fztmerve</dc:creator>
  <cp:lastModifiedBy>Windows Kullanıcısı</cp:lastModifiedBy>
  <cp:revision>3</cp:revision>
  <dcterms:created xsi:type="dcterms:W3CDTF">2019-02-19T18:11:03Z</dcterms:created>
  <dcterms:modified xsi:type="dcterms:W3CDTF">2020-05-03T11:33:21Z</dcterms:modified>
</cp:coreProperties>
</file>