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08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5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82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82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19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80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44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01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01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64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13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6ACBD-7741-429B-9B65-09BEDBBD2985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68340-06F8-4D12-B929-6FB329B53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23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BÖLÜM 4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ÖRGÜTSEL </a:t>
            </a:r>
            <a:r>
              <a:rPr lang="tr-TR" sz="4000" b="1" dirty="0"/>
              <a:t>GELİŞME STRATEJİLERİ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105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4 </a:t>
            </a:r>
            <a:br>
              <a:rPr lang="tr-TR" sz="3100" b="1" dirty="0"/>
            </a:br>
            <a:r>
              <a:rPr lang="tr-TR" sz="3100" b="1" dirty="0"/>
              <a:t>ÖRGÜTSEL GELİŞME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Örgütte </a:t>
            </a:r>
            <a:r>
              <a:rPr lang="tr-TR" dirty="0"/>
              <a:t>bir sorunla karşılaşıldığında iç ya da dış OD danışmanın yapacağı şey, sorunun çözümü için uygun OD aracısının (</a:t>
            </a:r>
            <a:r>
              <a:rPr lang="tr-TR" dirty="0" err="1"/>
              <a:t>intervention</a:t>
            </a:r>
            <a:r>
              <a:rPr lang="tr-TR" dirty="0"/>
              <a:t>) seçilmesi olacaktır. Her durumda, her soruna uygun jenerik bir OD aracısı bulunmamaktadır. </a:t>
            </a:r>
          </a:p>
        </p:txBody>
      </p:sp>
    </p:spTree>
    <p:extLst>
      <p:ext uri="{BB962C8B-B14F-4D97-AF65-F5344CB8AC3E}">
        <p14:creationId xmlns:p14="http://schemas.microsoft.com/office/powerpoint/2010/main" val="310826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4 </a:t>
            </a:r>
            <a:br>
              <a:rPr lang="tr-TR" sz="3100" b="1" dirty="0"/>
            </a:br>
            <a:r>
              <a:rPr lang="tr-TR" sz="3100" b="1" dirty="0"/>
              <a:t>ÖRGÜTSEL GELİŞME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OD aracısı, örgütsel gelişme amacıyla hedef grupların ya da bireylerin katılmaları istenen yapılaştırılmış etkinlikler seti olarak </a:t>
            </a:r>
            <a:r>
              <a:rPr lang="tr-TR" dirty="0" smtClean="0"/>
              <a:t>tanımlanabilir.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6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4 </a:t>
            </a:r>
            <a:br>
              <a:rPr lang="tr-TR" sz="3100" b="1" dirty="0"/>
            </a:br>
            <a:r>
              <a:rPr lang="tr-TR" sz="3100" b="1" dirty="0"/>
              <a:t>ÖRGÜTSEL GELİŞME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Burke</a:t>
            </a:r>
            <a:r>
              <a:rPr lang="tr-TR" dirty="0" smtClean="0"/>
              <a:t> </a:t>
            </a:r>
            <a:r>
              <a:rPr lang="tr-TR" dirty="0"/>
              <a:t>(1972)’ye göre eğer bir örgüt; (1) müşteri boyutu yönünden hissedilmiş bir değişmeye tepkide bulunursa, (2) değişme olayının planlaması ve uygulanmasında müşteri kapsanıyorsa ve (3) örgüt kültüründe normatif bir değişme gözleniyorsa bir aracı oluşuyor demektir.</a:t>
            </a:r>
          </a:p>
        </p:txBody>
      </p:sp>
    </p:spTree>
    <p:extLst>
      <p:ext uri="{BB962C8B-B14F-4D97-AF65-F5344CB8AC3E}">
        <p14:creationId xmlns:p14="http://schemas.microsoft.com/office/powerpoint/2010/main" val="375028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4 </a:t>
            </a:r>
            <a:br>
              <a:rPr lang="tr-TR" sz="3100" b="1" dirty="0"/>
            </a:br>
            <a:r>
              <a:rPr lang="tr-TR" sz="3100" b="1" dirty="0"/>
              <a:t>ÖRGÜTSEL GELİŞME STRATEJİLERİ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smtClean="0"/>
          </a:p>
          <a:p>
            <a:r>
              <a:rPr lang="tr-TR" smtClean="0"/>
              <a:t>OD </a:t>
            </a:r>
            <a:r>
              <a:rPr lang="tr-TR" dirty="0"/>
              <a:t>aracılarının ikili bir yönü bulunmaktadır. Bunlar; nasıl yapılacağını öğrenme ve gerçekten yapma-uygulamadır. OD aracıları örgütte gerçek sorunların tanılanmasına ve çözümüne uygulanırlar. </a:t>
            </a:r>
          </a:p>
        </p:txBody>
      </p:sp>
    </p:spTree>
    <p:extLst>
      <p:ext uri="{BB962C8B-B14F-4D97-AF65-F5344CB8AC3E}">
        <p14:creationId xmlns:p14="http://schemas.microsoft.com/office/powerpoint/2010/main" val="157078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146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BÖLÜM 4  ÖRGÜTSEL GELİŞME STRATEJİLERİ </vt:lpstr>
      <vt:lpstr>BÖLÜM 4  ÖRGÜTSEL GELİŞME STRATEJİLERİ </vt:lpstr>
      <vt:lpstr>BÖLÜM 4  ÖRGÜTSEL GELİŞME STRATEJİLERİ </vt:lpstr>
      <vt:lpstr>BÖLÜM 4  ÖRGÜTSEL GELİŞME STRATEJİLERİ </vt:lpstr>
      <vt:lpstr>BÖLÜM 4  ÖRGÜTSEL GELİŞME STRATEJİLERİ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�z</dc:creator>
  <cp:lastModifiedBy>ebf</cp:lastModifiedBy>
  <cp:revision>8</cp:revision>
  <dcterms:created xsi:type="dcterms:W3CDTF">2018-02-01T16:15:21Z</dcterms:created>
  <dcterms:modified xsi:type="dcterms:W3CDTF">2018-02-02T06:14:34Z</dcterms:modified>
</cp:coreProperties>
</file>