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71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34890-FD65-482C-A619-878DF81C113E}" type="datetimeFigureOut">
              <a:rPr lang="tr-TR" smtClean="0"/>
              <a:t>12.2.2018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52162-210C-4097-B331-A2CF6B6CA410}" type="slidenum">
              <a:rPr lang="tr-TR" smtClean="0"/>
              <a:t>‹#›</a:t>
            </a:fld>
            <a:endParaRPr lang="tr-TR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041635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34890-FD65-482C-A619-878DF81C113E}" type="datetimeFigureOut">
              <a:rPr lang="tr-TR" smtClean="0"/>
              <a:t>12.2.2018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52162-210C-4097-B331-A2CF6B6CA41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461078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34890-FD65-482C-A619-878DF81C113E}" type="datetimeFigureOut">
              <a:rPr lang="tr-TR" smtClean="0"/>
              <a:t>12.2.2018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52162-210C-4097-B331-A2CF6B6CA41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7783362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34890-FD65-482C-A619-878DF81C113E}" type="datetimeFigureOut">
              <a:rPr lang="tr-TR" smtClean="0"/>
              <a:t>12.2.2018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52162-210C-4097-B331-A2CF6B6CA410}" type="slidenum">
              <a:rPr lang="tr-TR" smtClean="0"/>
              <a:t>‹#›</a:t>
            </a:fld>
            <a:endParaRPr lang="tr-TR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94867889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34890-FD65-482C-A619-878DF81C113E}" type="datetimeFigureOut">
              <a:rPr lang="tr-TR" smtClean="0"/>
              <a:t>12.2.2018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52162-210C-4097-B331-A2CF6B6CA41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2223702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34890-FD65-482C-A619-878DF81C113E}" type="datetimeFigureOut">
              <a:rPr lang="tr-TR" smtClean="0"/>
              <a:t>12.2.2018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52162-210C-4097-B331-A2CF6B6CA410}" type="slidenum">
              <a:rPr lang="tr-TR" smtClean="0"/>
              <a:t>‹#›</a:t>
            </a:fld>
            <a:endParaRPr lang="tr-TR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94825632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34890-FD65-482C-A619-878DF81C113E}" type="datetimeFigureOut">
              <a:rPr lang="tr-TR" smtClean="0"/>
              <a:t>12.2.2018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52162-210C-4097-B331-A2CF6B6CA41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8978178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34890-FD65-482C-A619-878DF81C113E}" type="datetimeFigureOut">
              <a:rPr lang="tr-TR" smtClean="0"/>
              <a:t>12.2.2018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52162-210C-4097-B331-A2CF6B6CA41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4776213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34890-FD65-482C-A619-878DF81C113E}" type="datetimeFigureOut">
              <a:rPr lang="tr-TR" smtClean="0"/>
              <a:t>12.2.2018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52162-210C-4097-B331-A2CF6B6CA41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708355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34890-FD65-482C-A619-878DF81C113E}" type="datetimeFigureOut">
              <a:rPr lang="tr-TR" smtClean="0"/>
              <a:t>12.2.2018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52162-210C-4097-B331-A2CF6B6CA41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827106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34890-FD65-482C-A619-878DF81C113E}" type="datetimeFigureOut">
              <a:rPr lang="tr-TR" smtClean="0"/>
              <a:t>12.2.2018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52162-210C-4097-B331-A2CF6B6CA41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562535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34890-FD65-482C-A619-878DF81C113E}" type="datetimeFigureOut">
              <a:rPr lang="tr-TR" smtClean="0"/>
              <a:t>12.2.2018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52162-210C-4097-B331-A2CF6B6CA41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017582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34890-FD65-482C-A619-878DF81C113E}" type="datetimeFigureOut">
              <a:rPr lang="tr-TR" smtClean="0"/>
              <a:t>12.2.2018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52162-210C-4097-B331-A2CF6B6CA41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841599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34890-FD65-482C-A619-878DF81C113E}" type="datetimeFigureOut">
              <a:rPr lang="tr-TR" smtClean="0"/>
              <a:t>12.2.2018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52162-210C-4097-B331-A2CF6B6CA41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227378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34890-FD65-482C-A619-878DF81C113E}" type="datetimeFigureOut">
              <a:rPr lang="tr-TR" smtClean="0"/>
              <a:t>12.2.2018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52162-210C-4097-B331-A2CF6B6CA41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669921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34890-FD65-482C-A619-878DF81C113E}" type="datetimeFigureOut">
              <a:rPr lang="tr-TR" smtClean="0"/>
              <a:t>12.2.2018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52162-210C-4097-B331-A2CF6B6CA41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444543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34890-FD65-482C-A619-878DF81C113E}" type="datetimeFigureOut">
              <a:rPr lang="tr-TR" smtClean="0"/>
              <a:t>12.2.2018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52162-210C-4097-B331-A2CF6B6CA41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850450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1C834890-FD65-482C-A619-878DF81C113E}" type="datetimeFigureOut">
              <a:rPr lang="tr-TR" smtClean="0"/>
              <a:t>12.2.2018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05452162-210C-4097-B331-A2CF6B6CA41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0552685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2243998" y="322547"/>
            <a:ext cx="8035784" cy="6026838"/>
          </a:xfrm>
        </p:spPr>
      </p:pic>
    </p:spTree>
    <p:extLst>
      <p:ext uri="{BB962C8B-B14F-4D97-AF65-F5344CB8AC3E}">
        <p14:creationId xmlns:p14="http://schemas.microsoft.com/office/powerpoint/2010/main" val="36866682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2612673" y="-576792"/>
            <a:ext cx="6268908" cy="7727470"/>
          </a:xfrm>
        </p:spPr>
      </p:pic>
    </p:spTree>
    <p:extLst>
      <p:ext uri="{BB962C8B-B14F-4D97-AF65-F5344CB8AC3E}">
        <p14:creationId xmlns:p14="http://schemas.microsoft.com/office/powerpoint/2010/main" val="4003997403"/>
      </p:ext>
    </p:extLst>
  </p:cSld>
  <p:clrMapOvr>
    <a:masterClrMapping/>
  </p:clrMapOvr>
</p:sld>
</file>

<file path=ppt/theme/theme1.xml><?xml version="1.0" encoding="utf-8"?>
<a:theme xmlns:a="http://schemas.openxmlformats.org/drawingml/2006/main" name="Dilim">
  <a:themeElements>
    <a:clrScheme name="Dilim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Dilim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lim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1</TotalTime>
  <Words>0</Words>
  <Application>Microsoft Office PowerPoint</Application>
  <PresentationFormat>Geniş ekran</PresentationFormat>
  <Paragraphs>0</Paragraphs>
  <Slides>2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</vt:i4>
      </vt:variant>
    </vt:vector>
  </HeadingPairs>
  <TitlesOfParts>
    <vt:vector size="5" baseType="lpstr">
      <vt:lpstr>Century Gothic</vt:lpstr>
      <vt:lpstr>Wingdings 3</vt:lpstr>
      <vt:lpstr>Dilim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Fatmanur KALAN</dc:creator>
  <cp:lastModifiedBy>Fatmanur KALAN</cp:lastModifiedBy>
  <cp:revision>1</cp:revision>
  <dcterms:created xsi:type="dcterms:W3CDTF">2018-02-12T20:21:38Z</dcterms:created>
  <dcterms:modified xsi:type="dcterms:W3CDTF">2018-02-12T20:22:40Z</dcterms:modified>
</cp:coreProperties>
</file>