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Göndermeler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936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Birden Fazla Yazarın Ürettiği Bir Esere Gönderme Yapılıyorsa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2349500"/>
            <a:ext cx="8671974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319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Yazar Olarak Kurum Veya Grup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2184400"/>
            <a:ext cx="85217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0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Geleneksel Kıta Avrupası Yöntemi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aseline="30000" dirty="0"/>
              <a:t>1.</a:t>
            </a:r>
            <a:r>
              <a:rPr lang="tr-TR" dirty="0"/>
              <a:t> </a:t>
            </a:r>
            <a:r>
              <a:rPr lang="tr-TR" dirty="0" smtClean="0"/>
              <a:t>R</a:t>
            </a:r>
            <a:r>
              <a:rPr lang="tr-TR" dirty="0"/>
              <a:t>. </a:t>
            </a:r>
            <a:r>
              <a:rPr lang="tr-TR" dirty="0" err="1"/>
              <a:t>Babe</a:t>
            </a:r>
            <a:r>
              <a:rPr lang="tr-TR" dirty="0"/>
              <a:t>, </a:t>
            </a:r>
            <a:r>
              <a:rPr lang="tr-TR" b="1" dirty="0" err="1"/>
              <a:t>Communication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transformation</a:t>
            </a:r>
            <a:r>
              <a:rPr lang="tr-TR" b="1" dirty="0"/>
              <a:t> of </a:t>
            </a:r>
            <a:r>
              <a:rPr lang="tr-TR" b="1" dirty="0" err="1"/>
              <a:t>economics</a:t>
            </a:r>
            <a:r>
              <a:rPr lang="tr-TR" b="1" dirty="0"/>
              <a:t>: </a:t>
            </a:r>
            <a:r>
              <a:rPr lang="tr-TR" b="1" dirty="0" err="1"/>
              <a:t>Essays</a:t>
            </a:r>
            <a:r>
              <a:rPr lang="tr-TR" b="1" dirty="0"/>
              <a:t> in </a:t>
            </a:r>
            <a:r>
              <a:rPr lang="tr-TR" b="1" dirty="0" err="1"/>
              <a:t>information</a:t>
            </a:r>
            <a:r>
              <a:rPr lang="tr-TR" b="1" dirty="0"/>
              <a:t>, </a:t>
            </a:r>
            <a:r>
              <a:rPr lang="tr-TR" b="1" dirty="0" err="1"/>
              <a:t>public</a:t>
            </a:r>
            <a:r>
              <a:rPr lang="tr-TR" b="1" dirty="0"/>
              <a:t> </a:t>
            </a:r>
            <a:r>
              <a:rPr lang="tr-TR" b="1" dirty="0" err="1"/>
              <a:t>policy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political</a:t>
            </a:r>
            <a:r>
              <a:rPr lang="tr-TR" b="1" dirty="0"/>
              <a:t> </a:t>
            </a:r>
            <a:r>
              <a:rPr lang="tr-TR" b="1" dirty="0" err="1"/>
              <a:t>economy</a:t>
            </a:r>
            <a:r>
              <a:rPr lang="tr-TR" b="1" dirty="0"/>
              <a:t>.</a:t>
            </a:r>
            <a:r>
              <a:rPr lang="tr-TR" dirty="0"/>
              <a:t> Colorado, </a:t>
            </a:r>
            <a:r>
              <a:rPr lang="tr-TR" dirty="0" err="1"/>
              <a:t>Westview</a:t>
            </a:r>
            <a:r>
              <a:rPr lang="tr-TR" dirty="0"/>
              <a:t>, 1995, s.63.</a:t>
            </a:r>
          </a:p>
          <a:p>
            <a:pPr marL="0" indent="0">
              <a:buNone/>
            </a:pPr>
            <a:r>
              <a:rPr lang="tr-TR" baseline="30000" dirty="0"/>
              <a:t>2</a:t>
            </a:r>
            <a:r>
              <a:rPr lang="tr-TR" dirty="0"/>
              <a:t>. </a:t>
            </a:r>
            <a:r>
              <a:rPr lang="tr-TR" dirty="0" err="1"/>
              <a:t>A.g.e</a:t>
            </a:r>
            <a:r>
              <a:rPr lang="tr-TR" dirty="0"/>
              <a:t>., s.62</a:t>
            </a:r>
          </a:p>
          <a:p>
            <a:pPr marL="0" indent="0">
              <a:buNone/>
            </a:pPr>
            <a:r>
              <a:rPr lang="tr-TR" baseline="30000" dirty="0"/>
              <a:t>3</a:t>
            </a:r>
            <a:r>
              <a:rPr lang="tr-TR" dirty="0"/>
              <a:t> D. </a:t>
            </a:r>
            <a:r>
              <a:rPr lang="tr-TR" dirty="0" err="1"/>
              <a:t>Lamberton</a:t>
            </a:r>
            <a:r>
              <a:rPr lang="tr-TR" dirty="0"/>
              <a:t>, </a:t>
            </a:r>
            <a:r>
              <a:rPr lang="tr-TR" b="1" dirty="0" err="1"/>
              <a:t>Communication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trade</a:t>
            </a:r>
            <a:r>
              <a:rPr lang="tr-TR" dirty="0"/>
              <a:t>, New Jersey, </a:t>
            </a:r>
            <a:r>
              <a:rPr lang="tr-TR" dirty="0" err="1"/>
              <a:t>Hampton</a:t>
            </a:r>
            <a:r>
              <a:rPr lang="tr-TR" dirty="0"/>
              <a:t> </a:t>
            </a:r>
            <a:r>
              <a:rPr lang="tr-TR" dirty="0" err="1"/>
              <a:t>Press</a:t>
            </a:r>
            <a:r>
              <a:rPr lang="tr-TR" dirty="0"/>
              <a:t>, 1998, s.125.</a:t>
            </a:r>
          </a:p>
          <a:p>
            <a:pPr marL="0" indent="0">
              <a:buNone/>
            </a:pPr>
            <a:r>
              <a:rPr lang="tr-TR" baseline="30000" dirty="0"/>
              <a:t>+ </a:t>
            </a:r>
            <a:r>
              <a:rPr lang="tr-TR" dirty="0"/>
              <a:t>“Batı İktisadının kör noktası”  </a:t>
            </a:r>
            <a:r>
              <a:rPr lang="tr-TR" dirty="0" err="1"/>
              <a:t>ingilizce</a:t>
            </a:r>
            <a:r>
              <a:rPr lang="tr-TR" dirty="0"/>
              <a:t> “</a:t>
            </a:r>
            <a:r>
              <a:rPr lang="tr-TR" dirty="0" err="1"/>
              <a:t>Blindspot</a:t>
            </a:r>
            <a:r>
              <a:rPr lang="tr-TR" dirty="0"/>
              <a:t> of western </a:t>
            </a:r>
            <a:r>
              <a:rPr lang="tr-TR" dirty="0" err="1"/>
              <a:t>economics</a:t>
            </a:r>
            <a:r>
              <a:rPr lang="tr-TR" dirty="0"/>
              <a:t>” karşılığı olarak çevrilmiştir.</a:t>
            </a:r>
          </a:p>
          <a:p>
            <a:pPr marL="0" indent="0">
              <a:buNone/>
            </a:pPr>
            <a:r>
              <a:rPr lang="tr-TR" baseline="30000" dirty="0"/>
              <a:t>4</a:t>
            </a:r>
            <a:r>
              <a:rPr lang="tr-TR" dirty="0"/>
              <a:t> </a:t>
            </a:r>
            <a:r>
              <a:rPr lang="tr-TR" dirty="0" err="1"/>
              <a:t>Babe</a:t>
            </a:r>
            <a:r>
              <a:rPr lang="tr-TR" dirty="0"/>
              <a:t>,  </a:t>
            </a:r>
            <a:r>
              <a:rPr lang="tr-TR" b="1" dirty="0" err="1"/>
              <a:t>Communication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transformation</a:t>
            </a:r>
            <a:r>
              <a:rPr lang="tr-TR" b="1" dirty="0"/>
              <a:t> of </a:t>
            </a:r>
            <a:r>
              <a:rPr lang="tr-TR" b="1" dirty="0" err="1"/>
              <a:t>economics</a:t>
            </a:r>
            <a:r>
              <a:rPr lang="tr-TR" b="1" dirty="0"/>
              <a:t>: </a:t>
            </a:r>
            <a:r>
              <a:rPr lang="tr-TR" b="1" dirty="0" err="1"/>
              <a:t>Essays</a:t>
            </a:r>
            <a:r>
              <a:rPr lang="tr-TR" b="1" dirty="0"/>
              <a:t> in </a:t>
            </a:r>
            <a:r>
              <a:rPr lang="tr-TR" b="1" dirty="0" err="1"/>
              <a:t>information</a:t>
            </a:r>
            <a:r>
              <a:rPr lang="tr-TR" b="1" dirty="0"/>
              <a:t>, </a:t>
            </a:r>
            <a:r>
              <a:rPr lang="tr-TR" b="1" dirty="0" err="1"/>
              <a:t>public</a:t>
            </a:r>
            <a:r>
              <a:rPr lang="tr-TR" b="1" dirty="0"/>
              <a:t> </a:t>
            </a:r>
            <a:r>
              <a:rPr lang="tr-TR" b="1" dirty="0" err="1"/>
              <a:t>policy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political</a:t>
            </a:r>
            <a:r>
              <a:rPr lang="tr-TR" b="1" dirty="0"/>
              <a:t> </a:t>
            </a:r>
            <a:r>
              <a:rPr lang="tr-TR" b="1" dirty="0" err="1"/>
              <a:t>economy</a:t>
            </a:r>
            <a:r>
              <a:rPr lang="tr-TR" dirty="0"/>
              <a:t>, s.121.</a:t>
            </a:r>
          </a:p>
          <a:p>
            <a:pPr marL="0" indent="0">
              <a:buNone/>
            </a:pPr>
            <a:r>
              <a:rPr lang="tr-TR" baseline="30000" dirty="0"/>
              <a:t>5</a:t>
            </a:r>
            <a:r>
              <a:rPr lang="tr-TR" dirty="0"/>
              <a:t> </a:t>
            </a:r>
            <a:r>
              <a:rPr lang="tr-TR" dirty="0" err="1"/>
              <a:t>A.g.e</a:t>
            </a:r>
            <a:r>
              <a:rPr lang="tr-TR" dirty="0"/>
              <a:t>., s.129.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6964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Geray</a:t>
            </a:r>
            <a:r>
              <a:rPr lang="tr-TR" dirty="0"/>
              <a:t>, H. (2017) Toplumsal Araştırmalarda Nicel ve Nitel Yöntemlere Giriş. Ankara: Ütopya Yayınları</a:t>
            </a:r>
          </a:p>
        </p:txBody>
      </p:sp>
    </p:spTree>
    <p:extLst>
      <p:ext uri="{BB962C8B-B14F-4D97-AF65-F5344CB8AC3E}">
        <p14:creationId xmlns:p14="http://schemas.microsoft.com/office/powerpoint/2010/main" val="1405078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Göndermeler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Anglosakson Yöntem</a:t>
            </a:r>
          </a:p>
          <a:p>
            <a:pPr marL="0" indent="0">
              <a:buNone/>
            </a:pPr>
            <a:endParaRPr lang="tr-TR" sz="4800" dirty="0" smtClean="0"/>
          </a:p>
          <a:p>
            <a:r>
              <a:rPr lang="tr-TR" sz="4800" dirty="0" smtClean="0"/>
              <a:t>Geleneksel Kıta Avrupası Yöntemi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139397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Sadece Sayfa Numaralı Gönderme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3487704"/>
            <a:ext cx="8421688" cy="135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67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Uzun Alıntı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4900" y="1524000"/>
            <a:ext cx="8483600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3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Yazarın Bir Eserindeki Belli Sayfalardan Genelleme Yapılıyorsa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5200" y="3289300"/>
            <a:ext cx="87630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49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Sayfa Numarası Vermeden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5925" y="2794000"/>
            <a:ext cx="8303675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77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Yazar Ve Sayfa Sayılı Gönderme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3022600"/>
            <a:ext cx="9142411" cy="125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17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Yazarın Aynı Tarihli Birden Çok Eseri Varsa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0900" y="3022600"/>
            <a:ext cx="9383712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383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Birden Çok Yazara Gönderme Yapılıyorsa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6700" y="2730500"/>
            <a:ext cx="8394699" cy="150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1389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179</Words>
  <Application>Microsoft Office PowerPoint</Application>
  <PresentationFormat>Geniş ekran</PresentationFormat>
  <Paragraphs>34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Duman</vt:lpstr>
      <vt:lpstr>Göndermeler</vt:lpstr>
      <vt:lpstr>Göndermeler</vt:lpstr>
      <vt:lpstr>Sadece Sayfa Numaralı Gönderme </vt:lpstr>
      <vt:lpstr>Uzun Alıntı</vt:lpstr>
      <vt:lpstr>Bir Yazarın Bir Eserindeki Belli Sayfalardan Genelleme Yapılıyorsa</vt:lpstr>
      <vt:lpstr>Sayfa Numarası Vermeden</vt:lpstr>
      <vt:lpstr>Yazar Ve Sayfa Sayılı Gönderme</vt:lpstr>
      <vt:lpstr>Yazarın Aynı Tarihli Birden Çok Eseri Varsa</vt:lpstr>
      <vt:lpstr>Birden Çok Yazara Gönderme Yapılıyorsa</vt:lpstr>
      <vt:lpstr>Birden Fazla Yazarın Ürettiği Bir Esere Gönderme Yapılıyorsa</vt:lpstr>
      <vt:lpstr>Yazar Olarak Kurum Veya Grup</vt:lpstr>
      <vt:lpstr>Geleneksel Kıta Avrupası Yöntemi</vt:lpstr>
      <vt:lpstr>Kaynak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Göndermeler</dc:title>
  <dc:creator>TEKNIK</dc:creator>
  <cp:lastModifiedBy>TEKNIK</cp:lastModifiedBy>
  <cp:revision>2</cp:revision>
  <dcterms:created xsi:type="dcterms:W3CDTF">2020-03-13T14:21:46Z</dcterms:created>
  <dcterms:modified xsi:type="dcterms:W3CDTF">2020-03-13T16:45:46Z</dcterms:modified>
</cp:coreProperties>
</file>