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Göndermeler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09364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Birden Fazla Yazarın Ürettiği Bir Esere Gönderme Yapılıyorsa</a:t>
            </a:r>
            <a:endParaRPr lang="tr-TR" dirty="0"/>
          </a:p>
        </p:txBody>
      </p:sp>
      <p:pic>
        <p:nvPicPr>
          <p:cNvPr id="5" name="İçerik Yer Tutucusu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92925" y="2349500"/>
            <a:ext cx="8671974" cy="292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43199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Yazar Olarak Kurum Veya Grup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92925" y="2184400"/>
            <a:ext cx="8521700" cy="259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2709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Geleneksel Kıta Avrupası Yöntemi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aseline="30000" dirty="0"/>
              <a:t>1.</a:t>
            </a:r>
            <a:r>
              <a:rPr lang="tr-TR" dirty="0"/>
              <a:t> </a:t>
            </a:r>
            <a:r>
              <a:rPr lang="tr-TR" dirty="0" smtClean="0"/>
              <a:t>R</a:t>
            </a:r>
            <a:r>
              <a:rPr lang="tr-TR" dirty="0"/>
              <a:t>. </a:t>
            </a:r>
            <a:r>
              <a:rPr lang="tr-TR" dirty="0" err="1"/>
              <a:t>Babe</a:t>
            </a:r>
            <a:r>
              <a:rPr lang="tr-TR" dirty="0"/>
              <a:t>, </a:t>
            </a:r>
            <a:r>
              <a:rPr lang="tr-TR" b="1" dirty="0" err="1"/>
              <a:t>Communication</a:t>
            </a:r>
            <a:r>
              <a:rPr lang="tr-TR" b="1" dirty="0"/>
              <a:t> </a:t>
            </a:r>
            <a:r>
              <a:rPr lang="tr-TR" b="1" dirty="0" err="1"/>
              <a:t>and</a:t>
            </a:r>
            <a:r>
              <a:rPr lang="tr-TR" b="1" dirty="0"/>
              <a:t> </a:t>
            </a:r>
            <a:r>
              <a:rPr lang="tr-TR" b="1" dirty="0" err="1"/>
              <a:t>the</a:t>
            </a:r>
            <a:r>
              <a:rPr lang="tr-TR" b="1" dirty="0"/>
              <a:t> </a:t>
            </a:r>
            <a:r>
              <a:rPr lang="tr-TR" b="1" dirty="0" err="1"/>
              <a:t>transformation</a:t>
            </a:r>
            <a:r>
              <a:rPr lang="tr-TR" b="1" dirty="0"/>
              <a:t> of </a:t>
            </a:r>
            <a:r>
              <a:rPr lang="tr-TR" b="1" dirty="0" err="1"/>
              <a:t>economics</a:t>
            </a:r>
            <a:r>
              <a:rPr lang="tr-TR" b="1" dirty="0"/>
              <a:t>: </a:t>
            </a:r>
            <a:r>
              <a:rPr lang="tr-TR" b="1" dirty="0" err="1"/>
              <a:t>Essays</a:t>
            </a:r>
            <a:r>
              <a:rPr lang="tr-TR" b="1" dirty="0"/>
              <a:t> in </a:t>
            </a:r>
            <a:r>
              <a:rPr lang="tr-TR" b="1" dirty="0" err="1"/>
              <a:t>information</a:t>
            </a:r>
            <a:r>
              <a:rPr lang="tr-TR" b="1" dirty="0"/>
              <a:t>, </a:t>
            </a:r>
            <a:r>
              <a:rPr lang="tr-TR" b="1" dirty="0" err="1"/>
              <a:t>public</a:t>
            </a:r>
            <a:r>
              <a:rPr lang="tr-TR" b="1" dirty="0"/>
              <a:t> </a:t>
            </a:r>
            <a:r>
              <a:rPr lang="tr-TR" b="1" dirty="0" err="1"/>
              <a:t>policy</a:t>
            </a:r>
            <a:r>
              <a:rPr lang="tr-TR" b="1" dirty="0"/>
              <a:t> </a:t>
            </a:r>
            <a:r>
              <a:rPr lang="tr-TR" b="1" dirty="0" err="1"/>
              <a:t>and</a:t>
            </a:r>
            <a:r>
              <a:rPr lang="tr-TR" b="1" dirty="0"/>
              <a:t> </a:t>
            </a:r>
            <a:r>
              <a:rPr lang="tr-TR" b="1" dirty="0" err="1"/>
              <a:t>political</a:t>
            </a:r>
            <a:r>
              <a:rPr lang="tr-TR" b="1" dirty="0"/>
              <a:t> </a:t>
            </a:r>
            <a:r>
              <a:rPr lang="tr-TR" b="1" dirty="0" err="1"/>
              <a:t>economy</a:t>
            </a:r>
            <a:r>
              <a:rPr lang="tr-TR" b="1" dirty="0"/>
              <a:t>.</a:t>
            </a:r>
            <a:r>
              <a:rPr lang="tr-TR" dirty="0"/>
              <a:t> Colorado, </a:t>
            </a:r>
            <a:r>
              <a:rPr lang="tr-TR" dirty="0" err="1"/>
              <a:t>Westview</a:t>
            </a:r>
            <a:r>
              <a:rPr lang="tr-TR" dirty="0"/>
              <a:t>, 1995, s.63.</a:t>
            </a:r>
          </a:p>
          <a:p>
            <a:pPr marL="0" indent="0">
              <a:buNone/>
            </a:pPr>
            <a:r>
              <a:rPr lang="tr-TR" baseline="30000" dirty="0"/>
              <a:t>2</a:t>
            </a:r>
            <a:r>
              <a:rPr lang="tr-TR" dirty="0"/>
              <a:t>. </a:t>
            </a:r>
            <a:r>
              <a:rPr lang="tr-TR" dirty="0" err="1"/>
              <a:t>A.g.e</a:t>
            </a:r>
            <a:r>
              <a:rPr lang="tr-TR" dirty="0"/>
              <a:t>., s.62</a:t>
            </a:r>
          </a:p>
          <a:p>
            <a:pPr marL="0" indent="0">
              <a:buNone/>
            </a:pPr>
            <a:r>
              <a:rPr lang="tr-TR" baseline="30000" dirty="0"/>
              <a:t>3</a:t>
            </a:r>
            <a:r>
              <a:rPr lang="tr-TR" dirty="0"/>
              <a:t> D. </a:t>
            </a:r>
            <a:r>
              <a:rPr lang="tr-TR" dirty="0" err="1"/>
              <a:t>Lamberton</a:t>
            </a:r>
            <a:r>
              <a:rPr lang="tr-TR" dirty="0"/>
              <a:t>, </a:t>
            </a:r>
            <a:r>
              <a:rPr lang="tr-TR" b="1" dirty="0" err="1"/>
              <a:t>Communication</a:t>
            </a:r>
            <a:r>
              <a:rPr lang="tr-TR" b="1" dirty="0"/>
              <a:t> </a:t>
            </a:r>
            <a:r>
              <a:rPr lang="tr-TR" b="1" dirty="0" err="1"/>
              <a:t>and</a:t>
            </a:r>
            <a:r>
              <a:rPr lang="tr-TR" b="1" dirty="0"/>
              <a:t> </a:t>
            </a:r>
            <a:r>
              <a:rPr lang="tr-TR" b="1" dirty="0" err="1"/>
              <a:t>trade</a:t>
            </a:r>
            <a:r>
              <a:rPr lang="tr-TR" dirty="0"/>
              <a:t>, New Jersey, </a:t>
            </a:r>
            <a:r>
              <a:rPr lang="tr-TR" dirty="0" err="1"/>
              <a:t>Hampton</a:t>
            </a:r>
            <a:r>
              <a:rPr lang="tr-TR" dirty="0"/>
              <a:t> </a:t>
            </a:r>
            <a:r>
              <a:rPr lang="tr-TR" dirty="0" err="1"/>
              <a:t>Press</a:t>
            </a:r>
            <a:r>
              <a:rPr lang="tr-TR" dirty="0"/>
              <a:t>, 1998, s.125.</a:t>
            </a:r>
          </a:p>
          <a:p>
            <a:pPr marL="0" indent="0">
              <a:buNone/>
            </a:pPr>
            <a:r>
              <a:rPr lang="tr-TR" baseline="30000" dirty="0"/>
              <a:t>+ </a:t>
            </a:r>
            <a:r>
              <a:rPr lang="tr-TR" dirty="0"/>
              <a:t>“Batı İktisadının kör noktası”  </a:t>
            </a:r>
            <a:r>
              <a:rPr lang="tr-TR" dirty="0" err="1"/>
              <a:t>ingilizce</a:t>
            </a:r>
            <a:r>
              <a:rPr lang="tr-TR" dirty="0"/>
              <a:t> “</a:t>
            </a:r>
            <a:r>
              <a:rPr lang="tr-TR" dirty="0" err="1"/>
              <a:t>Blindspot</a:t>
            </a:r>
            <a:r>
              <a:rPr lang="tr-TR" dirty="0"/>
              <a:t> of western </a:t>
            </a:r>
            <a:r>
              <a:rPr lang="tr-TR" dirty="0" err="1"/>
              <a:t>economics</a:t>
            </a:r>
            <a:r>
              <a:rPr lang="tr-TR" dirty="0"/>
              <a:t>” karşılığı olarak çevrilmiştir.</a:t>
            </a:r>
          </a:p>
          <a:p>
            <a:pPr marL="0" indent="0">
              <a:buNone/>
            </a:pPr>
            <a:r>
              <a:rPr lang="tr-TR" baseline="30000" dirty="0"/>
              <a:t>4</a:t>
            </a:r>
            <a:r>
              <a:rPr lang="tr-TR" dirty="0"/>
              <a:t> </a:t>
            </a:r>
            <a:r>
              <a:rPr lang="tr-TR" dirty="0" err="1"/>
              <a:t>Babe</a:t>
            </a:r>
            <a:r>
              <a:rPr lang="tr-TR" dirty="0"/>
              <a:t>,  </a:t>
            </a:r>
            <a:r>
              <a:rPr lang="tr-TR" b="1" dirty="0" err="1"/>
              <a:t>Communication</a:t>
            </a:r>
            <a:r>
              <a:rPr lang="tr-TR" b="1" dirty="0"/>
              <a:t> </a:t>
            </a:r>
            <a:r>
              <a:rPr lang="tr-TR" b="1" dirty="0" err="1"/>
              <a:t>and</a:t>
            </a:r>
            <a:r>
              <a:rPr lang="tr-TR" b="1" dirty="0"/>
              <a:t> </a:t>
            </a:r>
            <a:r>
              <a:rPr lang="tr-TR" b="1" dirty="0" err="1"/>
              <a:t>the</a:t>
            </a:r>
            <a:r>
              <a:rPr lang="tr-TR" b="1" dirty="0"/>
              <a:t> </a:t>
            </a:r>
            <a:r>
              <a:rPr lang="tr-TR" b="1" dirty="0" err="1"/>
              <a:t>transformation</a:t>
            </a:r>
            <a:r>
              <a:rPr lang="tr-TR" b="1" dirty="0"/>
              <a:t> of </a:t>
            </a:r>
            <a:r>
              <a:rPr lang="tr-TR" b="1" dirty="0" err="1"/>
              <a:t>economics</a:t>
            </a:r>
            <a:r>
              <a:rPr lang="tr-TR" b="1" dirty="0"/>
              <a:t>: </a:t>
            </a:r>
            <a:r>
              <a:rPr lang="tr-TR" b="1" dirty="0" err="1"/>
              <a:t>Essays</a:t>
            </a:r>
            <a:r>
              <a:rPr lang="tr-TR" b="1" dirty="0"/>
              <a:t> in </a:t>
            </a:r>
            <a:r>
              <a:rPr lang="tr-TR" b="1" dirty="0" err="1"/>
              <a:t>information</a:t>
            </a:r>
            <a:r>
              <a:rPr lang="tr-TR" b="1" dirty="0"/>
              <a:t>, </a:t>
            </a:r>
            <a:r>
              <a:rPr lang="tr-TR" b="1" dirty="0" err="1"/>
              <a:t>public</a:t>
            </a:r>
            <a:r>
              <a:rPr lang="tr-TR" b="1" dirty="0"/>
              <a:t> </a:t>
            </a:r>
            <a:r>
              <a:rPr lang="tr-TR" b="1" dirty="0" err="1"/>
              <a:t>policy</a:t>
            </a:r>
            <a:r>
              <a:rPr lang="tr-TR" b="1" dirty="0"/>
              <a:t> </a:t>
            </a:r>
            <a:r>
              <a:rPr lang="tr-TR" b="1" dirty="0" err="1"/>
              <a:t>and</a:t>
            </a:r>
            <a:r>
              <a:rPr lang="tr-TR" b="1" dirty="0"/>
              <a:t> </a:t>
            </a:r>
            <a:r>
              <a:rPr lang="tr-TR" b="1" dirty="0" err="1"/>
              <a:t>political</a:t>
            </a:r>
            <a:r>
              <a:rPr lang="tr-TR" b="1" dirty="0"/>
              <a:t> </a:t>
            </a:r>
            <a:r>
              <a:rPr lang="tr-TR" b="1" dirty="0" err="1"/>
              <a:t>economy</a:t>
            </a:r>
            <a:r>
              <a:rPr lang="tr-TR" dirty="0"/>
              <a:t>, s.121.</a:t>
            </a:r>
          </a:p>
          <a:p>
            <a:pPr marL="0" indent="0">
              <a:buNone/>
            </a:pPr>
            <a:r>
              <a:rPr lang="tr-TR" baseline="30000" dirty="0"/>
              <a:t>5</a:t>
            </a:r>
            <a:r>
              <a:rPr lang="tr-TR" dirty="0"/>
              <a:t> </a:t>
            </a:r>
            <a:r>
              <a:rPr lang="tr-TR" dirty="0" err="1"/>
              <a:t>A.g.e</a:t>
            </a:r>
            <a:r>
              <a:rPr lang="tr-TR" dirty="0"/>
              <a:t>., s.129.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369649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Geray</a:t>
            </a:r>
            <a:r>
              <a:rPr lang="tr-TR" dirty="0"/>
              <a:t>, H. (2017) Toplumsal Araştırmalarda Nicel ve Nitel Yöntemlere Giriş. Ankara: Ütopya Yayınları</a:t>
            </a:r>
          </a:p>
        </p:txBody>
      </p:sp>
    </p:spTree>
    <p:extLst>
      <p:ext uri="{BB962C8B-B14F-4D97-AF65-F5344CB8AC3E}">
        <p14:creationId xmlns:p14="http://schemas.microsoft.com/office/powerpoint/2010/main" val="14050788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Göndermeler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800" dirty="0" smtClean="0"/>
              <a:t>Anglosakson Yöntem</a:t>
            </a:r>
          </a:p>
          <a:p>
            <a:pPr marL="0" indent="0">
              <a:buNone/>
            </a:pPr>
            <a:endParaRPr lang="tr-TR" sz="4800" dirty="0" smtClean="0"/>
          </a:p>
          <a:p>
            <a:r>
              <a:rPr lang="tr-TR" sz="4800" dirty="0" smtClean="0"/>
              <a:t>Geleneksel Kıta Avrupası Yöntemi</a:t>
            </a:r>
            <a:endParaRPr lang="tr-TR" sz="4800" dirty="0"/>
          </a:p>
        </p:txBody>
      </p:sp>
    </p:spTree>
    <p:extLst>
      <p:ext uri="{BB962C8B-B14F-4D97-AF65-F5344CB8AC3E}">
        <p14:creationId xmlns:p14="http://schemas.microsoft.com/office/powerpoint/2010/main" val="13939782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Sadece Sayfa Numaralı Gönderme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tr-TR" dirty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 smtClean="0"/>
          </a:p>
          <a:p>
            <a:pPr marL="0" indent="0">
              <a:buNone/>
            </a:pPr>
            <a:r>
              <a:rPr lang="tr-TR" dirty="0"/>
              <a:t>	</a:t>
            </a:r>
            <a:endParaRPr lang="tr-TR" dirty="0" smtClean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89212" y="3487704"/>
            <a:ext cx="8421688" cy="1350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66709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Uzun Alıntı</a:t>
            </a:r>
            <a:endParaRPr lang="tr-TR" dirty="0"/>
          </a:p>
        </p:txBody>
      </p:sp>
      <p:pic>
        <p:nvPicPr>
          <p:cNvPr id="5" name="İçerik Yer Tutucusu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74900" y="1524000"/>
            <a:ext cx="8483600" cy="4394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831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Bir Yazarın Bir Eserindeki Belli Sayfalardan Genelleme Yapılıyorsa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35200" y="3289300"/>
            <a:ext cx="8763000" cy="2019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84963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Sayfa Numarası Vermeden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65925" y="2794000"/>
            <a:ext cx="8303675" cy="149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07738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Yazar Ve Sayfa Sayılı Gönderme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62200" y="3022600"/>
            <a:ext cx="9142411" cy="1257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41173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Yazarın Aynı Tarihli Birden Çok Eseri Varsa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20900" y="3022600"/>
            <a:ext cx="9383712" cy="264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93835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Birden Çok Yazara Gönderme Yapılıyorsa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06700" y="2730500"/>
            <a:ext cx="8394699" cy="1506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1513891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</TotalTime>
  <Words>179</Words>
  <Application>Microsoft Office PowerPoint</Application>
  <PresentationFormat>Geniş ekran</PresentationFormat>
  <Paragraphs>34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7" baseType="lpstr">
      <vt:lpstr>Arial</vt:lpstr>
      <vt:lpstr>Century Gothic</vt:lpstr>
      <vt:lpstr>Wingdings 3</vt:lpstr>
      <vt:lpstr>Duman</vt:lpstr>
      <vt:lpstr>Göndermeler</vt:lpstr>
      <vt:lpstr>Göndermeler</vt:lpstr>
      <vt:lpstr>Sadece Sayfa Numaralı Gönderme </vt:lpstr>
      <vt:lpstr>Uzun Alıntı</vt:lpstr>
      <vt:lpstr>Bir Yazarın Bir Eserindeki Belli Sayfalardan Genelleme Yapılıyorsa</vt:lpstr>
      <vt:lpstr>Sayfa Numarası Vermeden</vt:lpstr>
      <vt:lpstr>Yazar Ve Sayfa Sayılı Gönderme</vt:lpstr>
      <vt:lpstr>Yazarın Aynı Tarihli Birden Çok Eseri Varsa</vt:lpstr>
      <vt:lpstr>Birden Çok Yazara Gönderme Yapılıyorsa</vt:lpstr>
      <vt:lpstr>Birden Fazla Yazarın Ürettiği Bir Esere Gönderme Yapılıyorsa</vt:lpstr>
      <vt:lpstr>Yazar Olarak Kurum Veya Grup</vt:lpstr>
      <vt:lpstr>Geleneksel Kıta Avrupası Yöntemi</vt:lpstr>
      <vt:lpstr>Kaynak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Göndermeler</dc:title>
  <dc:creator>TEKNIK</dc:creator>
  <cp:lastModifiedBy>TEKNIK</cp:lastModifiedBy>
  <cp:revision>2</cp:revision>
  <dcterms:created xsi:type="dcterms:W3CDTF">2020-03-13T14:21:46Z</dcterms:created>
  <dcterms:modified xsi:type="dcterms:W3CDTF">2020-03-13T16:45:46Z</dcterms:modified>
</cp:coreProperties>
</file>