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showGuides="1">
      <p:cViewPr varScale="1">
        <p:scale>
          <a:sx n="54" d="100"/>
          <a:sy n="54" d="100"/>
        </p:scale>
        <p:origin x="108" y="13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BD1B43D9-F571-4882-A494-4979ABFAD2B7}" type="datetimeFigureOut">
              <a:rPr lang="tr-TR" smtClean="0"/>
              <a:t>16.08.2018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0C06028-1692-4384-96E5-4EA67A0B7F34}" type="slidenum">
              <a:rPr lang="tr-TR" smtClean="0"/>
              <a:t>‹#›</a:t>
            </a:fld>
            <a:endParaRPr lang="tr-TR"/>
          </a:p>
        </p:txBody>
      </p:sp>
    </p:spTree>
    <p:extLst>
      <p:ext uri="{BB962C8B-B14F-4D97-AF65-F5344CB8AC3E}">
        <p14:creationId xmlns:p14="http://schemas.microsoft.com/office/powerpoint/2010/main" val="15089020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D1B43D9-F571-4882-A494-4979ABFAD2B7}" type="datetimeFigureOut">
              <a:rPr lang="tr-TR" smtClean="0"/>
              <a:t>16.08.2018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0C06028-1692-4384-96E5-4EA67A0B7F34}" type="slidenum">
              <a:rPr lang="tr-TR" smtClean="0"/>
              <a:t>‹#›</a:t>
            </a:fld>
            <a:endParaRPr lang="tr-TR"/>
          </a:p>
        </p:txBody>
      </p:sp>
    </p:spTree>
    <p:extLst>
      <p:ext uri="{BB962C8B-B14F-4D97-AF65-F5344CB8AC3E}">
        <p14:creationId xmlns:p14="http://schemas.microsoft.com/office/powerpoint/2010/main" val="31340214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D1B43D9-F571-4882-A494-4979ABFAD2B7}" type="datetimeFigureOut">
              <a:rPr lang="tr-TR" smtClean="0"/>
              <a:t>16.08.2018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0C06028-1692-4384-96E5-4EA67A0B7F34}" type="slidenum">
              <a:rPr lang="tr-TR" smtClean="0"/>
              <a:t>‹#›</a:t>
            </a:fld>
            <a:endParaRPr lang="tr-TR"/>
          </a:p>
        </p:txBody>
      </p:sp>
    </p:spTree>
    <p:extLst>
      <p:ext uri="{BB962C8B-B14F-4D97-AF65-F5344CB8AC3E}">
        <p14:creationId xmlns:p14="http://schemas.microsoft.com/office/powerpoint/2010/main" val="1396160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D1B43D9-F571-4882-A494-4979ABFAD2B7}" type="datetimeFigureOut">
              <a:rPr lang="tr-TR" smtClean="0"/>
              <a:t>16.08.2018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0C06028-1692-4384-96E5-4EA67A0B7F34}" type="slidenum">
              <a:rPr lang="tr-TR" smtClean="0"/>
              <a:t>‹#›</a:t>
            </a:fld>
            <a:endParaRPr lang="tr-TR"/>
          </a:p>
        </p:txBody>
      </p:sp>
    </p:spTree>
    <p:extLst>
      <p:ext uri="{BB962C8B-B14F-4D97-AF65-F5344CB8AC3E}">
        <p14:creationId xmlns:p14="http://schemas.microsoft.com/office/powerpoint/2010/main" val="6561121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D1B43D9-F571-4882-A494-4979ABFAD2B7}" type="datetimeFigureOut">
              <a:rPr lang="tr-TR" smtClean="0"/>
              <a:t>16.08.2018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0C06028-1692-4384-96E5-4EA67A0B7F34}" type="slidenum">
              <a:rPr lang="tr-TR" smtClean="0"/>
              <a:t>‹#›</a:t>
            </a:fld>
            <a:endParaRPr lang="tr-TR"/>
          </a:p>
        </p:txBody>
      </p:sp>
    </p:spTree>
    <p:extLst>
      <p:ext uri="{BB962C8B-B14F-4D97-AF65-F5344CB8AC3E}">
        <p14:creationId xmlns:p14="http://schemas.microsoft.com/office/powerpoint/2010/main" val="677916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BD1B43D9-F571-4882-A494-4979ABFAD2B7}" type="datetimeFigureOut">
              <a:rPr lang="tr-TR" smtClean="0"/>
              <a:t>16.08.2018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0C06028-1692-4384-96E5-4EA67A0B7F34}" type="slidenum">
              <a:rPr lang="tr-TR" smtClean="0"/>
              <a:t>‹#›</a:t>
            </a:fld>
            <a:endParaRPr lang="tr-TR"/>
          </a:p>
        </p:txBody>
      </p:sp>
    </p:spTree>
    <p:extLst>
      <p:ext uri="{BB962C8B-B14F-4D97-AF65-F5344CB8AC3E}">
        <p14:creationId xmlns:p14="http://schemas.microsoft.com/office/powerpoint/2010/main" val="34676496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BD1B43D9-F571-4882-A494-4979ABFAD2B7}" type="datetimeFigureOut">
              <a:rPr lang="tr-TR" smtClean="0"/>
              <a:t>16.08.2018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0C06028-1692-4384-96E5-4EA67A0B7F34}" type="slidenum">
              <a:rPr lang="tr-TR" smtClean="0"/>
              <a:t>‹#›</a:t>
            </a:fld>
            <a:endParaRPr lang="tr-TR"/>
          </a:p>
        </p:txBody>
      </p:sp>
    </p:spTree>
    <p:extLst>
      <p:ext uri="{BB962C8B-B14F-4D97-AF65-F5344CB8AC3E}">
        <p14:creationId xmlns:p14="http://schemas.microsoft.com/office/powerpoint/2010/main" val="7016721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BD1B43D9-F571-4882-A494-4979ABFAD2B7}" type="datetimeFigureOut">
              <a:rPr lang="tr-TR" smtClean="0"/>
              <a:t>16.08.2018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0C06028-1692-4384-96E5-4EA67A0B7F34}" type="slidenum">
              <a:rPr lang="tr-TR" smtClean="0"/>
              <a:t>‹#›</a:t>
            </a:fld>
            <a:endParaRPr lang="tr-TR"/>
          </a:p>
        </p:txBody>
      </p:sp>
    </p:spTree>
    <p:extLst>
      <p:ext uri="{BB962C8B-B14F-4D97-AF65-F5344CB8AC3E}">
        <p14:creationId xmlns:p14="http://schemas.microsoft.com/office/powerpoint/2010/main" val="34270895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1B43D9-F571-4882-A494-4979ABFAD2B7}" type="datetimeFigureOut">
              <a:rPr lang="tr-TR" smtClean="0"/>
              <a:t>16.08.2018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80C06028-1692-4384-96E5-4EA67A0B7F34}" type="slidenum">
              <a:rPr lang="tr-TR" smtClean="0"/>
              <a:t>‹#›</a:t>
            </a:fld>
            <a:endParaRPr lang="tr-TR"/>
          </a:p>
        </p:txBody>
      </p:sp>
    </p:spTree>
    <p:extLst>
      <p:ext uri="{BB962C8B-B14F-4D97-AF65-F5344CB8AC3E}">
        <p14:creationId xmlns:p14="http://schemas.microsoft.com/office/powerpoint/2010/main" val="26714785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D1B43D9-F571-4882-A494-4979ABFAD2B7}" type="datetimeFigureOut">
              <a:rPr lang="tr-TR" smtClean="0"/>
              <a:t>16.08.2018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0C06028-1692-4384-96E5-4EA67A0B7F34}" type="slidenum">
              <a:rPr lang="tr-TR" smtClean="0"/>
              <a:t>‹#›</a:t>
            </a:fld>
            <a:endParaRPr lang="tr-TR"/>
          </a:p>
        </p:txBody>
      </p:sp>
    </p:spTree>
    <p:extLst>
      <p:ext uri="{BB962C8B-B14F-4D97-AF65-F5344CB8AC3E}">
        <p14:creationId xmlns:p14="http://schemas.microsoft.com/office/powerpoint/2010/main" val="23931992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D1B43D9-F571-4882-A494-4979ABFAD2B7}" type="datetimeFigureOut">
              <a:rPr lang="tr-TR" smtClean="0"/>
              <a:t>16.08.2018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0C06028-1692-4384-96E5-4EA67A0B7F34}" type="slidenum">
              <a:rPr lang="tr-TR" smtClean="0"/>
              <a:t>‹#›</a:t>
            </a:fld>
            <a:endParaRPr lang="tr-TR"/>
          </a:p>
        </p:txBody>
      </p:sp>
    </p:spTree>
    <p:extLst>
      <p:ext uri="{BB962C8B-B14F-4D97-AF65-F5344CB8AC3E}">
        <p14:creationId xmlns:p14="http://schemas.microsoft.com/office/powerpoint/2010/main" val="4039373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1B43D9-F571-4882-A494-4979ABFAD2B7}" type="datetimeFigureOut">
              <a:rPr lang="tr-TR" smtClean="0"/>
              <a:t>16.08.2018</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C06028-1692-4384-96E5-4EA67A0B7F34}" type="slidenum">
              <a:rPr lang="tr-TR" smtClean="0"/>
              <a:t>‹#›</a:t>
            </a:fld>
            <a:endParaRPr lang="tr-TR"/>
          </a:p>
        </p:txBody>
      </p:sp>
    </p:spTree>
    <p:extLst>
      <p:ext uri="{BB962C8B-B14F-4D97-AF65-F5344CB8AC3E}">
        <p14:creationId xmlns:p14="http://schemas.microsoft.com/office/powerpoint/2010/main" val="3559264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CHROMATOGRAPHY</a:t>
            </a:r>
            <a:endParaRPr lang="tr-TR" dirty="0"/>
          </a:p>
        </p:txBody>
      </p:sp>
      <p:sp>
        <p:nvSpPr>
          <p:cNvPr id="3" name="Subtitle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6285869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75509" y="1859340"/>
            <a:ext cx="8603673" cy="3785652"/>
          </a:xfrm>
          <a:prstGeom prst="rect">
            <a:avLst/>
          </a:prstGeom>
        </p:spPr>
        <p:txBody>
          <a:bodyPr wrap="square">
            <a:spAutoFit/>
          </a:bodyPr>
          <a:lstStyle/>
          <a:p>
            <a:pPr algn="just"/>
            <a:r>
              <a:rPr lang="en-US" sz="2400" b="0" i="0" u="sng" dirty="0" smtClean="0">
                <a:solidFill>
                  <a:srgbClr val="000000"/>
                </a:solidFill>
                <a:effectLst/>
                <a:latin typeface="Noto Sans"/>
              </a:rPr>
              <a:t>Chromatography:</a:t>
            </a:r>
            <a:endParaRPr lang="en-US" sz="2400" b="0" i="0" dirty="0" smtClean="0">
              <a:solidFill>
                <a:srgbClr val="000000"/>
              </a:solidFill>
              <a:effectLst/>
              <a:latin typeface="Noto Sans"/>
            </a:endParaRPr>
          </a:p>
          <a:p>
            <a:pPr algn="just"/>
            <a:r>
              <a:rPr lang="en-US" sz="2400" b="0" i="0" dirty="0" smtClean="0">
                <a:solidFill>
                  <a:srgbClr val="000000"/>
                </a:solidFill>
                <a:effectLst/>
                <a:latin typeface="Noto Sans"/>
              </a:rPr>
              <a:t>Chromatography is a separation technique used to separate the different components in a liquid mixture. It was introduced by a Russian Scientist Michael </a:t>
            </a:r>
            <a:r>
              <a:rPr lang="en-US" sz="2400" b="0" i="0" dirty="0" err="1" smtClean="0">
                <a:solidFill>
                  <a:srgbClr val="000000"/>
                </a:solidFill>
                <a:effectLst/>
                <a:latin typeface="Noto Sans"/>
              </a:rPr>
              <a:t>Tswett</a:t>
            </a:r>
            <a:r>
              <a:rPr lang="en-US" sz="2400" b="0" i="0" dirty="0" smtClean="0">
                <a:solidFill>
                  <a:srgbClr val="000000"/>
                </a:solidFill>
                <a:effectLst/>
                <a:latin typeface="Noto Sans"/>
              </a:rPr>
              <a:t>. </a:t>
            </a:r>
            <a:r>
              <a:rPr lang="en-US" sz="2400" b="1" i="0" dirty="0" smtClean="0">
                <a:solidFill>
                  <a:srgbClr val="000000"/>
                </a:solidFill>
                <a:effectLst/>
                <a:latin typeface="Noto Sans"/>
              </a:rPr>
              <a:t>Chromatography involves the sample being dissolved in a particular solvent called mobile phase</a:t>
            </a:r>
            <a:r>
              <a:rPr lang="en-US" sz="2400" b="0" i="0" dirty="0" smtClean="0">
                <a:solidFill>
                  <a:srgbClr val="000000"/>
                </a:solidFill>
                <a:effectLst/>
                <a:latin typeface="Noto Sans"/>
              </a:rPr>
              <a:t>. The mobile phase may be a gas or liquid. The mobile phase is then passed through another phase called stationary phase. The stationary phase may be a solid packed in a glass plate or a piece of chromatography paper.</a:t>
            </a:r>
            <a:endParaRPr lang="en-US" sz="2400" b="0" i="0" dirty="0">
              <a:solidFill>
                <a:srgbClr val="000000"/>
              </a:solidFill>
              <a:effectLst/>
              <a:latin typeface="Noto Sans"/>
            </a:endParaRPr>
          </a:p>
        </p:txBody>
      </p:sp>
    </p:spTree>
    <p:extLst>
      <p:ext uri="{BB962C8B-B14F-4D97-AF65-F5344CB8AC3E}">
        <p14:creationId xmlns:p14="http://schemas.microsoft.com/office/powerpoint/2010/main" val="3338875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36618" y="2589845"/>
            <a:ext cx="8001000" cy="1569660"/>
          </a:xfrm>
          <a:prstGeom prst="rect">
            <a:avLst/>
          </a:prstGeom>
        </p:spPr>
        <p:txBody>
          <a:bodyPr wrap="square">
            <a:spAutoFit/>
          </a:bodyPr>
          <a:lstStyle/>
          <a:p>
            <a:r>
              <a:rPr lang="en-US" sz="2400" dirty="0" smtClean="0"/>
              <a:t>The various components of the mixture travel at different speeds, causing them to separate. There are different types of chromatographic techniques such as column chromatography, TLC, paper chromatography, and gas chromatography.</a:t>
            </a:r>
            <a:endParaRPr lang="tr-TR" sz="2400" dirty="0"/>
          </a:p>
        </p:txBody>
      </p:sp>
    </p:spTree>
    <p:extLst>
      <p:ext uri="{BB962C8B-B14F-4D97-AF65-F5344CB8AC3E}">
        <p14:creationId xmlns:p14="http://schemas.microsoft.com/office/powerpoint/2010/main" val="39923330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05446" y="2157121"/>
            <a:ext cx="8229600" cy="3046988"/>
          </a:xfrm>
          <a:prstGeom prst="rect">
            <a:avLst/>
          </a:prstGeom>
        </p:spPr>
        <p:txBody>
          <a:bodyPr wrap="square">
            <a:spAutoFit/>
          </a:bodyPr>
          <a:lstStyle/>
          <a:p>
            <a:r>
              <a:rPr lang="en-US" sz="2400" b="0" i="0" dirty="0" smtClean="0">
                <a:solidFill>
                  <a:srgbClr val="000000"/>
                </a:solidFill>
                <a:effectLst/>
                <a:latin typeface="Noto Sans"/>
              </a:rPr>
              <a:t>Paper chromatography is one of the important chromatographic methods. Paper chromatography uses paper as the stationary phase and a liquid solvent as the mobile phase. In paper chromatography, the sample is placed on a spot on the paper and the paper is carefully dipped into a solvent. The solvent rises up the paper due to capillary action and the components of the mixture rise up at different rates and thus are separated from one another.</a:t>
            </a:r>
            <a:endParaRPr lang="tr-TR" sz="2400" dirty="0"/>
          </a:p>
        </p:txBody>
      </p:sp>
    </p:spTree>
    <p:extLst>
      <p:ext uri="{BB962C8B-B14F-4D97-AF65-F5344CB8AC3E}">
        <p14:creationId xmlns:p14="http://schemas.microsoft.com/office/powerpoint/2010/main" val="871857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146</Words>
  <Application>Microsoft Office PowerPoint</Application>
  <PresentationFormat>Widescreen</PresentationFormat>
  <Paragraphs>5</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Noto Sans</vt:lpstr>
      <vt:lpstr>Office Theme</vt:lpstr>
      <vt:lpstr>CHROMATOGRAPHY</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CHROMATOGRAPHY</dc:title>
  <dc:creator>Ceren Ertekin</dc:creator>
  <cp:lastModifiedBy>Ceren Ertekin</cp:lastModifiedBy>
  <cp:revision>1</cp:revision>
  <dcterms:created xsi:type="dcterms:W3CDTF">2018-08-16T16:17:06Z</dcterms:created>
  <dcterms:modified xsi:type="dcterms:W3CDTF">2018-08-16T16:17:31Z</dcterms:modified>
</cp:coreProperties>
</file>