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Temel Bilgiler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1.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sistemin iş yapabilme kapasitesine </a:t>
            </a:r>
            <a:r>
              <a:rPr lang="tr-TR" b="1" i="1" dirty="0" smtClean="0"/>
              <a:t>enerji</a:t>
            </a:r>
            <a:r>
              <a:rPr lang="tr-TR" b="1" dirty="0" smtClean="0"/>
              <a:t> </a:t>
            </a:r>
            <a:r>
              <a:rPr lang="tr-TR" dirty="0" smtClean="0"/>
              <a:t>denir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pPr lvl="0"/>
            <a:r>
              <a:rPr lang="tr-TR" dirty="0" smtClean="0"/>
              <a:t>Sistem ile ortam arasındaki </a:t>
            </a:r>
            <a:r>
              <a:rPr lang="tr-TR" u="sng" dirty="0" smtClean="0"/>
              <a:t>sıcaklık farkından</a:t>
            </a:r>
            <a:r>
              <a:rPr lang="tr-TR" dirty="0" smtClean="0"/>
              <a:t> doğan enerji akışına </a:t>
            </a:r>
            <a:r>
              <a:rPr lang="tr-TR" b="1" i="1" dirty="0" smtClean="0"/>
              <a:t>ısı (q)</a:t>
            </a:r>
            <a:r>
              <a:rPr lang="tr-TR" dirty="0" smtClean="0"/>
              <a:t> denir.</a:t>
            </a:r>
          </a:p>
          <a:p>
            <a:pPr lvl="0"/>
            <a:r>
              <a:rPr lang="tr-TR" dirty="0" smtClean="0"/>
              <a:t>Sistem ile ortam arasındaki </a:t>
            </a:r>
            <a:r>
              <a:rPr lang="tr-TR" u="sng" dirty="0" smtClean="0"/>
              <a:t>basınç farkından</a:t>
            </a:r>
            <a:r>
              <a:rPr lang="tr-TR" dirty="0" smtClean="0"/>
              <a:t> doğan enerji akışına </a:t>
            </a:r>
            <a:r>
              <a:rPr lang="tr-TR" b="1" i="1" dirty="0" smtClean="0"/>
              <a:t>iş (w)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enerji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 smtClean="0"/>
              <a:t>sistemdeki atom, molekül ve iyon gibi tüm taneciklerin sahip olduğu ötelenme, dönme, titreşim, elektronik ve çekirdek enerjilerinin toplamına </a:t>
            </a:r>
            <a:r>
              <a:rPr lang="tr-TR" b="1" i="1" dirty="0" smtClean="0"/>
              <a:t>iç enerji </a:t>
            </a:r>
            <a:r>
              <a:rPr lang="tr-TR" dirty="0" smtClean="0"/>
              <a:t>denir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İç enerji </a:t>
            </a:r>
            <a:r>
              <a:rPr lang="tr-TR" b="1" dirty="0" smtClean="0"/>
              <a:t>U</a:t>
            </a:r>
            <a:r>
              <a:rPr lang="tr-TR" dirty="0" smtClean="0"/>
              <a:t> ile gösterilir.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584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Sistemdeki kütlesel akış hızına </a:t>
            </a:r>
            <a:r>
              <a:rPr lang="tr-TR" b="1" i="1" dirty="0" smtClean="0"/>
              <a:t>kütlesel debi </a:t>
            </a:r>
            <a:r>
              <a:rPr lang="tr-TR" dirty="0" smtClean="0"/>
              <a:t>denir.</a:t>
            </a:r>
          </a:p>
          <a:p>
            <a:endParaRPr lang="tr-TR" dirty="0" smtClean="0"/>
          </a:p>
          <a:p>
            <a:r>
              <a:rPr lang="tr-TR" dirty="0" smtClean="0"/>
              <a:t>Sistemdeki hacimsel akış hızına </a:t>
            </a:r>
            <a:r>
              <a:rPr lang="tr-TR" b="1" i="1" dirty="0" smtClean="0"/>
              <a:t>hacimsel debi </a:t>
            </a:r>
            <a:r>
              <a:rPr lang="tr-TR" dirty="0" smtClean="0"/>
              <a:t>denir.</a:t>
            </a:r>
          </a:p>
          <a:p>
            <a:endParaRPr lang="tr-TR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2348880"/>
            <a:ext cx="1273311" cy="1027584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4077072"/>
            <a:ext cx="1117690" cy="1008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/>
          <a:lstStyle/>
          <a:p>
            <a:r>
              <a:rPr lang="tr-TR" dirty="0" smtClean="0"/>
              <a:t>Üzerinde inceleme yapmak üzere sınırlanan evren parçasına </a:t>
            </a:r>
            <a:r>
              <a:rPr lang="tr-TR" b="1" i="1" dirty="0" smtClean="0"/>
              <a:t>sistem</a:t>
            </a:r>
            <a:r>
              <a:rPr lang="tr-TR" b="1" dirty="0" smtClean="0"/>
              <a:t>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 Sistemi çevreleyen evren parçasına </a:t>
            </a:r>
            <a:r>
              <a:rPr lang="tr-TR" b="1" i="1" dirty="0" smtClean="0"/>
              <a:t>ortam</a:t>
            </a:r>
            <a:r>
              <a:rPr lang="tr-TR" dirty="0" smtClean="0"/>
              <a:t> adı verilir.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95325"/>
            <a:ext cx="8229600" cy="4525963"/>
          </a:xfrm>
        </p:spPr>
        <p:txBody>
          <a:bodyPr/>
          <a:lstStyle/>
          <a:p>
            <a:r>
              <a:rPr lang="tr-TR" dirty="0" smtClean="0"/>
              <a:t>Ortam ile arasında madde ve enerji alışverişi olmayan sisteme </a:t>
            </a:r>
            <a:r>
              <a:rPr lang="tr-TR" b="1" i="1" dirty="0" smtClean="0"/>
              <a:t>izole sistem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Ortam ile arasında madde alışverişi olmadığı halde ve enerji alışverişi olan sisteme </a:t>
            </a:r>
            <a:r>
              <a:rPr lang="tr-TR" b="1" i="1" dirty="0" smtClean="0"/>
              <a:t>kapalı</a:t>
            </a:r>
            <a:r>
              <a:rPr lang="tr-TR" i="1" dirty="0" smtClean="0"/>
              <a:t> </a:t>
            </a:r>
            <a:r>
              <a:rPr lang="tr-TR" b="1" i="1" dirty="0" smtClean="0"/>
              <a:t>sistem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2852936"/>
            <a:ext cx="2961720" cy="792088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5301208"/>
            <a:ext cx="2984536" cy="798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Ortam ile arasında hem madde ve hem enerji alışverişi olan sisteme </a:t>
            </a:r>
            <a:r>
              <a:rPr lang="tr-TR" b="1" i="1" dirty="0" smtClean="0"/>
              <a:t>açık sistem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Giriş ve çıkıştaki kütlesel debileri aynı olan açık sistemlere </a:t>
            </a:r>
            <a:r>
              <a:rPr lang="tr-TR" b="1" i="1" dirty="0" err="1" smtClean="0"/>
              <a:t>yatışkın</a:t>
            </a:r>
            <a:r>
              <a:rPr lang="tr-TR" b="1" i="1" dirty="0" smtClean="0"/>
              <a:t> açık sistem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3" y="2918842"/>
            <a:ext cx="2984537" cy="79819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7" y="5373216"/>
            <a:ext cx="2016224" cy="525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Giriş ve çıkıştaki kütlesel debileri aynı olmayan açık sistemlere </a:t>
            </a:r>
            <a:r>
              <a:rPr lang="tr-TR" b="1" i="1" dirty="0" err="1" smtClean="0"/>
              <a:t>yatışkın</a:t>
            </a:r>
            <a:r>
              <a:rPr lang="tr-TR" b="1" i="1" dirty="0" smtClean="0"/>
              <a:t> olmayan açık sistem</a:t>
            </a:r>
            <a:r>
              <a:rPr lang="tr-TR" dirty="0" smtClean="0"/>
              <a:t> adı verilir.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Tek fazlı sistemlere </a:t>
            </a:r>
            <a:r>
              <a:rPr lang="tr-TR" b="1" i="1" dirty="0" smtClean="0"/>
              <a:t>homojen sistem</a:t>
            </a:r>
            <a:r>
              <a:rPr lang="tr-TR" dirty="0" smtClean="0"/>
              <a:t>, </a:t>
            </a:r>
          </a:p>
          <a:p>
            <a:r>
              <a:rPr lang="tr-TR" dirty="0" smtClean="0"/>
              <a:t>çok fazlı sistemlere </a:t>
            </a:r>
            <a:r>
              <a:rPr lang="tr-TR" b="1" i="1" dirty="0" smtClean="0"/>
              <a:t>heterojen sistem</a:t>
            </a:r>
            <a:r>
              <a:rPr lang="tr-TR" b="1" dirty="0" smtClean="0"/>
              <a:t> </a:t>
            </a:r>
            <a:r>
              <a:rPr lang="tr-TR" dirty="0" smtClean="0"/>
              <a:t>adı verilir.</a:t>
            </a:r>
            <a:endParaRPr lang="tr-TR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501008"/>
            <a:ext cx="1932215" cy="504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215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Temel Bilgiler</vt:lpstr>
      <vt:lpstr>Enerji</vt:lpstr>
      <vt:lpstr>İç enerji</vt:lpstr>
      <vt:lpstr>Debi</vt:lpstr>
      <vt:lpstr>Sistem</vt:lpstr>
      <vt:lpstr>Sistem Türleri</vt:lpstr>
      <vt:lpstr>Sistem Türleri</vt:lpstr>
      <vt:lpstr>Sistem Türleri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Bilgiler</dc:title>
  <dc:creator>Damla</dc:creator>
  <cp:lastModifiedBy>Evren Erk'akan</cp:lastModifiedBy>
  <cp:revision>6</cp:revision>
  <dcterms:created xsi:type="dcterms:W3CDTF">2018-04-28T06:41:52Z</dcterms:created>
  <dcterms:modified xsi:type="dcterms:W3CDTF">2018-06-29T13:01:43Z</dcterms:modified>
</cp:coreProperties>
</file>