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658" r:id="rId3"/>
    <p:sldId id="660" r:id="rId4"/>
    <p:sldId id="661" r:id="rId5"/>
    <p:sldId id="662" r:id="rId6"/>
    <p:sldId id="663" r:id="rId7"/>
    <p:sldId id="664" r:id="rId8"/>
    <p:sldId id="6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E5373-E045-4B42-AC23-9F018909DF7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9E70-2EF9-4EEE-A067-915A6F92E1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34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82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CF140D-68A2-4693-96AB-182649CB143E}" type="slidenum">
              <a:rPr lang="en-PH" smtClean="0">
                <a:latin typeface="Helvetica" pitchFamily="34" charset="0"/>
              </a:rPr>
              <a:pPr/>
              <a:t>3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392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87AEFD-351F-4E08-8B60-A2DB39DFD4EE}" type="slidenum">
              <a:rPr lang="en-PH" smtClean="0">
                <a:latin typeface="Helvetica" pitchFamily="34" charset="0"/>
              </a:rPr>
              <a:pPr/>
              <a:t>4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4029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89304D-C4AB-42C4-9514-13694C0D481A}" type="slidenum">
              <a:rPr lang="en-PH" smtClean="0">
                <a:latin typeface="Helvetica" pitchFamily="34" charset="0"/>
              </a:rPr>
              <a:pPr/>
              <a:t>5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4131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223ADA-647A-438A-8309-6F735AD19411}" type="slidenum">
              <a:rPr lang="en-PH" smtClean="0">
                <a:latin typeface="Helvetica" pitchFamily="34" charset="0"/>
              </a:rPr>
              <a:pPr/>
              <a:t>6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423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7E4DFD-2ED0-4AC7-9A6A-74B435A5E7B0}" type="slidenum">
              <a:rPr lang="en-PH" smtClean="0">
                <a:latin typeface="Helvetica" pitchFamily="34" charset="0"/>
              </a:rPr>
              <a:pPr/>
              <a:t>7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/>
          </a:p>
        </p:txBody>
      </p:sp>
      <p:sp>
        <p:nvSpPr>
          <p:cNvPr id="1433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BA2B45-51D4-4574-915C-0DD1A1701A29}" type="slidenum">
              <a:rPr lang="en-PH" smtClean="0">
                <a:latin typeface="Helvetica" pitchFamily="34" charset="0"/>
              </a:rPr>
              <a:pPr/>
              <a:t>8</a:t>
            </a:fld>
            <a:endParaRPr lang="en-PH">
              <a:latin typeface="Helvetic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513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29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8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3227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40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4373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16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5884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4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3075ECB-D4D9-4526-B3AD-EF9DA5BBD7DB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24DE30-FE29-4FD3-82C1-95FF7C16ECA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5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F7667-688D-4320-84D2-94414B246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2278504"/>
            <a:ext cx="10318418" cy="3214871"/>
          </a:xfrm>
        </p:spPr>
        <p:txBody>
          <a:bodyPr/>
          <a:lstStyle/>
          <a:p>
            <a:r>
              <a:rPr lang="tr-TR" sz="3600" dirty="0"/>
              <a:t>öfke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603941-575F-4B7F-ADC7-FE63047D6A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0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9056" y="989350"/>
            <a:ext cx="9503764" cy="4781863"/>
          </a:xfrm>
        </p:spPr>
        <p:txBody>
          <a:bodyPr>
            <a:normAutofit/>
          </a:bodyPr>
          <a:lstStyle/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Müşterilerin öfkelerini kusmalarına yardımcı olmalı mı yoksa sakinleştirmeye mi çalışmalı?</a:t>
            </a:r>
          </a:p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Öfkenin aşamaları</a:t>
            </a:r>
          </a:p>
          <a:p>
            <a:pPr lvl="1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İnkar ve şok</a:t>
            </a:r>
          </a:p>
          <a:p>
            <a:pPr lvl="1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Suçlama</a:t>
            </a:r>
          </a:p>
          <a:p>
            <a:pPr lvl="1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Pazarlık</a:t>
            </a:r>
          </a:p>
          <a:p>
            <a:pPr lvl="1"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kabullenme</a:t>
            </a:r>
          </a:p>
          <a:p>
            <a:pPr lvl="1">
              <a:buFontTx/>
              <a:buNone/>
            </a:pPr>
            <a:endParaRPr lang="tr-TR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869429"/>
            <a:ext cx="10178322" cy="1005087"/>
          </a:xfrm>
        </p:spPr>
        <p:txBody>
          <a:bodyPr/>
          <a:lstStyle/>
          <a:p>
            <a:r>
              <a:rPr lang="tr-TR" cap="none" dirty="0"/>
              <a:t>Müşteriye Uymak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2188565"/>
            <a:ext cx="10178322" cy="3691028"/>
          </a:xfrm>
        </p:spPr>
        <p:txBody>
          <a:bodyPr/>
          <a:lstStyle/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Çok sinirlenmişiniz, sizin için ne yapabilirim?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Fazla soru sormayın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Göz teması</a:t>
            </a:r>
          </a:p>
          <a:p>
            <a:pPr algn="just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Müşteriye ayak uydurun</a:t>
            </a:r>
          </a:p>
          <a:p>
            <a:pPr>
              <a:buFontTx/>
              <a:buNone/>
            </a:pPr>
            <a:endParaRPr lang="tr-TR" dirty="0"/>
          </a:p>
          <a:p>
            <a:pPr>
              <a:buFontTx/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558977"/>
            <a:ext cx="10178322" cy="432061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Eğer birkaç sorumu cevaplarsanız size daha iyi yardım edebilirim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Müşterilerin aklından geçeni okumaya çalışmayın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 aşağılamayın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Asla ‘sizin başınıza gelen de bir şey mi’ demeyin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 suçlamayın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Müşterileri tehdit etmeyin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Diplomatik olun</a:t>
            </a:r>
          </a:p>
          <a:p>
            <a:pPr algn="just">
              <a:lnSpc>
                <a:spcPct val="8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Hayır, ama, ancak, söz veremem, denerim kelimelerini kullanmayın</a:t>
            </a:r>
          </a:p>
          <a:p>
            <a:pPr>
              <a:lnSpc>
                <a:spcPct val="80000"/>
              </a:lnSpc>
            </a:pPr>
            <a:endParaRPr lang="tr-TR" sz="2400" dirty="0"/>
          </a:p>
          <a:p>
            <a:pPr>
              <a:lnSpc>
                <a:spcPct val="80000"/>
              </a:lnSpc>
            </a:pPr>
            <a:endParaRPr lang="tr-TR" sz="2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484785"/>
            <a:ext cx="9960965" cy="3672681"/>
          </a:xfrm>
        </p:spPr>
        <p:txBody>
          <a:bodyPr>
            <a:normAutofit fontScale="92500"/>
          </a:bodyPr>
          <a:lstStyle/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‘Birlikte ne yapabiliriz bir bakalım’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‘Şöyle yapalım’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Araştırmacı- ‘Bu sorunun temeline inelim’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Öğütleyici-’Yapabileceğimiz en iyi şey şu’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Danışman ya da dinleyici –’Ne olduğunu bana anlatın. Ben de bilmek istiyorum’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Analitik- ‘Çözüm için şu adımları takip edeceğiz’</a:t>
            </a:r>
          </a:p>
          <a:p>
            <a:pPr algn="just">
              <a:lnSpc>
                <a:spcPct val="80000"/>
              </a:lnSpc>
            </a:pPr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Sağlamcı – ‘Konuyu doğru anlamış mıyım? Hepsi bu kadar mı?’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800" dirty="0"/>
          </a:p>
          <a:p>
            <a:pPr>
              <a:lnSpc>
                <a:spcPct val="80000"/>
              </a:lnSpc>
            </a:pPr>
            <a:endParaRPr lang="tr-TR" sz="2800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D4E15DB-3980-4DC6-AF0B-9A7133BA5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528997"/>
            <a:ext cx="10178322" cy="4350595"/>
          </a:xfrm>
        </p:spPr>
        <p:txBody>
          <a:bodyPr/>
          <a:lstStyle/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Öfkeli müşteri ile yakın, kişisel ilişki kurun</a:t>
            </a:r>
          </a:p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İsminizi söyleyin, sizde adıyla hitap edin</a:t>
            </a:r>
          </a:p>
          <a:p>
            <a:pPr algn="just"/>
            <a:r>
              <a:rPr lang="tr-TR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‘Bu sefer sizi üzdüğümüzü biliyorum ama gelecekte size tekrar hizmet verme şansını bize vereceğinizi ümit ediyorum’</a:t>
            </a:r>
          </a:p>
          <a:p>
            <a:pPr>
              <a:buFontTx/>
              <a:buNone/>
            </a:pPr>
            <a:endParaRPr lang="tr-TR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620713"/>
            <a:ext cx="8218487" cy="1223962"/>
          </a:xfrm>
        </p:spPr>
        <p:txBody>
          <a:bodyPr>
            <a:normAutofit fontScale="90000"/>
          </a:bodyPr>
          <a:lstStyle/>
          <a:p>
            <a:br>
              <a:rPr lang="tr-TR" sz="4000"/>
            </a:br>
            <a:br>
              <a:rPr lang="tr-TR" sz="4000"/>
            </a:br>
            <a:br>
              <a:rPr lang="tr-TR" sz="4000"/>
            </a:br>
            <a:br>
              <a:rPr lang="tr-TR" sz="4000"/>
            </a:br>
            <a:br>
              <a:rPr lang="tr-TR" sz="4000"/>
            </a:br>
            <a:br>
              <a:rPr lang="tr-TR" sz="4000"/>
            </a:br>
            <a:br>
              <a:rPr lang="tr-TR" sz="4000"/>
            </a:br>
            <a:endParaRPr lang="tr-TR" sz="400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844675"/>
            <a:ext cx="10178322" cy="4034917"/>
          </a:xfrm>
        </p:spPr>
        <p:txBody>
          <a:bodyPr>
            <a:normAutofit/>
          </a:bodyPr>
          <a:lstStyle/>
          <a:p>
            <a:pPr lvl="1"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Çok yorgundurlar ve rasgele saldırırlar</a:t>
            </a:r>
          </a:p>
          <a:p>
            <a:pPr lvl="1"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Ona sevmediği birini hatırlatıyor olabilirsiniz</a:t>
            </a:r>
          </a:p>
          <a:p>
            <a:pPr lvl="1"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İstemedikleri bir olayın içinde yer almak zorunda kalmış olabilirler</a:t>
            </a:r>
          </a:p>
          <a:p>
            <a:pPr lvl="1"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Birikmiş öfkeleri olabilir</a:t>
            </a:r>
          </a:p>
          <a:p>
            <a:pPr lvl="1" algn="just"/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Daha önce onlarda saldırıya uğramış olabilirler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1847850" y="908050"/>
            <a:ext cx="8476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tr-TR" sz="2800" b="1" dirty="0">
                <a:solidFill>
                  <a:schemeClr val="tx2"/>
                </a:solidFill>
                <a:latin typeface="+mj-lt"/>
              </a:rPr>
              <a:t>Yararlı eleştiri ile kasıtlı saldırı arasındaki farkı anlamak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1678" y="629587"/>
            <a:ext cx="10178322" cy="1244930"/>
          </a:xfrm>
        </p:spPr>
        <p:txBody>
          <a:bodyPr/>
          <a:lstStyle/>
          <a:p>
            <a:r>
              <a:rPr lang="tr-TR" cap="none" dirty="0"/>
              <a:t>Kişisel Şikayetler İçin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1678" y="1874517"/>
            <a:ext cx="10178322" cy="40050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Önce teşekkür edin; ‘rahatsız olduğunuzu bana söylediğiniz için size teşekkür ederim’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Eğer hatanız varsa kabul edin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Durum uygunsa özür dileyin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Bir şey yapmaya söz verin ve yapın</a:t>
            </a:r>
          </a:p>
          <a:p>
            <a:pPr algn="just">
              <a:lnSpc>
                <a:spcPct val="90000"/>
              </a:lnSpc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Gelişmek için adımlar atın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45</TotalTime>
  <Words>257</Words>
  <Application>Microsoft Office PowerPoint</Application>
  <PresentationFormat>Geniş ekran</PresentationFormat>
  <Paragraphs>50</Paragraphs>
  <Slides>8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</vt:lpstr>
      <vt:lpstr>Impact</vt:lpstr>
      <vt:lpstr>Rozet</vt:lpstr>
      <vt:lpstr>öfke </vt:lpstr>
      <vt:lpstr>PowerPoint Sunusu</vt:lpstr>
      <vt:lpstr>Müşteriye Uymak</vt:lpstr>
      <vt:lpstr>PowerPoint Sunusu</vt:lpstr>
      <vt:lpstr>PowerPoint Sunusu</vt:lpstr>
      <vt:lpstr>PowerPoint Sunusu</vt:lpstr>
      <vt:lpstr>       </vt:lpstr>
      <vt:lpstr>Kişisel Şikayetler İçin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16</cp:revision>
  <dcterms:created xsi:type="dcterms:W3CDTF">2020-05-09T15:36:41Z</dcterms:created>
  <dcterms:modified xsi:type="dcterms:W3CDTF">2020-05-09T17:12:02Z</dcterms:modified>
</cp:coreProperties>
</file>