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59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7773856-29A9-41DE-94F3-E56835C164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21AF753A-C155-4842-A7F2-8AA5E21DC0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B396A99-50E9-4FCD-ACA1-5E7340250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BAF5-CBC9-42B5-8645-12761CF2202A}" type="datetimeFigureOut">
              <a:rPr lang="tr-TR" smtClean="0"/>
              <a:t>8.11.2023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7319EEF-E167-4E4F-A219-7DA91AB80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0213E15-6ED6-4DC4-A946-32CF437B7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FB3D9-694D-4BAF-935D-DDE3D12C51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1942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AE092C1-E038-4D6A-9BD6-69C3556BD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1AD267B-2C1C-4030-A975-12F06BE089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B275E3F-9786-4B67-A00A-C8FABC2B5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BAF5-CBC9-42B5-8645-12761CF2202A}" type="datetimeFigureOut">
              <a:rPr lang="tr-TR" smtClean="0"/>
              <a:t>8.11.2023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F4D56FE-784D-46A8-B71F-99AE4ABD6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AEC9112-FF22-401B-A1E4-88E2D97F9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FB3D9-694D-4BAF-935D-DDE3D12C51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0764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B5FE0418-3213-45BC-B1BF-9B91E55DCD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792F0B3-45C8-476D-A29C-21EFE241F5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9917B71-BD34-4E77-8E21-F4AF96E48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BAF5-CBC9-42B5-8645-12761CF2202A}" type="datetimeFigureOut">
              <a:rPr lang="tr-TR" smtClean="0"/>
              <a:t>8.11.2023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BB3C50F-7F17-4535-92F7-C96C626FA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6FCE11-9815-47C6-AA50-C8E91DFD7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FB3D9-694D-4BAF-935D-DDE3D12C51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8700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97DB4B1-7D9C-4E95-9AF9-42484CFF1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1589BA8-DDFC-4E64-9D40-CD9FA22DF2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9539830-D935-43C4-8D85-055C0D773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BAF5-CBC9-42B5-8645-12761CF2202A}" type="datetimeFigureOut">
              <a:rPr lang="tr-TR" smtClean="0"/>
              <a:t>8.11.2023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3C99396-06D4-4686-95E3-644117D11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DA8328F-D667-4216-9429-2B7DE11E7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FB3D9-694D-4BAF-935D-DDE3D12C51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9093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AACD2DF-21D4-4606-8A91-762D95973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8C4B520-F03D-4FAB-A239-3CBC77380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CA1C304-7C41-4BF1-98DB-D2FDC2C2F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BAF5-CBC9-42B5-8645-12761CF2202A}" type="datetimeFigureOut">
              <a:rPr lang="tr-TR" smtClean="0"/>
              <a:t>8.11.2023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FEA2CE9-8F1F-421F-B034-1F448A366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3F7E47A-A8C6-46D9-97A3-FB1D27A0A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FB3D9-694D-4BAF-935D-DDE3D12C51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3909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1A0A83C-3D2D-4372-A558-E36DB9408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1179188-B6BF-4B01-A74B-6AC4C750CD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734DB9E-735B-4B14-BAF3-D54A0659B5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AD8D6E9-1D5D-4534-8107-4395CF3B5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BAF5-CBC9-42B5-8645-12761CF2202A}" type="datetimeFigureOut">
              <a:rPr lang="tr-TR" smtClean="0"/>
              <a:t>8.11.2023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987D123-A580-488B-8151-64DB953DB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FE21C0B-46BD-4228-88C1-A98A46CCF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FB3D9-694D-4BAF-935D-DDE3D12C51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9386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40B67F7-FA9D-46F8-A679-A91A45465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63DF82-A2CB-47E0-8C33-ECA6C8538A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DE54444-D936-4206-A22C-F9F55F2169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FF492EDF-769A-4642-85E3-1A35B649F1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A315712-419E-4639-9750-0819E9B1A6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C332569A-0DF2-48C1-9C59-2A6F363D2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BAF5-CBC9-42B5-8645-12761CF2202A}" type="datetimeFigureOut">
              <a:rPr lang="tr-TR" smtClean="0"/>
              <a:t>8.11.2023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F01740BC-DB1F-4679-954B-BA900506E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E9B1159C-95CE-4C75-B2B6-DC76E1765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FB3D9-694D-4BAF-935D-DDE3D12C51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9731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D93311A-D6C1-44D5-8DB5-CAC3097ED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66B73BD-88B2-4250-9121-107F8F8F6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BAF5-CBC9-42B5-8645-12761CF2202A}" type="datetimeFigureOut">
              <a:rPr lang="tr-TR" smtClean="0"/>
              <a:t>8.11.2023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C194B128-B317-49D5-BBEC-20BF7AFFA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A3B5239-07C9-43F1-B44A-E4E85D85D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FB3D9-694D-4BAF-935D-DDE3D12C51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9806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75C45ED3-E225-4571-AA1F-7A6E82948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BAF5-CBC9-42B5-8645-12761CF2202A}" type="datetimeFigureOut">
              <a:rPr lang="tr-TR" smtClean="0"/>
              <a:t>8.11.2023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433B902-799C-4CA5-B4A9-BCDB99BF8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9471AB5-99C4-4B0B-93A7-B20CF3A9A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FB3D9-694D-4BAF-935D-DDE3D12C51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1654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FCB5A63-C7E2-421E-A533-B99E269B0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B224A17-1A10-4F52-A355-8875C5418A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D2CFD9D-E022-41DC-A60C-9727B866A2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9D6ADA5-1D29-4A9C-AC1F-C8B08D1F8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BAF5-CBC9-42B5-8645-12761CF2202A}" type="datetimeFigureOut">
              <a:rPr lang="tr-TR" smtClean="0"/>
              <a:t>8.11.2023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CF4123E-2CBB-4393-81CA-66504FBD0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9AB3B2E-D147-4D33-9F86-64542677B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FB3D9-694D-4BAF-935D-DDE3D12C51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7920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7F3EDF8-FC33-42E4-B4DE-07230BE3B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46377B2F-25EB-48E6-98AF-7ECA8CDC0A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8535C25-AAF9-4DB7-9979-0C1FF49902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D278E90-B498-4B7F-B33B-EF9D041AE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BAF5-CBC9-42B5-8645-12761CF2202A}" type="datetimeFigureOut">
              <a:rPr lang="tr-TR" smtClean="0"/>
              <a:t>8.11.2023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8C8DD01-9FE7-4123-9833-EE02DF534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644BD15-4597-4C6D-B4DB-DE63B63B0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FB3D9-694D-4BAF-935D-DDE3D12C51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2910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B3A8D624-4D4F-4953-AD4F-27FAF449A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931A010-5557-4504-B31C-31379B10F3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2B94FF2-EB74-48B9-8AD7-45C4A9B88C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1BAF5-CBC9-42B5-8645-12761CF2202A}" type="datetimeFigureOut">
              <a:rPr lang="tr-TR" smtClean="0"/>
              <a:t>8.11.2023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BE2F707-495B-4E19-B0D0-1E8164480B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AA4BB5A-F5E6-48DD-BE78-1AABA18B2C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6FB3D9-694D-4BAF-935D-DDE3D12C51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5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B5FA28DC-EEEB-4FED-B616-DA14F3C29B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360" y="563764"/>
            <a:ext cx="5309419" cy="6017342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1E1071AA-5108-4FA2-98AB-4BD0467DA0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04019"/>
            <a:ext cx="5781368" cy="6449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005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01696C5A-53B9-427D-AD7D-251D2EC57D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5858" y="1629697"/>
            <a:ext cx="3500284" cy="3598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512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FCF88395-CA7B-489A-9ECD-E036A18704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6322" y="474406"/>
            <a:ext cx="5899355" cy="590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870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38C3EB50-87F0-4311-9377-5529312FBC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4810" y="0"/>
            <a:ext cx="61823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0883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336BD851-1998-414A-89DD-252982A188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0846" y="0"/>
            <a:ext cx="62903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424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1A2EBDF8-1C92-40AD-80EA-B3595251B1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4709" y="1167580"/>
            <a:ext cx="6882581" cy="4522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284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>
            <a:extLst>
              <a:ext uri="{FF2B5EF4-FFF2-40B4-BE49-F238E27FC236}">
                <a16:creationId xmlns:a16="http://schemas.microsoft.com/office/drawing/2014/main" id="{7C27A7A1-3DCC-47BF-AF12-C27410F920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3509" y="528484"/>
            <a:ext cx="3224981" cy="5801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9715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09BB8CA9-E2D0-4EF4-9421-CBF33BDEAD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2026" y="970935"/>
            <a:ext cx="6567948" cy="4916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8669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0</Words>
  <Application>Microsoft Office PowerPoint</Application>
  <PresentationFormat>Geniş ekran</PresentationFormat>
  <Paragraphs>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4</cp:revision>
  <dcterms:created xsi:type="dcterms:W3CDTF">2023-10-26T07:39:58Z</dcterms:created>
  <dcterms:modified xsi:type="dcterms:W3CDTF">2023-11-08T12:33:38Z</dcterms:modified>
</cp:coreProperties>
</file>