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Bo7o2LYATDc" TargetMode="External"/><Relationship Id="rId2" Type="http://schemas.openxmlformats.org/officeDocument/2006/relationships/hyperlink" Target="https://www.youtube.com/watch?v=nWEwtPkPSE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1. </a:t>
            </a:r>
            <a:r>
              <a:rPr lang="tr-TR" dirty="0" err="1" smtClean="0"/>
              <a:t>Week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Gender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0074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2D3B45"/>
                </a:solidFill>
                <a:latin typeface="Helvetica"/>
                <a:ea typeface="Times New Roman"/>
              </a:rPr>
              <a:t>Introductions</a:t>
            </a:r>
            <a:r>
              <a:rPr lang="tr-TR" dirty="0">
                <a:solidFill>
                  <a:srgbClr val="2D3B45"/>
                </a:solidFill>
                <a:latin typeface="Helvetica"/>
                <a:ea typeface="Times New Roman"/>
              </a:rPr>
              <a:t> </a:t>
            </a:r>
            <a:r>
              <a:rPr lang="tr-TR" dirty="0" err="1">
                <a:solidFill>
                  <a:srgbClr val="2D3B45"/>
                </a:solidFill>
                <a:latin typeface="Helvetica"/>
                <a:ea typeface="Times New Roman"/>
              </a:rPr>
              <a:t>and</a:t>
            </a:r>
            <a:r>
              <a:rPr lang="tr-TR" dirty="0">
                <a:solidFill>
                  <a:srgbClr val="2D3B45"/>
                </a:solidFill>
                <a:latin typeface="Helvetica"/>
                <a:ea typeface="Times New Roman"/>
              </a:rPr>
              <a:t> </a:t>
            </a:r>
            <a:r>
              <a:rPr lang="tr-TR" dirty="0" err="1">
                <a:solidFill>
                  <a:srgbClr val="2D3B45"/>
                </a:solidFill>
                <a:latin typeface="Helvetica"/>
                <a:ea typeface="Times New Roman"/>
              </a:rPr>
              <a:t>definitions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gender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1537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religion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26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How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gender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0444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dirty="0" err="1">
                <a:latin typeface="Times New Roman"/>
                <a:ea typeface="Calibri"/>
                <a:cs typeface="Arial"/>
              </a:rPr>
              <a:t>Religion</a:t>
            </a:r>
            <a:endParaRPr lang="tr-TR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latin typeface="Times New Roman"/>
                <a:ea typeface="Calibri"/>
                <a:cs typeface="Arial"/>
              </a:rPr>
              <a:t> *“</a:t>
            </a:r>
            <a:r>
              <a:rPr lang="tr-TR" dirty="0" err="1">
                <a:latin typeface="Times New Roman"/>
                <a:ea typeface="Calibri"/>
                <a:cs typeface="Arial"/>
              </a:rPr>
              <a:t>Introduction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latin typeface="Times New Roman"/>
                <a:ea typeface="Calibri"/>
                <a:cs typeface="Arial"/>
              </a:rPr>
              <a:t>to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latin typeface="Times New Roman"/>
                <a:ea typeface="Calibri"/>
                <a:cs typeface="Arial"/>
              </a:rPr>
              <a:t>Religious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latin typeface="Times New Roman"/>
                <a:ea typeface="Calibri"/>
                <a:cs typeface="Arial"/>
              </a:rPr>
              <a:t>Studies</a:t>
            </a:r>
            <a:r>
              <a:rPr lang="tr-TR" dirty="0">
                <a:latin typeface="Times New Roman"/>
                <a:ea typeface="Calibri"/>
                <a:cs typeface="Arial"/>
              </a:rPr>
              <a:t>” 11:32 Prof. Lloyd </a:t>
            </a:r>
            <a:r>
              <a:rPr lang="tr-TR" dirty="0" err="1">
                <a:latin typeface="Times New Roman"/>
                <a:ea typeface="Calibri"/>
                <a:cs typeface="Arial"/>
              </a:rPr>
              <a:t>Pietersen</a:t>
            </a:r>
            <a:r>
              <a:rPr lang="tr-TR" dirty="0">
                <a:latin typeface="Times New Roman"/>
                <a:ea typeface="Calibri"/>
                <a:cs typeface="Arial"/>
              </a:rPr>
              <a:t> (</a:t>
            </a:r>
            <a:r>
              <a:rPr lang="tr-TR" dirty="0" err="1">
                <a:latin typeface="Times New Roman"/>
                <a:ea typeface="Calibri"/>
                <a:cs typeface="Arial"/>
              </a:rPr>
              <a:t>Professor</a:t>
            </a:r>
            <a:r>
              <a:rPr lang="tr-TR" dirty="0">
                <a:latin typeface="Times New Roman"/>
                <a:ea typeface="Calibri"/>
                <a:cs typeface="Arial"/>
              </a:rPr>
              <a:t>, </a:t>
            </a:r>
            <a:r>
              <a:rPr lang="tr-TR" dirty="0" err="1">
                <a:latin typeface="Times New Roman"/>
                <a:ea typeface="Calibri"/>
                <a:cs typeface="Arial"/>
              </a:rPr>
              <a:t>Theology</a:t>
            </a:r>
            <a:r>
              <a:rPr lang="tr-TR" dirty="0">
                <a:latin typeface="Times New Roman"/>
                <a:ea typeface="Calibri"/>
                <a:cs typeface="Arial"/>
              </a:rPr>
              <a:t>) </a:t>
            </a:r>
            <a:r>
              <a:rPr lang="tr-TR" u="sng" dirty="0">
                <a:solidFill>
                  <a:srgbClr val="0000FF"/>
                </a:solidFill>
                <a:latin typeface="Times New Roman"/>
                <a:ea typeface="Calibri"/>
                <a:cs typeface="Arial"/>
                <a:hlinkClick r:id="rId2"/>
              </a:rPr>
              <a:t>https://www.youtube.com/watch?v=nWEwtPkPSEo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endParaRPr lang="tr-TR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3600" dirty="0">
                <a:latin typeface="Times New Roman"/>
                <a:ea typeface="Calibri"/>
                <a:cs typeface="Arial"/>
              </a:rPr>
              <a:t>*</a:t>
            </a:r>
            <a:r>
              <a:rPr lang="tr-TR" sz="3600" dirty="0" err="1">
                <a:latin typeface="Times New Roman"/>
                <a:ea typeface="Calibri"/>
                <a:cs typeface="Arial"/>
              </a:rPr>
              <a:t>Thinking</a:t>
            </a:r>
            <a:r>
              <a:rPr lang="tr-TR" sz="3600" dirty="0">
                <a:latin typeface="Times New Roman"/>
                <a:ea typeface="Calibri"/>
                <a:cs typeface="Arial"/>
              </a:rPr>
              <a:t> </a:t>
            </a:r>
            <a:r>
              <a:rPr lang="tr-TR" sz="3600" dirty="0" err="1">
                <a:latin typeface="Times New Roman"/>
                <a:ea typeface="Calibri"/>
                <a:cs typeface="Arial"/>
              </a:rPr>
              <a:t>through</a:t>
            </a:r>
            <a:r>
              <a:rPr lang="tr-TR" sz="3600" dirty="0">
                <a:latin typeface="Times New Roman"/>
                <a:ea typeface="Calibri"/>
                <a:cs typeface="Arial"/>
              </a:rPr>
              <a:t> </a:t>
            </a:r>
            <a:r>
              <a:rPr lang="tr-TR" sz="3600" dirty="0" err="1">
                <a:latin typeface="Times New Roman"/>
                <a:ea typeface="Calibri"/>
                <a:cs typeface="Arial"/>
              </a:rPr>
              <a:t>Gender</a:t>
            </a:r>
            <a:r>
              <a:rPr lang="tr-TR" sz="3600" dirty="0">
                <a:latin typeface="Times New Roman"/>
                <a:ea typeface="Calibri"/>
                <a:cs typeface="Arial"/>
              </a:rPr>
              <a:t> </a:t>
            </a:r>
            <a:r>
              <a:rPr lang="tr-TR" sz="3600" dirty="0" err="1">
                <a:latin typeface="Times New Roman"/>
                <a:ea typeface="Calibri"/>
                <a:cs typeface="Arial"/>
              </a:rPr>
              <a:t>and</a:t>
            </a:r>
            <a:r>
              <a:rPr lang="tr-TR" sz="3600" dirty="0">
                <a:latin typeface="Times New Roman"/>
                <a:ea typeface="Calibri"/>
                <a:cs typeface="Arial"/>
              </a:rPr>
              <a:t> </a:t>
            </a:r>
            <a:r>
              <a:rPr lang="tr-TR" sz="3600" dirty="0" err="1">
                <a:latin typeface="Times New Roman"/>
                <a:ea typeface="Calibri"/>
                <a:cs typeface="Arial"/>
              </a:rPr>
              <a:t>Religion</a:t>
            </a:r>
            <a:r>
              <a:rPr lang="tr-TR" sz="3600" dirty="0">
                <a:latin typeface="Times New Roman"/>
                <a:ea typeface="Calibri"/>
                <a:cs typeface="Arial"/>
              </a:rPr>
              <a:t>: </a:t>
            </a:r>
            <a:r>
              <a:rPr lang="tr-TR" sz="3600" dirty="0" err="1">
                <a:latin typeface="Times New Roman"/>
                <a:ea typeface="Calibri"/>
                <a:cs typeface="Arial"/>
              </a:rPr>
              <a:t>Build</a:t>
            </a:r>
            <a:r>
              <a:rPr lang="tr-TR" sz="3600" dirty="0">
                <a:latin typeface="Times New Roman"/>
                <a:ea typeface="Calibri"/>
                <a:cs typeface="Arial"/>
              </a:rPr>
              <a:t> A </a:t>
            </a:r>
            <a:r>
              <a:rPr lang="tr-TR" sz="3600" dirty="0" err="1">
                <a:latin typeface="Times New Roman"/>
                <a:ea typeface="Calibri"/>
                <a:cs typeface="Arial"/>
              </a:rPr>
              <a:t>Religion</a:t>
            </a:r>
            <a:r>
              <a:rPr lang="tr-TR" sz="3600" dirty="0">
                <a:latin typeface="Times New Roman"/>
                <a:ea typeface="Calibri"/>
                <a:cs typeface="Arial"/>
              </a:rPr>
              <a:t>	Workshop </a:t>
            </a:r>
            <a:r>
              <a:rPr lang="tr-TR" sz="3600" dirty="0" err="1">
                <a:latin typeface="Times New Roman"/>
                <a:ea typeface="Calibri"/>
                <a:cs typeface="Arial"/>
              </a:rPr>
              <a:t>Recommended</a:t>
            </a:r>
            <a:r>
              <a:rPr lang="tr-TR" sz="3600" dirty="0">
                <a:latin typeface="Times New Roman"/>
                <a:ea typeface="Calibri"/>
                <a:cs typeface="Arial"/>
              </a:rPr>
              <a:t> </a:t>
            </a:r>
            <a:r>
              <a:rPr lang="tr-TR" sz="3600" dirty="0" err="1">
                <a:latin typeface="Times New Roman"/>
                <a:ea typeface="Calibri"/>
                <a:cs typeface="Arial"/>
              </a:rPr>
              <a:t>viewing</a:t>
            </a:r>
            <a:r>
              <a:rPr lang="tr-TR" sz="3600" dirty="0">
                <a:latin typeface="Times New Roman"/>
                <a:ea typeface="Calibri"/>
                <a:cs typeface="Arial"/>
              </a:rPr>
              <a:t>:	</a:t>
            </a:r>
            <a:r>
              <a:rPr lang="tr-TR" sz="3600" u="sng" dirty="0">
                <a:solidFill>
                  <a:srgbClr val="0000FF"/>
                </a:solidFill>
                <a:latin typeface="Times New Roman"/>
                <a:ea typeface="Calibri"/>
                <a:cs typeface="Arial"/>
                <a:hlinkClick r:id="rId2"/>
              </a:rPr>
              <a:t>https://www.youtube.com/watch?v=nWEwtPkPSEo</a:t>
            </a:r>
            <a:endParaRPr lang="tr-TR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dirty="0" err="1">
                <a:latin typeface="Times New Roman"/>
                <a:ea typeface="Calibri"/>
                <a:cs typeface="Arial"/>
              </a:rPr>
              <a:t>Gender</a:t>
            </a:r>
            <a:r>
              <a:rPr lang="tr-TR" b="1" dirty="0">
                <a:latin typeface="Times New Roman"/>
                <a:ea typeface="Calibri"/>
                <a:cs typeface="Arial"/>
              </a:rPr>
              <a:t>   </a:t>
            </a:r>
            <a:endParaRPr lang="tr-TR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latin typeface="Times New Roman"/>
                <a:ea typeface="Calibri"/>
                <a:cs typeface="Arial"/>
              </a:rPr>
              <a:t>*“</a:t>
            </a:r>
            <a:r>
              <a:rPr lang="tr-TR" dirty="0" err="1">
                <a:latin typeface="Times New Roman"/>
                <a:ea typeface="Calibri"/>
                <a:cs typeface="Arial"/>
              </a:rPr>
              <a:t>Your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latin typeface="Times New Roman"/>
                <a:ea typeface="Calibri"/>
                <a:cs typeface="Arial"/>
              </a:rPr>
              <a:t>Behaviour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latin typeface="Times New Roman"/>
                <a:ea typeface="Calibri"/>
                <a:cs typeface="Arial"/>
              </a:rPr>
              <a:t>Creates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latin typeface="Times New Roman"/>
                <a:ea typeface="Calibri"/>
                <a:cs typeface="Arial"/>
              </a:rPr>
              <a:t>Your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latin typeface="Times New Roman"/>
                <a:ea typeface="Calibri"/>
                <a:cs typeface="Arial"/>
              </a:rPr>
              <a:t>Gender</a:t>
            </a:r>
            <a:r>
              <a:rPr lang="tr-TR" dirty="0">
                <a:latin typeface="Times New Roman"/>
                <a:ea typeface="Calibri"/>
                <a:cs typeface="Arial"/>
              </a:rPr>
              <a:t>.” 3:01 Prof. </a:t>
            </a:r>
            <a:r>
              <a:rPr lang="tr-TR" dirty="0" err="1">
                <a:latin typeface="Times New Roman"/>
                <a:ea typeface="Calibri"/>
                <a:cs typeface="Arial"/>
              </a:rPr>
              <a:t>Judith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latin typeface="Times New Roman"/>
                <a:ea typeface="Calibri"/>
                <a:cs typeface="Arial"/>
              </a:rPr>
              <a:t>Butler</a:t>
            </a:r>
            <a:r>
              <a:rPr lang="tr-TR" dirty="0">
                <a:latin typeface="Times New Roman"/>
                <a:ea typeface="Calibri"/>
                <a:cs typeface="Arial"/>
              </a:rPr>
              <a:t> (</a:t>
            </a:r>
            <a:r>
              <a:rPr lang="tr-TR" dirty="0" err="1">
                <a:latin typeface="Times New Roman"/>
                <a:ea typeface="Calibri"/>
                <a:cs typeface="Arial"/>
              </a:rPr>
              <a:t>Philosopher</a:t>
            </a:r>
            <a:r>
              <a:rPr lang="tr-TR" dirty="0">
                <a:latin typeface="Times New Roman"/>
                <a:ea typeface="Calibri"/>
                <a:cs typeface="Arial"/>
              </a:rPr>
              <a:t>, </a:t>
            </a:r>
            <a:r>
              <a:rPr lang="tr-TR" dirty="0" err="1">
                <a:latin typeface="Times New Roman"/>
                <a:ea typeface="Calibri"/>
                <a:cs typeface="Arial"/>
              </a:rPr>
              <a:t>Gender</a:t>
            </a:r>
            <a:r>
              <a:rPr lang="tr-TR" dirty="0"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latin typeface="Times New Roman"/>
                <a:ea typeface="Calibri"/>
                <a:cs typeface="Arial"/>
              </a:rPr>
              <a:t>Theorist</a:t>
            </a:r>
            <a:r>
              <a:rPr lang="tr-TR" dirty="0">
                <a:latin typeface="Times New Roman"/>
                <a:ea typeface="Calibri"/>
                <a:cs typeface="Arial"/>
              </a:rPr>
              <a:t>)  </a:t>
            </a:r>
            <a:r>
              <a:rPr lang="tr-TR" u="sng" dirty="0">
                <a:solidFill>
                  <a:srgbClr val="0000FF"/>
                </a:solidFill>
                <a:latin typeface="Times New Roman"/>
                <a:ea typeface="Calibri"/>
                <a:cs typeface="Arial"/>
                <a:hlinkClick r:id="rId3"/>
              </a:rPr>
              <a:t>http://www.youtube.com/watch?v=Bo7o2LYATDc</a:t>
            </a:r>
            <a:endParaRPr lang="tr-TR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661903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49</Words>
  <Application>Microsoft Office PowerPoint</Application>
  <PresentationFormat>Ekran Gösterisi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Hava Akımı</vt:lpstr>
      <vt:lpstr>Gender and Religion</vt:lpstr>
      <vt:lpstr>Introductions and definitions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 and Religion</dc:title>
  <dc:creator>Administrator</dc:creator>
  <cp:lastModifiedBy>Administrator</cp:lastModifiedBy>
  <cp:revision>2</cp:revision>
  <dcterms:created xsi:type="dcterms:W3CDTF">2019-04-03T08:07:56Z</dcterms:created>
  <dcterms:modified xsi:type="dcterms:W3CDTF">2019-04-03T08:13:45Z</dcterms:modified>
</cp:coreProperties>
</file>