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83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6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2930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885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828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268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498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4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01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76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91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17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50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34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1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24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2D038-3770-47DF-8785-B549254A6ACB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AC90A67-BBFE-48BB-A87F-2181C549E2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74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23453" y="274321"/>
            <a:ext cx="8915399" cy="838200"/>
          </a:xfrm>
        </p:spPr>
        <p:txBody>
          <a:bodyPr>
            <a:normAutofit/>
          </a:bodyPr>
          <a:lstStyle/>
          <a:p>
            <a:r>
              <a:rPr lang="tr-TR" sz="3600" b="1" dirty="0"/>
              <a:t>Figürlü Motifler İle Çizim Uygulamaları 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23453" y="1645921"/>
            <a:ext cx="9281159" cy="4257742"/>
          </a:xfrm>
        </p:spPr>
        <p:txBody>
          <a:bodyPr/>
          <a:lstStyle/>
          <a:p>
            <a:r>
              <a:rPr lang="tr-TR" b="1" dirty="0" smtClean="0"/>
              <a:t>İNSAN</a:t>
            </a:r>
          </a:p>
          <a:p>
            <a:r>
              <a:rPr lang="tr-TR" b="1" dirty="0" smtClean="0"/>
              <a:t>HAYVAN</a:t>
            </a:r>
          </a:p>
          <a:p>
            <a:r>
              <a:rPr lang="tr-TR" b="1" dirty="0" smtClean="0"/>
              <a:t>EŞYA (VAZO, KANDİL vb</a:t>
            </a:r>
            <a:r>
              <a:rPr lang="tr-TR" b="1" dirty="0" smtClean="0"/>
              <a:t>.)</a:t>
            </a:r>
          </a:p>
          <a:p>
            <a:r>
              <a:rPr lang="tr-TR" b="1" dirty="0"/>
              <a:t>Bu motifler süsleme sanatımızda </a:t>
            </a:r>
            <a:r>
              <a:rPr lang="tr-TR" b="1" dirty="0" smtClean="0"/>
              <a:t>farklı kompozisyonlarda görülmekte çizimlerinde öğrencinin </a:t>
            </a:r>
            <a:r>
              <a:rPr lang="tr-TR" b="1" dirty="0"/>
              <a:t>beceri </a:t>
            </a:r>
            <a:r>
              <a:rPr lang="tr-TR" b="1" dirty="0" smtClean="0"/>
              <a:t>düzeyleri dikkate </a:t>
            </a:r>
            <a:r>
              <a:rPr lang="tr-TR" b="1" smtClean="0"/>
              <a:t>alınarak çizimleri </a:t>
            </a:r>
            <a:r>
              <a:rPr lang="tr-TR" b="1" dirty="0"/>
              <a:t>yapılmaktadır.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6051744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30</Words>
  <Application>Microsoft Office PowerPoint</Application>
  <PresentationFormat>Geniş ekran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Figürlü Motifler İle Çizim Uygulamaları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Figürlü Motifler İle Çizim Uygulamaları </dc:title>
  <dc:creator>Hatice</dc:creator>
  <cp:lastModifiedBy>Hatice</cp:lastModifiedBy>
  <cp:revision>3</cp:revision>
  <dcterms:created xsi:type="dcterms:W3CDTF">2017-11-18T14:26:57Z</dcterms:created>
  <dcterms:modified xsi:type="dcterms:W3CDTF">2017-11-21T10:08:45Z</dcterms:modified>
</cp:coreProperties>
</file>