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 ve Yaklaşımları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Psikanalitik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Kuram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Doğası (İç Güdü)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312136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İçgüdülerin </a:t>
            </a:r>
            <a:r>
              <a:rPr lang="tr-TR" dirty="0"/>
              <a:t>dört ortak özelliği vardır:</a:t>
            </a:r>
          </a:p>
          <a:p>
            <a:r>
              <a:rPr lang="tr-TR" i="1" dirty="0"/>
              <a:t>Kaynak: </a:t>
            </a:r>
            <a:r>
              <a:rPr lang="tr-TR" dirty="0"/>
              <a:t> İçgüdünün temsil ettiği bedensel ihtiyaç</a:t>
            </a:r>
          </a:p>
          <a:p>
            <a:r>
              <a:rPr lang="tr-TR" i="1" dirty="0"/>
              <a:t>Amaç:</a:t>
            </a:r>
            <a:r>
              <a:rPr lang="tr-TR" dirty="0"/>
              <a:t>  Bedensel uyarılmayla ortaya çıkan gerilimin azaltılması, kısacası ihtiyacın doyurulması</a:t>
            </a:r>
          </a:p>
          <a:p>
            <a:r>
              <a:rPr lang="tr-TR" i="1" dirty="0"/>
              <a:t>Nesne:</a:t>
            </a:r>
            <a:r>
              <a:rPr lang="tr-TR" dirty="0"/>
              <a:t> O içgüdünün doyumunu sağlayabilecek her şey.</a:t>
            </a:r>
          </a:p>
          <a:p>
            <a:r>
              <a:rPr lang="tr-TR" i="1" dirty="0"/>
              <a:t>İtici güç:</a:t>
            </a:r>
            <a:r>
              <a:rPr lang="tr-TR" dirty="0"/>
              <a:t> İçgüdüyü tatmin etmek için kullanılan enerjinin miktarı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232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 model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Freud</a:t>
            </a:r>
            <a:r>
              <a:rPr lang="tr-TR" dirty="0"/>
              <a:t>, kişiliği oluşturan üç temel yapıdan söz etmektedir: </a:t>
            </a:r>
            <a:endParaRPr lang="tr-TR" dirty="0" smtClean="0"/>
          </a:p>
          <a:p>
            <a:endParaRPr lang="tr-TR" b="1" i="1" dirty="0" smtClean="0"/>
          </a:p>
          <a:p>
            <a:r>
              <a:rPr lang="tr-TR" b="1" i="1" dirty="0" err="1" smtClean="0"/>
              <a:t>İd</a:t>
            </a:r>
            <a:r>
              <a:rPr lang="tr-TR" b="1" i="1" dirty="0"/>
              <a:t>, </a:t>
            </a:r>
            <a:endParaRPr lang="tr-TR" b="1" i="1" dirty="0" smtClean="0"/>
          </a:p>
          <a:p>
            <a:r>
              <a:rPr lang="tr-TR" b="1" i="1" dirty="0" smtClean="0"/>
              <a:t>ego </a:t>
            </a:r>
            <a:r>
              <a:rPr lang="tr-TR" dirty="0"/>
              <a:t>ve </a:t>
            </a:r>
            <a:endParaRPr lang="tr-TR" dirty="0" smtClean="0"/>
          </a:p>
          <a:p>
            <a:r>
              <a:rPr lang="tr-TR" b="1" i="1" dirty="0" smtClean="0"/>
              <a:t>süper </a:t>
            </a:r>
            <a:r>
              <a:rPr lang="tr-TR" b="1" i="1" dirty="0"/>
              <a:t>ego. </a:t>
            </a:r>
            <a:endParaRPr lang="tr-TR" b="1" i="1" dirty="0" smtClean="0"/>
          </a:p>
          <a:p>
            <a:endParaRPr lang="tr-TR" b="1" i="1" dirty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/>
              <a:t>üç yapıyı haz, mantık ve vicdan olarak da düşünebiliriz.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5258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Benliğin Savunma Mekanizmaları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Bastırma</a:t>
            </a:r>
          </a:p>
          <a:p>
            <a:r>
              <a:rPr lang="tr-TR" sz="2800" dirty="0" smtClean="0"/>
              <a:t>Yadsıma</a:t>
            </a:r>
          </a:p>
          <a:p>
            <a:r>
              <a:rPr lang="tr-TR" sz="2800" dirty="0" smtClean="0"/>
              <a:t>Yansıtma</a:t>
            </a:r>
          </a:p>
          <a:p>
            <a:r>
              <a:rPr lang="tr-TR" sz="2800" dirty="0" smtClean="0"/>
              <a:t>İçe Atım</a:t>
            </a:r>
          </a:p>
          <a:p>
            <a:r>
              <a:rPr lang="tr-TR" sz="2800" dirty="0" smtClean="0"/>
              <a:t>Bölme</a:t>
            </a:r>
          </a:p>
          <a:p>
            <a:r>
              <a:rPr lang="tr-TR" sz="2800" dirty="0" smtClean="0"/>
              <a:t>Çözülme</a:t>
            </a:r>
          </a:p>
          <a:p>
            <a:r>
              <a:rPr lang="tr-TR" sz="2800" dirty="0" smtClean="0"/>
              <a:t>Yer </a:t>
            </a:r>
            <a:r>
              <a:rPr lang="tr-TR" sz="2800" dirty="0" smtClean="0"/>
              <a:t>değiştirme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797522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800" dirty="0"/>
              <a:t>Kendine Yöneltme</a:t>
            </a:r>
          </a:p>
          <a:p>
            <a:r>
              <a:rPr lang="tr-TR" sz="2800" dirty="0"/>
              <a:t>Mantığa Bürüme</a:t>
            </a:r>
          </a:p>
          <a:p>
            <a:r>
              <a:rPr lang="tr-TR" sz="2800" dirty="0"/>
              <a:t>Karşıt Tepki Kurma</a:t>
            </a:r>
          </a:p>
          <a:p>
            <a:r>
              <a:rPr lang="tr-TR" sz="2800" dirty="0" err="1" smtClean="0"/>
              <a:t>Düşünselleştirme</a:t>
            </a:r>
            <a:endParaRPr lang="tr-TR" sz="2800" dirty="0" smtClean="0"/>
          </a:p>
          <a:p>
            <a:r>
              <a:rPr lang="tr-TR" sz="2800" dirty="0"/>
              <a:t>Yalıtma</a:t>
            </a:r>
          </a:p>
          <a:p>
            <a:r>
              <a:rPr lang="tr-TR" sz="2800" dirty="0"/>
              <a:t>Döndürme</a:t>
            </a:r>
          </a:p>
          <a:p>
            <a:r>
              <a:rPr lang="tr-TR" sz="2800" dirty="0" smtClean="0"/>
              <a:t>Somutlaştırma</a:t>
            </a: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531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800" dirty="0" smtClean="0"/>
              <a:t>Yapma-Bozma</a:t>
            </a:r>
            <a:endParaRPr lang="tr-TR" sz="2800" dirty="0" smtClean="0"/>
          </a:p>
          <a:p>
            <a:r>
              <a:rPr lang="tr-TR" sz="2800" dirty="0" smtClean="0"/>
              <a:t>Saplanma</a:t>
            </a:r>
          </a:p>
          <a:p>
            <a:r>
              <a:rPr lang="tr-TR" sz="2800" dirty="0" smtClean="0"/>
              <a:t>Gerileme</a:t>
            </a:r>
          </a:p>
          <a:p>
            <a:r>
              <a:rPr lang="tr-TR" sz="2800" dirty="0" smtClean="0"/>
              <a:t>Düş Kurma</a:t>
            </a:r>
          </a:p>
          <a:p>
            <a:r>
              <a:rPr lang="tr-TR" sz="2800" dirty="0" smtClean="0"/>
              <a:t>Özdeşim</a:t>
            </a:r>
          </a:p>
          <a:p>
            <a:r>
              <a:rPr lang="tr-TR" sz="2800" dirty="0" smtClean="0"/>
              <a:t>Yansıtmalı Özdeşim</a:t>
            </a:r>
          </a:p>
          <a:p>
            <a:r>
              <a:rPr lang="tr-TR" sz="2800" dirty="0" smtClean="0"/>
              <a:t>Yüceleştirme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18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PSİKOSEKSÜEL GELİŞİM DÖNEMLERİ     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800" dirty="0"/>
              <a:t>Oral Dönem (0-2 yaş)</a:t>
            </a:r>
          </a:p>
          <a:p>
            <a:r>
              <a:rPr lang="tr-TR" sz="2800" dirty="0"/>
              <a:t>Anal Dönem (2-4 yaş)</a:t>
            </a:r>
          </a:p>
          <a:p>
            <a:r>
              <a:rPr lang="tr-TR" sz="2800" dirty="0" err="1"/>
              <a:t>Fallik</a:t>
            </a:r>
            <a:r>
              <a:rPr lang="tr-TR" sz="2800" dirty="0"/>
              <a:t> Dönem (4-6 yaş)</a:t>
            </a:r>
          </a:p>
          <a:p>
            <a:r>
              <a:rPr lang="tr-TR" sz="2800" dirty="0"/>
              <a:t>Gizil (</a:t>
            </a:r>
            <a:r>
              <a:rPr lang="tr-TR" sz="2800" dirty="0" err="1"/>
              <a:t>Latent</a:t>
            </a:r>
            <a:r>
              <a:rPr lang="tr-TR" sz="2800" dirty="0"/>
              <a:t>) Dönem (6-12 yaş)</a:t>
            </a:r>
          </a:p>
          <a:p>
            <a:r>
              <a:rPr lang="tr-TR" sz="2800" dirty="0" err="1"/>
              <a:t>Genital</a:t>
            </a:r>
            <a:r>
              <a:rPr lang="tr-TR" sz="2800" dirty="0"/>
              <a:t> Dönem (12-15 yaş)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510756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</TotalTime>
  <Words>174</Words>
  <Application>Microsoft Office PowerPoint</Application>
  <PresentationFormat>Ekran Gösterisi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İnsan Doğası (İç Güdü)</vt:lpstr>
      <vt:lpstr>Yapısal model</vt:lpstr>
      <vt:lpstr>Benliğin Savunma Mekanizmaları</vt:lpstr>
      <vt:lpstr>PowerPoint Sunusu</vt:lpstr>
      <vt:lpstr>PowerPoint Sunusu</vt:lpstr>
      <vt:lpstr>PSİKOSEKSÜEL GELİŞİM DÖNEMLERİ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serdarhan</cp:lastModifiedBy>
  <cp:revision>8</cp:revision>
  <dcterms:created xsi:type="dcterms:W3CDTF">2017-04-26T08:36:58Z</dcterms:created>
  <dcterms:modified xsi:type="dcterms:W3CDTF">2017-11-14T07:13:15Z</dcterms:modified>
</cp:coreProperties>
</file>