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402"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4.05.2020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microsoft.com/office/2007/relationships/hdphoto" Target="../media/hdphoto4.wdp"/><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microsoft.com/office/2007/relationships/hdphoto" Target="../media/hdphoto5.wdp"/><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endParaRPr lang="tr-TR"/>
          </a:p>
        </p:txBody>
      </p:sp>
      <p:sp>
        <p:nvSpPr>
          <p:cNvPr id="3" name="2 Alt Başlık"/>
          <p:cNvSpPr>
            <a:spLocks noGrp="1"/>
          </p:cNvSpPr>
          <p:nvPr>
            <p:ph type="subTitle" idx="1"/>
          </p:nvPr>
        </p:nvSpPr>
        <p:spPr/>
        <p:txBody>
          <a:bodyPr/>
          <a:lstStyle/>
          <a:p>
            <a:r>
              <a:rPr lang="tr-TR" dirty="0" smtClean="0"/>
              <a:t>Satranç Dersleri 16 </a:t>
            </a:r>
          </a:p>
          <a:p>
            <a:r>
              <a:rPr lang="tr-TR" dirty="0" smtClean="0"/>
              <a:t>Taşların Değerleri</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9</a:t>
            </a:r>
            <a:endParaRPr lang="tr-TR" dirty="0"/>
          </a:p>
        </p:txBody>
      </p:sp>
      <p:sp>
        <p:nvSpPr>
          <p:cNvPr id="3" name="2 İçerik Yer Tutucusu"/>
          <p:cNvSpPr>
            <a:spLocks noGrp="1"/>
          </p:cNvSpPr>
          <p:nvPr>
            <p:ph idx="1"/>
          </p:nvPr>
        </p:nvSpPr>
        <p:spPr/>
        <p:txBody>
          <a:bodyPr/>
          <a:lstStyle/>
          <a:p>
            <a:r>
              <a:rPr lang="tr-TR" b="1" dirty="0" smtClean="0"/>
              <a:t>9.</a:t>
            </a:r>
            <a:r>
              <a:rPr lang="tr-TR" dirty="0" smtClean="0"/>
              <a:t> Satrançta da normal hayatta olduğu gibi büyük ordu küçük orduyu genelde (her zaman değil) yener. </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10</a:t>
            </a:r>
            <a:endParaRPr lang="tr-TR" dirty="0"/>
          </a:p>
        </p:txBody>
      </p:sp>
      <p:sp>
        <p:nvSpPr>
          <p:cNvPr id="3" name="2 İçerik Yer Tutucusu"/>
          <p:cNvSpPr>
            <a:spLocks noGrp="1"/>
          </p:cNvSpPr>
          <p:nvPr>
            <p:ph idx="1"/>
          </p:nvPr>
        </p:nvSpPr>
        <p:spPr/>
        <p:txBody>
          <a:bodyPr>
            <a:normAutofit/>
          </a:bodyPr>
          <a:lstStyle/>
          <a:p>
            <a:pPr marL="0" indent="0">
              <a:buNone/>
            </a:pPr>
            <a:r>
              <a:rPr lang="tr-TR" dirty="0" smtClean="0"/>
              <a:t>Taşların değeri, göreli maddi değeridir.  Tek anlamlı ölçü değildir. Oyunun herhangi bir anında, maddi üstünlük durumunu tespit etmeye yarar. Ama oyunda üstünlük sadece maddi değer bakımından ölçülmez. Konumun da değeri vardır. Maddi değer bakımından geride olmaya rağmen, konum üstünlüğünden dolayı maç kazanılabilir.</a:t>
            </a:r>
            <a:r>
              <a:rPr lang="tr-TR" dirty="0" smtClean="0"/>
              <a:t/>
            </a:r>
            <a:br>
              <a:rPr lang="tr-TR" dirty="0" smtClean="0"/>
            </a:br>
            <a:endParaRPr lang="tr-TR" dirty="0" smtClean="0"/>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11</a:t>
            </a:r>
            <a:endParaRPr lang="tr-TR" dirty="0"/>
          </a:p>
        </p:txBody>
      </p:sp>
      <p:sp>
        <p:nvSpPr>
          <p:cNvPr id="3" name="2 İçerik Yer Tutucusu"/>
          <p:cNvSpPr>
            <a:spLocks noGrp="1"/>
          </p:cNvSpPr>
          <p:nvPr>
            <p:ph idx="1"/>
          </p:nvPr>
        </p:nvSpPr>
        <p:spPr/>
        <p:txBody>
          <a:bodyPr>
            <a:normAutofit/>
          </a:bodyPr>
          <a:lstStyle/>
          <a:p>
            <a:r>
              <a:rPr lang="tr-TR" dirty="0" smtClean="0"/>
              <a:t>Ordular </a:t>
            </a:r>
            <a:r>
              <a:rPr lang="tr-TR" dirty="0" smtClean="0"/>
              <a:t>konusunda biraz daha fazla düşünelim. Varsayın ki 1000 kişilik bir ordu 999 kişilik bir orduyla savaşıyor. Çok büyük bir üstünlük yoktur değil mi? Ama varsayın ki iki taraftan da 998 adam öldü. Şimdi iki kişilik orduya karşı bir kişi var. Çok daha iyi değil mi? </a:t>
            </a:r>
            <a:br>
              <a:rPr lang="tr-TR" dirty="0" smtClean="0"/>
            </a:br>
            <a:r>
              <a:rPr lang="tr-TR" dirty="0" smtClean="0"/>
              <a:t/>
            </a:r>
            <a:br>
              <a:rPr lang="tr-TR" dirty="0" smtClean="0"/>
            </a:b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a:bodyPr>
          <a:lstStyle/>
          <a:p>
            <a:r>
              <a:rPr lang="tr-TR" dirty="0" smtClean="0"/>
              <a:t>Puan </a:t>
            </a:r>
            <a:r>
              <a:rPr lang="tr-TR" dirty="0" smtClean="0"/>
              <a:t>olarak öndeyseniz, oyunu kazanmanın en kolay yolu </a:t>
            </a:r>
            <a:r>
              <a:rPr lang="tr-TR" b="1" dirty="0" smtClean="0"/>
              <a:t>TAŞ DEĞİŞMEKTİR.</a:t>
            </a:r>
            <a:r>
              <a:rPr lang="tr-TR" dirty="0" smtClean="0"/>
              <a:t> Fakat bu gözüktüğü kadar kolay değildir. Bazen de oyunu kazanmak için Piyonu Vezir çıkmak zorundasınızdır. Ve ne kadar çok Piyonunuz varsa o kadar Vezir çıkmanız kolaylaşır. </a:t>
            </a:r>
            <a:br>
              <a:rPr lang="tr-TR" dirty="0" smtClean="0"/>
            </a:br>
            <a:r>
              <a:rPr lang="tr-TR" dirty="0" smtClean="0"/>
              <a:t/>
            </a:r>
            <a:br>
              <a:rPr lang="tr-TR" dirty="0" smtClean="0"/>
            </a:b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13</a:t>
            </a:r>
            <a:endParaRPr lang="tr-TR" dirty="0"/>
          </a:p>
        </p:txBody>
      </p:sp>
      <p:sp>
        <p:nvSpPr>
          <p:cNvPr id="3" name="2 İçerik Yer Tutucusu"/>
          <p:cNvSpPr>
            <a:spLocks noGrp="1"/>
          </p:cNvSpPr>
          <p:nvPr>
            <p:ph idx="1"/>
          </p:nvPr>
        </p:nvSpPr>
        <p:spPr/>
        <p:txBody>
          <a:bodyPr>
            <a:normAutofit lnSpcReduction="10000"/>
          </a:bodyPr>
          <a:lstStyle/>
          <a:p>
            <a:r>
              <a:rPr lang="tr-TR" dirty="0" smtClean="0"/>
              <a:t>Sonuç değerler ile ne, oyunda ne </a:t>
            </a:r>
            <a:r>
              <a:rPr lang="tr-TR" smtClean="0"/>
              <a:t>anlama gelir?</a:t>
            </a:r>
            <a:r>
              <a:rPr lang="tr-TR" dirty="0" smtClean="0"/>
              <a:t/>
            </a:r>
            <a:br>
              <a:rPr lang="tr-TR" dirty="0" smtClean="0"/>
            </a:br>
            <a:r>
              <a:rPr lang="tr-TR" dirty="0" smtClean="0"/>
              <a:t/>
            </a:r>
            <a:br>
              <a:rPr lang="tr-TR" dirty="0" smtClean="0"/>
            </a:br>
            <a:r>
              <a:rPr lang="tr-TR" b="1" dirty="0" smtClean="0"/>
              <a:t>I. PUAN OLARAK ÖNDEYSENİZ TAŞLARI DEĞİŞMEYE ÇALIŞIN AMA PİYONALARI FAZLA DEĞİŞMEYİN</a:t>
            </a:r>
            <a:r>
              <a:rPr lang="tr-TR" dirty="0" smtClean="0"/>
              <a:t> </a:t>
            </a:r>
          </a:p>
          <a:p>
            <a:pPr>
              <a:buNone/>
            </a:pPr>
            <a:r>
              <a:rPr lang="tr-TR" dirty="0" smtClean="0"/>
              <a:t/>
            </a:r>
            <a:br>
              <a:rPr lang="tr-TR" dirty="0" smtClean="0"/>
            </a:br>
            <a:r>
              <a:rPr lang="tr-TR" b="1" dirty="0" smtClean="0"/>
              <a:t>II. PUAN OLARAK ALTTAYSANIZ TAŞLARI DEĞİL PİYONLARI DEĞİŞMEYE ÇALIŞIN</a:t>
            </a:r>
            <a:endParaRPr lang="tr-TR" dirty="0" smtClean="0"/>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1</a:t>
            </a:r>
            <a:endParaRPr lang="tr-TR" dirty="0"/>
          </a:p>
        </p:txBody>
      </p:sp>
      <p:sp>
        <p:nvSpPr>
          <p:cNvPr id="3" name="2 İçerik Yer Tutucusu"/>
          <p:cNvSpPr>
            <a:spLocks noGrp="1"/>
          </p:cNvSpPr>
          <p:nvPr>
            <p:ph idx="1"/>
          </p:nvPr>
        </p:nvSpPr>
        <p:spPr/>
        <p:txBody>
          <a:bodyPr>
            <a:normAutofit fontScale="92500" lnSpcReduction="20000"/>
          </a:bodyPr>
          <a:lstStyle/>
          <a:p>
            <a:pPr marL="0" indent="0">
              <a:buNone/>
            </a:pPr>
            <a:endParaRPr lang="tr-TR" b="1" dirty="0"/>
          </a:p>
          <a:p>
            <a:pPr marL="0" indent="0">
              <a:buNone/>
            </a:pPr>
            <a:endParaRPr lang="tr-TR" b="1" dirty="0" smtClean="0"/>
          </a:p>
          <a:p>
            <a:pPr marL="0" indent="0">
              <a:buNone/>
            </a:pPr>
            <a:endParaRPr lang="tr-TR" b="1" dirty="0"/>
          </a:p>
          <a:p>
            <a:pPr marL="0" indent="0">
              <a:buNone/>
            </a:pPr>
            <a:endParaRPr lang="tr-TR" b="1" dirty="0" smtClean="0"/>
          </a:p>
          <a:p>
            <a:pPr marL="0" indent="0">
              <a:buNone/>
            </a:pPr>
            <a:r>
              <a:rPr lang="tr-TR" dirty="0" smtClean="0"/>
              <a:t>Taşların </a:t>
            </a:r>
            <a:r>
              <a:rPr lang="tr-TR" dirty="0" smtClean="0"/>
              <a:t>hareketlerini öğrendiğinize göre bazı taşların diğer taşlardan daha iyi olduğunu görmüşsünüzdür</a:t>
            </a:r>
            <a:r>
              <a:rPr lang="tr-TR" dirty="0" smtClean="0"/>
              <a:t>.</a:t>
            </a:r>
            <a:r>
              <a:rPr lang="tr-TR" dirty="0" smtClean="0"/>
              <a:t/>
            </a:r>
            <a:br>
              <a:rPr lang="tr-TR" dirty="0" smtClean="0"/>
            </a:br>
            <a:r>
              <a:rPr lang="tr-TR" dirty="0" smtClean="0"/>
              <a:t>Takımınızda bazı oyuncular çok kuvvetli, diğerleri ise daha az kuvvetlidir. </a:t>
            </a:r>
            <a:br>
              <a:rPr lang="tr-TR" dirty="0" smtClean="0"/>
            </a:br>
            <a:r>
              <a:rPr lang="tr-TR" dirty="0" smtClean="0"/>
              <a:t>Şimdi taşların değerlerine bakalım. </a:t>
            </a:r>
            <a:endParaRPr lang="tr-TR" dirty="0"/>
          </a:p>
        </p:txBody>
      </p:sp>
      <p:pic>
        <p:nvPicPr>
          <p:cNvPr id="4" name="Resim 3"/>
          <p:cNvPicPr>
            <a:picLocks noChangeAspect="1"/>
          </p:cNvPicPr>
          <p:nvPr/>
        </p:nvPicPr>
        <p:blipFill>
          <a:blip r:embed="rId2">
            <a:duotone>
              <a:prstClr val="black"/>
              <a:schemeClr val="accent6">
                <a:tint val="45000"/>
                <a:satMod val="400000"/>
              </a:schemeClr>
            </a:duotone>
            <a:extLst>
              <a:ext uri="{28A0092B-C50C-407E-A947-70E740481C1C}">
                <a14:useLocalDpi xmlns:a14="http://schemas.microsoft.com/office/drawing/2010/main" val="0"/>
              </a:ext>
            </a:extLst>
          </a:blip>
          <a:stretch>
            <a:fillRect/>
          </a:stretch>
        </p:blipFill>
        <p:spPr>
          <a:xfrm>
            <a:off x="3038475" y="66675"/>
            <a:ext cx="3067050" cy="306705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2</a:t>
            </a:r>
            <a:endParaRPr lang="tr-TR" dirty="0"/>
          </a:p>
        </p:txBody>
      </p:sp>
      <p:sp>
        <p:nvSpPr>
          <p:cNvPr id="3" name="2 İçerik Yer Tutucusu"/>
          <p:cNvSpPr>
            <a:spLocks noGrp="1"/>
          </p:cNvSpPr>
          <p:nvPr>
            <p:ph idx="1"/>
          </p:nvPr>
        </p:nvSpPr>
        <p:spPr/>
        <p:txBody>
          <a:bodyPr/>
          <a:lstStyle/>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a:p>
            <a:pPr marL="0" indent="0">
              <a:buNone/>
            </a:pPr>
            <a:endParaRPr lang="tr-TR" dirty="0" smtClean="0"/>
          </a:p>
          <a:p>
            <a:pPr marL="0" indent="0">
              <a:buNone/>
            </a:pPr>
            <a:r>
              <a:rPr lang="tr-TR" dirty="0" smtClean="0"/>
              <a:t>Piyon</a:t>
            </a:r>
            <a:r>
              <a:rPr lang="tr-TR" dirty="0" smtClean="0"/>
              <a:t/>
            </a:r>
            <a:br>
              <a:rPr lang="tr-TR" dirty="0" smtClean="0"/>
            </a:br>
            <a:r>
              <a:rPr lang="tr-TR" dirty="0" smtClean="0"/>
              <a:t>Bazen</a:t>
            </a:r>
            <a:r>
              <a:rPr lang="tr-TR" b="1" dirty="0" smtClean="0"/>
              <a:t> Er</a:t>
            </a:r>
            <a:r>
              <a:rPr lang="tr-TR" dirty="0" smtClean="0"/>
              <a:t> ismini de alan bu taş </a:t>
            </a:r>
            <a:r>
              <a:rPr lang="tr-TR" b="1" dirty="0" smtClean="0"/>
              <a:t>BİR </a:t>
            </a:r>
            <a:r>
              <a:rPr lang="tr-TR" b="1" dirty="0" smtClean="0"/>
              <a:t>PUAN </a:t>
            </a:r>
            <a:r>
              <a:rPr lang="tr-TR" dirty="0" smtClean="0"/>
              <a:t>değerindedir</a:t>
            </a:r>
            <a:r>
              <a:rPr lang="tr-TR" dirty="0" smtClean="0"/>
              <a:t>.</a:t>
            </a:r>
            <a:endParaRPr lang="tr-TR" dirty="0"/>
          </a:p>
        </p:txBody>
      </p:sp>
      <p:pic>
        <p:nvPicPr>
          <p:cNvPr id="4" name="Resim 3"/>
          <p:cNvPicPr>
            <a:picLocks noChangeAspect="1"/>
          </p:cNvPicPr>
          <p:nvPr/>
        </p:nvPicPr>
        <p:blipFill>
          <a:blip r:embed="rId2">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tretch>
            <a:fillRect/>
          </a:stretch>
        </p:blipFill>
        <p:spPr>
          <a:xfrm>
            <a:off x="3957637" y="1425662"/>
            <a:ext cx="1228725" cy="218122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3</a:t>
            </a:r>
            <a:endParaRPr lang="tr-TR" dirty="0"/>
          </a:p>
        </p:txBody>
      </p:sp>
      <p:sp>
        <p:nvSpPr>
          <p:cNvPr id="3" name="2 İçerik Yer Tutucusu"/>
          <p:cNvSpPr>
            <a:spLocks noGrp="1"/>
          </p:cNvSpPr>
          <p:nvPr>
            <p:ph idx="1"/>
          </p:nvPr>
        </p:nvSpPr>
        <p:spPr/>
        <p:txBody>
          <a:bodyPr/>
          <a:lstStyle/>
          <a:p>
            <a:endParaRPr lang="tr-TR" dirty="0" smtClean="0"/>
          </a:p>
          <a:p>
            <a:endParaRPr lang="tr-TR" dirty="0"/>
          </a:p>
          <a:p>
            <a:endParaRPr lang="tr-TR" dirty="0" smtClean="0"/>
          </a:p>
          <a:p>
            <a:endParaRPr lang="tr-TR" dirty="0" smtClean="0"/>
          </a:p>
          <a:p>
            <a:endParaRPr lang="tr-TR" dirty="0"/>
          </a:p>
          <a:p>
            <a:r>
              <a:rPr lang="tr-TR" dirty="0" smtClean="0"/>
              <a:t>Bir </a:t>
            </a:r>
            <a:r>
              <a:rPr lang="tr-TR" dirty="0" smtClean="0"/>
              <a:t>sonraki, At</a:t>
            </a:r>
            <a:r>
              <a:rPr lang="tr-TR" dirty="0" smtClean="0"/>
              <a:t>.</a:t>
            </a:r>
            <a:r>
              <a:rPr lang="tr-TR" dirty="0" smtClean="0"/>
              <a:t/>
            </a:r>
            <a:br>
              <a:rPr lang="tr-TR" dirty="0" smtClean="0"/>
            </a:br>
            <a:r>
              <a:rPr lang="tr-TR" dirty="0" smtClean="0"/>
              <a:t>At genelde üç piyon değerindedir</a:t>
            </a:r>
            <a:r>
              <a:rPr lang="tr-TR" dirty="0" smtClean="0"/>
              <a:t>.</a:t>
            </a:r>
            <a:r>
              <a:rPr lang="tr-TR" dirty="0" smtClean="0"/>
              <a:t/>
            </a:r>
            <a:br>
              <a:rPr lang="tr-TR" dirty="0" smtClean="0"/>
            </a:br>
            <a:r>
              <a:rPr lang="tr-TR" dirty="0" smtClean="0"/>
              <a:t>Atın değeri </a:t>
            </a:r>
            <a:r>
              <a:rPr lang="tr-TR" b="1" dirty="0" smtClean="0"/>
              <a:t>ÜÇ PUANDIR.</a:t>
            </a:r>
            <a:endParaRPr lang="tr-TR" dirty="0"/>
          </a:p>
        </p:txBody>
      </p:sp>
      <p:pic>
        <p:nvPicPr>
          <p:cNvPr id="5" name="Resim 4"/>
          <p:cNvPicPr>
            <a:picLocks noChangeAspect="1"/>
          </p:cNvPicPr>
          <p:nvPr/>
        </p:nvPicPr>
        <p:blipFill>
          <a:blip r:embed="rId2">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tretch>
            <a:fillRect/>
          </a:stretch>
        </p:blipFill>
        <p:spPr>
          <a:xfrm>
            <a:off x="3419872" y="1392739"/>
            <a:ext cx="2162175" cy="22098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4</a:t>
            </a:r>
            <a:endParaRPr lang="tr-TR" dirty="0"/>
          </a:p>
        </p:txBody>
      </p:sp>
      <p:sp>
        <p:nvSpPr>
          <p:cNvPr id="3" name="2 İçerik Yer Tutucusu"/>
          <p:cNvSpPr>
            <a:spLocks noGrp="1"/>
          </p:cNvSpPr>
          <p:nvPr>
            <p:ph idx="1"/>
          </p:nvPr>
        </p:nvSpPr>
        <p:spPr/>
        <p:txBody>
          <a:bodyPr/>
          <a:lstStyle/>
          <a:p>
            <a:r>
              <a:rPr lang="tr-TR" dirty="0" smtClean="0"/>
              <a:t> File geçelim Fil yaklaşık olarak At gücündedir.</a:t>
            </a:r>
            <a:br>
              <a:rPr lang="tr-TR" dirty="0" smtClean="0"/>
            </a:br>
            <a:r>
              <a:rPr lang="tr-TR" dirty="0" smtClean="0"/>
              <a:t/>
            </a:r>
            <a:br>
              <a:rPr lang="tr-TR" dirty="0" smtClean="0"/>
            </a:br>
            <a:r>
              <a:rPr lang="tr-TR" dirty="0" smtClean="0"/>
              <a:t>Filin de değeri </a:t>
            </a:r>
            <a:r>
              <a:rPr lang="tr-TR" b="1" dirty="0" smtClean="0"/>
              <a:t>ÜÇ PUANDIR.</a:t>
            </a:r>
            <a:endParaRPr lang="tr-TR" dirty="0"/>
          </a:p>
        </p:txBody>
      </p:sp>
      <p:pic>
        <p:nvPicPr>
          <p:cNvPr id="4" name="Resim 3"/>
          <p:cNvPicPr>
            <a:picLocks noChangeAspect="1"/>
          </p:cNvPicPr>
          <p:nvPr/>
        </p:nvPicPr>
        <p:blipFill>
          <a:blip r:embed="rId2">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tretch>
            <a:fillRect/>
          </a:stretch>
        </p:blipFill>
        <p:spPr>
          <a:xfrm>
            <a:off x="5868144" y="3284984"/>
            <a:ext cx="2266950" cy="244792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5</a:t>
            </a:r>
            <a:endParaRPr lang="tr-TR" dirty="0"/>
          </a:p>
        </p:txBody>
      </p:sp>
      <p:sp>
        <p:nvSpPr>
          <p:cNvPr id="3" name="2 İçerik Yer Tutucusu"/>
          <p:cNvSpPr>
            <a:spLocks noGrp="1"/>
          </p:cNvSpPr>
          <p:nvPr>
            <p:ph idx="1"/>
          </p:nvPr>
        </p:nvSpPr>
        <p:spPr/>
        <p:txBody>
          <a:bodyPr/>
          <a:lstStyle/>
          <a:p>
            <a:pPr marL="0" indent="0">
              <a:buNone/>
            </a:pPr>
            <a:r>
              <a:rPr lang="tr-TR" dirty="0" smtClean="0"/>
              <a:t>Bir </a:t>
            </a:r>
            <a:r>
              <a:rPr lang="tr-TR" dirty="0" smtClean="0"/>
              <a:t>sonraki taş Kaledir. Kale epey kuvvetli bir taştır. </a:t>
            </a:r>
            <a:r>
              <a:rPr lang="tr-TR" dirty="0" err="1" smtClean="0"/>
              <a:t>Atdan</a:t>
            </a:r>
            <a:r>
              <a:rPr lang="tr-TR" dirty="0" smtClean="0"/>
              <a:t> daha kuvvetlidir çünkü daha uzağa gidebilir. Filden daha kuvvetlidir çünkü tahtadaki tüm karelere gidebilir. Kalenin değeri </a:t>
            </a:r>
            <a:r>
              <a:rPr lang="tr-TR" b="1" dirty="0" smtClean="0"/>
              <a:t>BEŞ PUANDIR.</a:t>
            </a:r>
            <a:endParaRPr lang="tr-TR" dirty="0"/>
          </a:p>
        </p:txBody>
      </p:sp>
      <p:pic>
        <p:nvPicPr>
          <p:cNvPr id="4" name="Resim 3"/>
          <p:cNvPicPr>
            <a:picLocks noChangeAspect="1"/>
          </p:cNvPicPr>
          <p:nvPr/>
        </p:nvPicPr>
        <p:blipFill>
          <a:blip r:embed="rId2">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tretch>
            <a:fillRect/>
          </a:stretch>
        </p:blipFill>
        <p:spPr>
          <a:xfrm>
            <a:off x="3347864" y="3832672"/>
            <a:ext cx="1905000" cy="218122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6</a:t>
            </a:r>
            <a:endParaRPr lang="tr-TR" dirty="0"/>
          </a:p>
        </p:txBody>
      </p:sp>
      <p:sp>
        <p:nvSpPr>
          <p:cNvPr id="3" name="2 İçerik Yer Tutucusu"/>
          <p:cNvSpPr>
            <a:spLocks noGrp="1"/>
          </p:cNvSpPr>
          <p:nvPr>
            <p:ph idx="1"/>
          </p:nvPr>
        </p:nvSpPr>
        <p:spPr/>
        <p:txBody>
          <a:bodyPr/>
          <a:lstStyle/>
          <a:p>
            <a:pPr marL="0" indent="0">
              <a:buNone/>
            </a:pPr>
            <a:r>
              <a:rPr lang="tr-TR" dirty="0"/>
              <a:t>E</a:t>
            </a:r>
            <a:r>
              <a:rPr lang="tr-TR" dirty="0" smtClean="0"/>
              <a:t>n </a:t>
            </a:r>
            <a:r>
              <a:rPr lang="tr-TR" dirty="0" smtClean="0"/>
              <a:t>kuvvetli oyuncu Vezirdir. Vezir Kale ve Filin birleşimi gibidir ve biraz daha fazlasıdır. Değeri</a:t>
            </a:r>
            <a:r>
              <a:rPr lang="tr-TR" b="1" dirty="0" smtClean="0"/>
              <a:t> DOKUZ PUANDIR.</a:t>
            </a:r>
            <a:endParaRPr lang="tr-TR" dirty="0"/>
          </a:p>
        </p:txBody>
      </p:sp>
      <p:pic>
        <p:nvPicPr>
          <p:cNvPr id="4" name="Resim 3"/>
          <p:cNvPicPr>
            <a:picLocks noChangeAspect="1"/>
          </p:cNvPicPr>
          <p:nvPr/>
        </p:nvPicPr>
        <p:blipFill>
          <a:blip r:embed="rId2">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tretch>
            <a:fillRect/>
          </a:stretch>
        </p:blipFill>
        <p:spPr>
          <a:xfrm>
            <a:off x="3059832" y="3832672"/>
            <a:ext cx="2362200" cy="212407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7</a:t>
            </a:r>
            <a:endParaRPr lang="tr-TR" dirty="0"/>
          </a:p>
        </p:txBody>
      </p:sp>
      <p:sp>
        <p:nvSpPr>
          <p:cNvPr id="3" name="2 İçerik Yer Tutucusu"/>
          <p:cNvSpPr>
            <a:spLocks noGrp="1"/>
          </p:cNvSpPr>
          <p:nvPr>
            <p:ph idx="1"/>
          </p:nvPr>
        </p:nvSpPr>
        <p:spPr/>
        <p:txBody>
          <a:bodyPr>
            <a:normAutofit/>
          </a:bodyPr>
          <a:lstStyle/>
          <a:p>
            <a:r>
              <a:rPr lang="tr-TR" dirty="0" smtClean="0"/>
              <a:t>Son </a:t>
            </a:r>
            <a:r>
              <a:rPr lang="tr-TR" dirty="0" smtClean="0"/>
              <a:t>olarak Şah. </a:t>
            </a:r>
            <a:r>
              <a:rPr lang="tr-TR" dirty="0"/>
              <a:t>O</a:t>
            </a:r>
            <a:r>
              <a:rPr lang="tr-TR" dirty="0" smtClean="0"/>
              <a:t>yun </a:t>
            </a:r>
            <a:r>
              <a:rPr lang="tr-TR" dirty="0" smtClean="0"/>
              <a:t>değerindedir.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8</a:t>
            </a:r>
            <a:endParaRPr lang="tr-TR" dirty="0"/>
          </a:p>
        </p:txBody>
      </p:sp>
      <p:sp>
        <p:nvSpPr>
          <p:cNvPr id="3" name="2 İçerik Yer Tutucusu"/>
          <p:cNvSpPr>
            <a:spLocks noGrp="1"/>
          </p:cNvSpPr>
          <p:nvPr>
            <p:ph idx="1"/>
          </p:nvPr>
        </p:nvSpPr>
        <p:spPr/>
        <p:txBody>
          <a:bodyPr/>
          <a:lstStyle/>
          <a:p>
            <a:r>
              <a:rPr lang="tr-TR" dirty="0" smtClean="0"/>
              <a:t>Bu </a:t>
            </a:r>
            <a:r>
              <a:rPr lang="tr-TR" dirty="0" smtClean="0"/>
              <a:t>değerler yeni başlayanlara rehberlik edebilecek bilgilerdir.</a:t>
            </a:r>
            <a:br>
              <a:rPr lang="tr-TR" dirty="0" smtClean="0"/>
            </a:br>
            <a:r>
              <a:rPr lang="tr-TR" dirty="0" smtClean="0"/>
              <a:t>Fil ve Vezirin değeri çok az daha fazladır.</a:t>
            </a:r>
            <a:br>
              <a:rPr lang="tr-TR" dirty="0" smtClean="0"/>
            </a:br>
            <a:r>
              <a:rPr lang="tr-TR" dirty="0" smtClean="0"/>
              <a:t>Genelde Fil, </a:t>
            </a:r>
            <a:r>
              <a:rPr lang="tr-TR" dirty="0" err="1" smtClean="0"/>
              <a:t>Atdan</a:t>
            </a:r>
            <a:r>
              <a:rPr lang="tr-TR" dirty="0" smtClean="0"/>
              <a:t> biraz daha iyidir.</a:t>
            </a:r>
            <a:br>
              <a:rPr lang="tr-TR" dirty="0" smtClean="0"/>
            </a:br>
            <a:r>
              <a:rPr lang="tr-TR" dirty="0" smtClean="0"/>
              <a:t>Bir Fil ve At, Kale ve bir Piyondan genelde daha değerlidir.</a:t>
            </a:r>
            <a:br>
              <a:rPr lang="tr-TR" dirty="0" smtClean="0"/>
            </a:br>
            <a:r>
              <a:rPr lang="tr-TR" dirty="0" smtClean="0"/>
              <a:t>Güçlü oyuncular puanlardan çok tecrübelerine ve pozisyon değerlendirmesine göre hareket ederler. </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438</Words>
  <Application>Microsoft Office PowerPoint</Application>
  <PresentationFormat>Ekran Gösterisi (4:3)</PresentationFormat>
  <Paragraphs>42</Paragraphs>
  <Slides>14</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14</vt:i4>
      </vt:variant>
    </vt:vector>
  </HeadingPairs>
  <TitlesOfParts>
    <vt:vector size="17" baseType="lpstr">
      <vt:lpstr>Arial</vt:lpstr>
      <vt:lpstr>Calibri</vt:lpstr>
      <vt:lpstr>Ofis Teması</vt:lpstr>
      <vt:lpstr>PowerPoint Sunusu</vt:lpstr>
      <vt:lpstr>1</vt:lpstr>
      <vt:lpstr>2</vt:lpstr>
      <vt:lpstr>3</vt:lpstr>
      <vt:lpstr>4</vt:lpstr>
      <vt:lpstr>5</vt:lpstr>
      <vt:lpstr>6</vt:lpstr>
      <vt:lpstr>7</vt:lpstr>
      <vt:lpstr>8</vt:lpstr>
      <vt:lpstr>9</vt:lpstr>
      <vt:lpstr>10</vt:lpstr>
      <vt:lpstr>11</vt:lpstr>
      <vt:lpstr>PowerPoint Sunusu</vt:lpstr>
      <vt:lpstr>13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engin</dc:creator>
  <cp:lastModifiedBy>Windows Kullanıcısı</cp:lastModifiedBy>
  <cp:revision>3</cp:revision>
  <dcterms:created xsi:type="dcterms:W3CDTF">2014-09-25T11:16:05Z</dcterms:created>
  <dcterms:modified xsi:type="dcterms:W3CDTF">2020-05-04T05:31:06Z</dcterms:modified>
</cp:coreProperties>
</file>