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b="1" dirty="0" smtClean="0"/>
          </a:p>
          <a:p>
            <a:r>
              <a:rPr lang="tr-TR" b="1" dirty="0" smtClean="0">
                <a:latin typeface="Century" pitchFamily="18" charset="0"/>
              </a:rPr>
              <a:t>Logographlar (Miletoslu Kadmos, Dionysios, Kharon, Antiokhos, Pherekydes, Akousilaos, Hellanikos, Skylaks, Hekataios).</a:t>
            </a:r>
          </a:p>
          <a:p>
            <a:r>
              <a:rPr lang="tr-TR" dirty="0" smtClean="0">
                <a:latin typeface="Century" pitchFamily="18" charset="0"/>
              </a:rPr>
              <a:t>Tarih yazarlarının öncüsü olan Hellen düzyazı yazarlarıdır.</a:t>
            </a:r>
          </a:p>
          <a:p>
            <a:r>
              <a:rPr lang="tr-TR" dirty="0" smtClean="0">
                <a:latin typeface="Century" pitchFamily="18" charset="0"/>
              </a:rPr>
              <a:t>Büyük kısmı MÖ VI. ve V. yüzyıllarda Batı Anadolu’da İonia’da yaşamışlardır.</a:t>
            </a:r>
          </a:p>
          <a:p>
            <a:r>
              <a:rPr lang="tr-TR" dirty="0" err="1" smtClean="0">
                <a:latin typeface="Century" pitchFamily="18" charset="0"/>
              </a:rPr>
              <a:t>Logographlar</a:t>
            </a:r>
            <a:r>
              <a:rPr lang="tr-TR" dirty="0" smtClean="0">
                <a:latin typeface="Century" pitchFamily="18" charset="0"/>
              </a:rPr>
              <a:t>, mensup oldukları şehirlerin kuruluşunu ve yerel tarihini anlatan eserler, kral veya kahramanların, önemli ailelerin soylarını konu alan </a:t>
            </a:r>
            <a:r>
              <a:rPr lang="tr-TR" dirty="0" err="1" smtClean="0">
                <a:latin typeface="Century" pitchFamily="18" charset="0"/>
              </a:rPr>
              <a:t>genealogialar</a:t>
            </a:r>
            <a:r>
              <a:rPr lang="tr-TR" dirty="0" smtClean="0">
                <a:latin typeface="Century" pitchFamily="18" charset="0"/>
              </a:rPr>
              <a:t> kaleme almışlardır. Bunların dışında bazı logographlar da çeşitli yolculuklar  yaparak, gördükleri ülkeleri tasvir  eden eserler yazmışlardır.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Logographlar İonia lehçesini kullanmışlardır.</a:t>
            </a:r>
          </a:p>
          <a:p>
            <a:r>
              <a:rPr lang="tr-TR" dirty="0" smtClean="0">
                <a:latin typeface="Century" pitchFamily="18" charset="0"/>
              </a:rPr>
              <a:t>Logographların eserleri bilimsel görüş ve eleştiri bakımından yetersizdir. Ancak Hellen tarih yazarlarına öncülük etmişlerdir.</a:t>
            </a:r>
          </a:p>
          <a:p>
            <a:r>
              <a:rPr lang="tr-TR" dirty="0" smtClean="0">
                <a:latin typeface="Century" pitchFamily="18" charset="0"/>
              </a:rPr>
              <a:t>MÖ VI. yüzyılda yaşayan </a:t>
            </a:r>
            <a:r>
              <a:rPr lang="tr-TR" dirty="0" err="1" smtClean="0">
                <a:latin typeface="Century" pitchFamily="18" charset="0"/>
              </a:rPr>
              <a:t>Miletoslu</a:t>
            </a:r>
            <a:r>
              <a:rPr lang="tr-TR" dirty="0" smtClean="0">
                <a:latin typeface="Century" pitchFamily="18" charset="0"/>
              </a:rPr>
              <a:t> Kadmos en eski logographtır. Doğduğu şehrin kuruluşunu ele alan bir eser yazmıştır.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>
                <a:latin typeface="Century" pitchFamily="18" charset="0"/>
              </a:rPr>
              <a:t>Miletoslu</a:t>
            </a:r>
            <a:r>
              <a:rPr lang="tr-TR" dirty="0" smtClean="0">
                <a:latin typeface="Century" pitchFamily="18" charset="0"/>
              </a:rPr>
              <a:t> Dionysios Pers Tarihi yazan logographtır.</a:t>
            </a:r>
          </a:p>
          <a:p>
            <a:r>
              <a:rPr lang="tr-TR" dirty="0" err="1" smtClean="0">
                <a:latin typeface="Century" pitchFamily="18" charset="0"/>
              </a:rPr>
              <a:t>Lampsakoslu</a:t>
            </a:r>
            <a:r>
              <a:rPr lang="tr-TR" dirty="0" smtClean="0">
                <a:latin typeface="Century" pitchFamily="18" charset="0"/>
              </a:rPr>
              <a:t> Kharon da Dionysios gibi iki kitaplık bir Pers Tarihi yazmıştır.</a:t>
            </a:r>
          </a:p>
          <a:p>
            <a:r>
              <a:rPr lang="tr-TR" dirty="0" smtClean="0">
                <a:latin typeface="Century" pitchFamily="18" charset="0"/>
              </a:rPr>
              <a:t>Ayrıca Kharon Logoi Lampsakenon, Hellenika, Libyka, Kretika ve Aithiopika adlı eserler yazmıştır.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Antiokhos, Peri Italias adlı eserinde, İtalya şehirlerinin, özellikle de Roma’nın kuruluşunu ele almıştır.</a:t>
            </a:r>
          </a:p>
          <a:p>
            <a:r>
              <a:rPr lang="tr-TR" dirty="0" smtClean="0">
                <a:latin typeface="Century" pitchFamily="18" charset="0"/>
              </a:rPr>
              <a:t>MÖ V. yüzyılda yaşayan Antiokhos’un Sicilya tarihini ele aldığı bir eseri daha vardır.</a:t>
            </a:r>
          </a:p>
          <a:p>
            <a:r>
              <a:rPr lang="tr-TR" dirty="0" smtClean="0">
                <a:latin typeface="Century" pitchFamily="18" charset="0"/>
              </a:rPr>
              <a:t>Pherekydes Akousilaos ise şiir formunda destansı </a:t>
            </a:r>
            <a:r>
              <a:rPr lang="tr-TR" dirty="0" err="1" smtClean="0">
                <a:latin typeface="Century" pitchFamily="18" charset="0"/>
              </a:rPr>
              <a:t>genealogia</a:t>
            </a:r>
            <a:r>
              <a:rPr lang="tr-TR" dirty="0" smtClean="0">
                <a:latin typeface="Century" pitchFamily="18" charset="0"/>
              </a:rPr>
              <a:t> yazan logographtır.</a:t>
            </a:r>
          </a:p>
          <a:p>
            <a:r>
              <a:rPr lang="tr-TR" dirty="0" smtClean="0">
                <a:latin typeface="Century" pitchFamily="18" charset="0"/>
              </a:rPr>
              <a:t>Pherekydes on kitap halinde hem söylenceleri hem kahramanların soy ağaçlarını konu alan Histories’i yazmıştır.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Öykülerin düzyazı versiyonlarını Hellanikos yazmıştır.</a:t>
            </a:r>
          </a:p>
          <a:p>
            <a:r>
              <a:rPr lang="tr-TR" dirty="0" smtClean="0">
                <a:latin typeface="Century" pitchFamily="18" charset="0"/>
              </a:rPr>
              <a:t>MÖ V. yüzyıl </a:t>
            </a:r>
            <a:r>
              <a:rPr lang="tr-TR" dirty="0" err="1" smtClean="0">
                <a:latin typeface="Century" pitchFamily="18" charset="0"/>
              </a:rPr>
              <a:t>logographı</a:t>
            </a:r>
            <a:r>
              <a:rPr lang="tr-TR" dirty="0" smtClean="0">
                <a:latin typeface="Century" pitchFamily="18" charset="0"/>
              </a:rPr>
              <a:t> </a:t>
            </a:r>
            <a:r>
              <a:rPr lang="tr-TR" dirty="0" err="1" smtClean="0">
                <a:latin typeface="Century" pitchFamily="18" charset="0"/>
              </a:rPr>
              <a:t>Hellanikos</a:t>
            </a:r>
            <a:r>
              <a:rPr lang="tr-TR" dirty="0" smtClean="0">
                <a:latin typeface="Century" pitchFamily="18" charset="0"/>
              </a:rPr>
              <a:t> </a:t>
            </a:r>
            <a:r>
              <a:rPr lang="tr-TR" dirty="0" err="1" smtClean="0">
                <a:latin typeface="Century" pitchFamily="18" charset="0"/>
              </a:rPr>
              <a:t>Lesbosludur</a:t>
            </a:r>
            <a:r>
              <a:rPr lang="tr-TR" dirty="0" smtClean="0">
                <a:latin typeface="Century" pitchFamily="18" charset="0"/>
              </a:rPr>
              <a:t>.</a:t>
            </a:r>
          </a:p>
          <a:p>
            <a:r>
              <a:rPr lang="tr-TR" dirty="0" smtClean="0">
                <a:latin typeface="Century" pitchFamily="18" charset="0"/>
              </a:rPr>
              <a:t>Mitolojik konular yazmıştır. Kahraman ailelerin sistematik soyağaçlarını yazmıştır.</a:t>
            </a:r>
          </a:p>
          <a:p>
            <a:r>
              <a:rPr lang="tr-TR" dirty="0" smtClean="0">
                <a:latin typeface="Century" pitchFamily="18" charset="0"/>
              </a:rPr>
              <a:t>Lesbiaka ve Persica adlı bölge tarihlerini de kaleme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Skylax MÖ V. yüzyılda yaşamış bir logographtır.</a:t>
            </a:r>
          </a:p>
          <a:p>
            <a:r>
              <a:rPr lang="tr-TR" dirty="0" smtClean="0">
                <a:latin typeface="Century" pitchFamily="18" charset="0"/>
              </a:rPr>
              <a:t>Hint okyanusu kıyılarını araştırmış ve gözlemlerini kaleme almış bir gemi kaptanıdır.</a:t>
            </a:r>
          </a:p>
          <a:p>
            <a:r>
              <a:rPr lang="tr-TR" dirty="0" smtClean="0">
                <a:latin typeface="Century" pitchFamily="18" charset="0"/>
              </a:rPr>
              <a:t>Attika Tarihi adlı eseri vardır. Attika tarihini başlangıçtan kendi zamanına kadar anlatmıştır.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4.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>
                <a:latin typeface="Century" pitchFamily="18" charset="0"/>
              </a:rPr>
              <a:t>Miletoslu</a:t>
            </a:r>
            <a:r>
              <a:rPr lang="tr-TR" dirty="0" smtClean="0">
                <a:latin typeface="Century" pitchFamily="18" charset="0"/>
              </a:rPr>
              <a:t> Hekataios hem bir tarihçi, hem de bir coğrafyacıdır.</a:t>
            </a:r>
          </a:p>
          <a:p>
            <a:r>
              <a:rPr lang="tr-TR" dirty="0" smtClean="0">
                <a:latin typeface="Century" pitchFamily="18" charset="0"/>
              </a:rPr>
              <a:t>En önemli eseri Periegesis=Periodos Ges (Yeryüzünün Tasviri)’dir.</a:t>
            </a:r>
          </a:p>
          <a:p>
            <a:r>
              <a:rPr lang="tr-TR" dirty="0" smtClean="0">
                <a:latin typeface="Century" pitchFamily="18" charset="0"/>
              </a:rPr>
              <a:t>Genealogialar da yazmış ve büyük ailelerin geçmişini, efsaneleri de katarak kaleme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981</TotalTime>
  <Words>392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TAR 345 GREK TARİH YAZARLARI VE ESERLERİ 4. HAFTA</vt:lpstr>
      <vt:lpstr>TAR 345 GREK TARİH YAZARLARI VE ESERLERİ 4. HAFTA</vt:lpstr>
      <vt:lpstr>TAR 345 GREK TARİH YAZARLARI VE ESERLERİ 4. HAFTA</vt:lpstr>
      <vt:lpstr>TAR 345 GREK TARİH YAZARLARI VE ESERLERİ 4. HAFTA</vt:lpstr>
      <vt:lpstr>TAR 345 GREK TARİH YAZARLARI VE ESERLERİ 4. HAFTA</vt:lpstr>
      <vt:lpstr>TAR 345 GREK TARİH YAZARLARI VE ESERLERİ 4. HAFTA</vt:lpstr>
      <vt:lpstr>TAR 345 GREK TARİH YAZARLARI VE ESERLERİ 4.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2019-05-31T12:07:25Z</dcterms:modified>
</cp:coreProperties>
</file>