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6" d="100"/>
          <a:sy n="66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91EA2D-675D-442C-88A3-5AB21C29A0A7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930ACC-115B-4F1E-8B7C-FE50CFB248B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993524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977826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94709-9687-428D-AFDA-E0D49E55C118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7E901-47AB-4B6C-A00F-8E962302D74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231701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94709-9687-428D-AFDA-E0D49E55C118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7E901-47AB-4B6C-A00F-8E962302D74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767390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94709-9687-428D-AFDA-E0D49E55C118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7E901-47AB-4B6C-A00F-8E962302D74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437933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94709-9687-428D-AFDA-E0D49E55C118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7E901-47AB-4B6C-A00F-8E962302D74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994569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94709-9687-428D-AFDA-E0D49E55C118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7E901-47AB-4B6C-A00F-8E962302D74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684255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94709-9687-428D-AFDA-E0D49E55C118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7E901-47AB-4B6C-A00F-8E962302D74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977195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94709-9687-428D-AFDA-E0D49E55C118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7E901-47AB-4B6C-A00F-8E962302D74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907406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94709-9687-428D-AFDA-E0D49E55C118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7E901-47AB-4B6C-A00F-8E962302D74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795556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94709-9687-428D-AFDA-E0D49E55C118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7E901-47AB-4B6C-A00F-8E962302D74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441697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94709-9687-428D-AFDA-E0D49E55C118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7E901-47AB-4B6C-A00F-8E962302D74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505151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94709-9687-428D-AFDA-E0D49E55C118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7E901-47AB-4B6C-A00F-8E962302D74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931624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594709-9687-428D-AFDA-E0D49E55C118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57E901-47AB-4B6C-A00F-8E962302D74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323749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921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857130" y="178420"/>
            <a:ext cx="7740352" cy="936702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/>
          <a:p>
            <a:pPr algn="ctr"/>
            <a:r>
              <a:rPr lang="tr-TR" altLang="tr-TR" b="1" dirty="0" smtClean="0">
                <a:solidFill>
                  <a:srgbClr val="FF0000"/>
                </a:solidFill>
              </a:rPr>
              <a:t>Nicel Araştırma Yöntemleri</a:t>
            </a:r>
            <a:endParaRPr lang="tr-TR" b="1" dirty="0">
              <a:solidFill>
                <a:srgbClr val="FF0000"/>
              </a:solidFill>
            </a:endParaRPr>
          </a:p>
        </p:txBody>
      </p:sp>
      <p:sp>
        <p:nvSpPr>
          <p:cNvPr id="649220" name="Rectangle 4"/>
          <p:cNvSpPr>
            <a:spLocks noGrp="1" noChangeArrowheads="1"/>
          </p:cNvSpPr>
          <p:nvPr>
            <p:ph type="body" sz="half" idx="2"/>
          </p:nvPr>
        </p:nvSpPr>
        <p:spPr bwMode="auto">
          <a:xfrm>
            <a:off x="200722" y="847492"/>
            <a:ext cx="11876049" cy="5898995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/>
          <a:p>
            <a:pPr marL="0" indent="0">
              <a:buNone/>
            </a:pPr>
            <a:endParaRPr lang="tr-TR" sz="2400" dirty="0"/>
          </a:p>
          <a:p>
            <a:pPr marL="0" indent="0">
              <a:buNone/>
            </a:pPr>
            <a:r>
              <a:rPr lang="tr-TR" sz="2400" dirty="0" smtClean="0"/>
              <a:t>Anket ve ölçek </a:t>
            </a:r>
            <a:r>
              <a:rPr lang="tr-TR" sz="2400" dirty="0" smtClean="0"/>
              <a:t>çözümleme/oluşturma/uygulama</a:t>
            </a:r>
          </a:p>
          <a:p>
            <a:pPr marL="0" indent="0">
              <a:buNone/>
            </a:pPr>
            <a:endParaRPr lang="tr-TR" sz="2400" dirty="0"/>
          </a:p>
          <a:p>
            <a:pPr marL="0" indent="0">
              <a:buNone/>
            </a:pPr>
            <a:r>
              <a:rPr lang="tr-TR" sz="2400" smtClean="0"/>
              <a:t>İçerik analizi inceleme ve uygulama</a:t>
            </a:r>
            <a:endParaRPr lang="tr-TR" sz="2400" dirty="0" smtClean="0"/>
          </a:p>
          <a:p>
            <a:pPr marL="0" indent="0">
              <a:buNone/>
            </a:pPr>
            <a:endParaRPr lang="tr-TR" sz="2400" dirty="0"/>
          </a:p>
          <a:p>
            <a:pPr marL="0" indent="0">
              <a:buNone/>
            </a:pPr>
            <a:r>
              <a:rPr lang="tr-TR" sz="2400" dirty="0" smtClean="0"/>
              <a:t>Öğrenci uygulamalarının kolektif tartışması ve değerlendirilmesi</a:t>
            </a:r>
          </a:p>
          <a:p>
            <a:pPr marL="0" indent="0">
              <a:buNone/>
            </a:pPr>
            <a:endParaRPr lang="tr-TR" sz="2400" dirty="0" smtClean="0"/>
          </a:p>
          <a:p>
            <a:pPr marL="0" indent="0">
              <a:buNone/>
            </a:pPr>
            <a:endParaRPr lang="tr-TR" sz="2400" dirty="0" smtClean="0"/>
          </a:p>
        </p:txBody>
      </p:sp>
    </p:spTree>
    <p:extLst>
      <p:ext uri="{BB962C8B-B14F-4D97-AF65-F5344CB8AC3E}">
        <p14:creationId xmlns:p14="http://schemas.microsoft.com/office/powerpoint/2010/main" val="25962315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</Words>
  <Application>Microsoft Office PowerPoint</Application>
  <PresentationFormat>Geniş ekran</PresentationFormat>
  <Paragraphs>7</Paragraphs>
  <Slides>1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Teması</vt:lpstr>
      <vt:lpstr>Nicel Araştırma Yöntemleri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Nicel Araştırma Yöntemleri</dc:title>
  <dc:creator>Asus</dc:creator>
  <cp:lastModifiedBy>Asus</cp:lastModifiedBy>
  <cp:revision>2</cp:revision>
  <dcterms:created xsi:type="dcterms:W3CDTF">2020-01-31T22:36:22Z</dcterms:created>
  <dcterms:modified xsi:type="dcterms:W3CDTF">2020-01-31T22:38:24Z</dcterms:modified>
</cp:coreProperties>
</file>