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60" r:id="rId3"/>
    <p:sldId id="267" r:id="rId4"/>
    <p:sldId id="259" r:id="rId5"/>
    <p:sldId id="264" r:id="rId6"/>
    <p:sldId id="268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işletme TÜRLERİ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marL="0" indent="0" algn="ctr">
              <a:buNone/>
            </a:pPr>
            <a:r>
              <a:rPr lang="tr-TR" sz="2800" dirty="0" smtClean="0"/>
              <a:t>HAFTA 11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4048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8" y="562782"/>
            <a:ext cx="9603275" cy="99275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r>
              <a:rPr lang="tr-TR" dirty="0"/>
              <a:t>Mülkiyet Yapısına Göre İşletmeler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1-</a:t>
            </a:r>
            <a:r>
              <a:rPr lang="tr-TR" dirty="0"/>
              <a:t>	Özel İşletmeler</a:t>
            </a:r>
          </a:p>
          <a:p>
            <a:pPr marL="0" indent="0" algn="just">
              <a:buNone/>
            </a:pPr>
            <a:r>
              <a:rPr lang="tr-TR" dirty="0"/>
              <a:t>2-	Kamu </a:t>
            </a:r>
            <a:r>
              <a:rPr lang="tr-TR" dirty="0" smtClean="0"/>
              <a:t>İşletmeleri</a:t>
            </a:r>
          </a:p>
          <a:p>
            <a:pPr marL="0" indent="0" algn="just">
              <a:buNone/>
            </a:pPr>
            <a:r>
              <a:rPr lang="tr-TR" dirty="0" smtClean="0"/>
              <a:t>2.1. Genel </a:t>
            </a:r>
            <a:r>
              <a:rPr lang="tr-TR" dirty="0"/>
              <a:t>Bütçeye (Yönetime) Dahil İşletmeler, </a:t>
            </a:r>
          </a:p>
          <a:p>
            <a:pPr marL="0" indent="0" algn="just">
              <a:buNone/>
            </a:pPr>
            <a:r>
              <a:rPr lang="tr-TR" dirty="0" smtClean="0"/>
              <a:t>2.2. Katma </a:t>
            </a:r>
            <a:r>
              <a:rPr lang="tr-TR" dirty="0"/>
              <a:t>Bütçeli Dairelere Bağlı Olarak Kurulan İşletmeler, </a:t>
            </a:r>
          </a:p>
          <a:p>
            <a:pPr marL="0" indent="0" algn="just">
              <a:buNone/>
            </a:pPr>
            <a:r>
              <a:rPr lang="tr-TR" dirty="0" smtClean="0"/>
              <a:t>2.3. Özel </a:t>
            </a:r>
            <a:r>
              <a:rPr lang="tr-TR" dirty="0"/>
              <a:t>Bütçeli (Statülü) Devlet İşletmeleri, </a:t>
            </a:r>
          </a:p>
          <a:p>
            <a:pPr marL="0" indent="0" algn="just">
              <a:buNone/>
            </a:pPr>
            <a:r>
              <a:rPr lang="tr-TR" dirty="0" smtClean="0"/>
              <a:t>2.4. Mahalli </a:t>
            </a:r>
            <a:r>
              <a:rPr lang="tr-TR" dirty="0"/>
              <a:t>İdarelere (Yerel Yönetimlere) Bağlı İşletmeler, </a:t>
            </a:r>
          </a:p>
          <a:p>
            <a:pPr marL="0" indent="0" algn="just">
              <a:buNone/>
            </a:pPr>
            <a:r>
              <a:rPr lang="tr-TR" dirty="0" smtClean="0"/>
              <a:t>2.5. Kamu </a:t>
            </a:r>
            <a:r>
              <a:rPr lang="tr-TR" dirty="0"/>
              <a:t>İktisadi </a:t>
            </a:r>
            <a:r>
              <a:rPr lang="tr-TR" dirty="0" smtClean="0"/>
              <a:t>Teşebbüsleri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3-	Karma İşletmeler</a:t>
            </a:r>
          </a:p>
          <a:p>
            <a:pPr marL="0" indent="0" algn="just">
              <a:buNone/>
            </a:pPr>
            <a:r>
              <a:rPr lang="tr-TR" dirty="0"/>
              <a:t>4-	Yabancı Sermayeli İşletmeler</a:t>
            </a:r>
          </a:p>
        </p:txBody>
      </p:sp>
    </p:spTree>
    <p:extLst>
      <p:ext uri="{BB962C8B-B14F-4D97-AF65-F5344CB8AC3E}">
        <p14:creationId xmlns:p14="http://schemas.microsoft.com/office/powerpoint/2010/main" val="52877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İşletmelerin </a:t>
            </a:r>
            <a:r>
              <a:rPr lang="tr-TR" dirty="0" err="1"/>
              <a:t>Uluslararasılaşma</a:t>
            </a:r>
            <a:r>
              <a:rPr lang="tr-TR" dirty="0"/>
              <a:t> Dereceleri (Pazar Alanları) Bakımından Sınıflandırılması</a:t>
            </a:r>
            <a:br>
              <a:rPr lang="tr-TR" dirty="0"/>
            </a:b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1-</a:t>
            </a:r>
            <a:r>
              <a:rPr lang="tr-TR" dirty="0"/>
              <a:t>	Ulusal İşletmeler</a:t>
            </a:r>
          </a:p>
          <a:p>
            <a:r>
              <a:rPr lang="tr-TR" dirty="0"/>
              <a:t>2-	Uluslararası İşletmeler</a:t>
            </a:r>
          </a:p>
          <a:p>
            <a:r>
              <a:rPr lang="tr-TR" dirty="0"/>
              <a:t>3-	Çok Uluslu İşletmeler</a:t>
            </a:r>
          </a:p>
          <a:p>
            <a:r>
              <a:rPr lang="tr-TR" dirty="0"/>
              <a:t>4-	Küresel İşletmeler</a:t>
            </a:r>
          </a:p>
          <a:p>
            <a:r>
              <a:rPr lang="tr-TR" dirty="0"/>
              <a:t>5-	Ulus Ötesi İşletmeler</a:t>
            </a:r>
          </a:p>
        </p:txBody>
      </p:sp>
    </p:spTree>
    <p:extLst>
      <p:ext uri="{BB962C8B-B14F-4D97-AF65-F5344CB8AC3E}">
        <p14:creationId xmlns:p14="http://schemas.microsoft.com/office/powerpoint/2010/main" val="297935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800" dirty="0" smtClean="0"/>
              <a:t>İşletmelerin </a:t>
            </a:r>
            <a:r>
              <a:rPr lang="tr-TR" sz="2800" dirty="0"/>
              <a:t>İşletmeler Arası Anlaşmalar Bakımından Sınıflandırılması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1800" dirty="0" smtClean="0"/>
              <a:t>A- İŞLETMELERİN EKONOMİK VE HUKUKSAL YAPILARINI KORUYARAK YAPMIŞ OLDUKLARI ANLAŞMALAR</a:t>
            </a:r>
          </a:p>
          <a:p>
            <a:endParaRPr lang="tr-TR" dirty="0"/>
          </a:p>
          <a:p>
            <a:r>
              <a:rPr lang="tr-TR" dirty="0"/>
              <a:t>1-	Centilmenlik </a:t>
            </a:r>
            <a:r>
              <a:rPr lang="tr-TR" dirty="0" smtClean="0"/>
              <a:t>Anlaşmaları</a:t>
            </a:r>
            <a:endParaRPr lang="tr-TR" dirty="0"/>
          </a:p>
          <a:p>
            <a:r>
              <a:rPr lang="tr-TR" dirty="0"/>
              <a:t>2-	Konsorsiyumlar</a:t>
            </a:r>
          </a:p>
        </p:txBody>
      </p:sp>
    </p:spTree>
    <p:extLst>
      <p:ext uri="{BB962C8B-B14F-4D97-AF65-F5344CB8AC3E}">
        <p14:creationId xmlns:p14="http://schemas.microsoft.com/office/powerpoint/2010/main" val="86347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800" dirty="0"/>
              <a:t/>
            </a:r>
            <a:br>
              <a:rPr lang="tr-TR" sz="2800" dirty="0"/>
            </a:br>
            <a:r>
              <a:rPr lang="tr-TR" dirty="0"/>
              <a:t>3-Karteller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Fiyat </a:t>
            </a:r>
            <a:r>
              <a:rPr lang="tr-TR" dirty="0"/>
              <a:t>Kartelleri</a:t>
            </a:r>
          </a:p>
          <a:p>
            <a:r>
              <a:rPr lang="tr-TR" dirty="0"/>
              <a:t>Miktar Kartelleri</a:t>
            </a:r>
          </a:p>
          <a:p>
            <a:r>
              <a:rPr lang="tr-TR" dirty="0"/>
              <a:t>Satış Kartelleri</a:t>
            </a:r>
          </a:p>
          <a:p>
            <a:r>
              <a:rPr lang="tr-TR" dirty="0"/>
              <a:t>Bölge Kartelleri</a:t>
            </a:r>
          </a:p>
          <a:p>
            <a:r>
              <a:rPr lang="tr-TR" dirty="0"/>
              <a:t>Satın Alma Kartelleri</a:t>
            </a:r>
          </a:p>
          <a:p>
            <a:r>
              <a:rPr lang="tr-TR" dirty="0"/>
              <a:t>Şart Kartelleri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6506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4-	Stratejik İşbirlikleri</a:t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Lisans </a:t>
            </a:r>
            <a:r>
              <a:rPr lang="tr-TR" dirty="0"/>
              <a:t>Anlaşmaları</a:t>
            </a:r>
          </a:p>
          <a:p>
            <a:r>
              <a:rPr lang="tr-TR" dirty="0"/>
              <a:t>İmtiyaz Anlaşmaları (</a:t>
            </a:r>
            <a:r>
              <a:rPr lang="tr-TR" dirty="0" err="1"/>
              <a:t>Franchising</a:t>
            </a:r>
            <a:r>
              <a:rPr lang="tr-TR" dirty="0"/>
              <a:t>)</a:t>
            </a:r>
          </a:p>
          <a:p>
            <a:r>
              <a:rPr lang="tr-TR" dirty="0"/>
              <a:t>Yönetim Sözleşmeleri</a:t>
            </a:r>
          </a:p>
          <a:p>
            <a:r>
              <a:rPr lang="tr-TR" dirty="0"/>
              <a:t>Üretim Sözleşmeleri (Fason Üretim)</a:t>
            </a:r>
          </a:p>
          <a:p>
            <a:r>
              <a:rPr lang="tr-TR" dirty="0"/>
              <a:t>Ortak Girişimler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4518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000" dirty="0"/>
              <a:t>b-	İşletmelerin ekonomik ve/veya hukuksal bağımsızlıklarını kaybederek yapmış oldukları anlaşmalar</a:t>
            </a:r>
            <a:br>
              <a:rPr lang="tr-TR" sz="2000" dirty="0"/>
            </a:b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1-	Holdingler</a:t>
            </a:r>
          </a:p>
          <a:p>
            <a:r>
              <a:rPr lang="tr-TR" dirty="0"/>
              <a:t>2-	</a:t>
            </a:r>
            <a:r>
              <a:rPr lang="tr-TR" dirty="0" err="1"/>
              <a:t>Konsern</a:t>
            </a:r>
            <a:r>
              <a:rPr lang="tr-TR" dirty="0"/>
              <a:t> </a:t>
            </a:r>
          </a:p>
          <a:p>
            <a:r>
              <a:rPr lang="tr-TR" dirty="0"/>
              <a:t>3-	Tam birleşme ve satın alma</a:t>
            </a:r>
          </a:p>
          <a:p>
            <a:r>
              <a:rPr lang="tr-TR" dirty="0"/>
              <a:t>4-	Tröst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5413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Teknik </a:t>
            </a:r>
            <a:r>
              <a:rPr lang="tr-TR" sz="2800" dirty="0"/>
              <a:t>Özelliklerine Göre İşletmeler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1-</a:t>
            </a:r>
            <a:r>
              <a:rPr lang="tr-TR" dirty="0"/>
              <a:t>	Emek yoğun </a:t>
            </a:r>
            <a:r>
              <a:rPr lang="tr-TR" dirty="0" smtClean="0"/>
              <a:t>işletmeler</a:t>
            </a:r>
          </a:p>
          <a:p>
            <a:endParaRPr lang="tr-TR" dirty="0"/>
          </a:p>
          <a:p>
            <a:r>
              <a:rPr lang="tr-TR" dirty="0"/>
              <a:t>2-	Sermaye yoğun işletmeler</a:t>
            </a:r>
          </a:p>
        </p:txBody>
      </p:sp>
    </p:spTree>
    <p:extLst>
      <p:ext uri="{BB962C8B-B14F-4D97-AF65-F5344CB8AC3E}">
        <p14:creationId xmlns:p14="http://schemas.microsoft.com/office/powerpoint/2010/main" val="35274527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322</TotalTime>
  <Words>215</Words>
  <Application>Microsoft Office PowerPoint</Application>
  <PresentationFormat>Geniş ekran</PresentationFormat>
  <Paragraphs>51</Paragraphs>
  <Slides>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Gallery</vt:lpstr>
      <vt:lpstr>Paintbrush Resmi</vt:lpstr>
      <vt:lpstr>işletme TÜRLERİ  </vt:lpstr>
      <vt:lpstr> Mülkiyet Yapısına Göre İşletmeler  </vt:lpstr>
      <vt:lpstr>İşletmelerin Uluslararasılaşma Dereceleri (Pazar Alanları) Bakımından Sınıflandırılması </vt:lpstr>
      <vt:lpstr>İşletmelerin İşletmeler Arası Anlaşmalar Bakımından Sınıflandırılması </vt:lpstr>
      <vt:lpstr> 3-Karteller </vt:lpstr>
      <vt:lpstr> 4- Stratejik İşbirlikleri </vt:lpstr>
      <vt:lpstr>b- İşletmelerin ekonomik ve/veya hukuksal bağımsızlıklarını kaybederek yapmış oldukları anlaşmalar </vt:lpstr>
      <vt:lpstr> Teknik Özelliklerine Göre İşletmeler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1</dc:title>
  <dc:creator>MEHMET ARCAN TUZCU</dc:creator>
  <cp:lastModifiedBy>MEHMET ARCAN TUZCU</cp:lastModifiedBy>
  <cp:revision>17</cp:revision>
  <dcterms:created xsi:type="dcterms:W3CDTF">2020-01-16T09:17:34Z</dcterms:created>
  <dcterms:modified xsi:type="dcterms:W3CDTF">2020-01-16T14:40:11Z</dcterms:modified>
</cp:coreProperties>
</file>