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8"/>
  </p:notesMasterIdLst>
  <p:sldIdLst>
    <p:sldId id="412" r:id="rId3"/>
    <p:sldId id="388" r:id="rId4"/>
    <p:sldId id="377" r:id="rId5"/>
    <p:sldId id="415" r:id="rId6"/>
    <p:sldId id="401" r:id="rId7"/>
    <p:sldId id="402" r:id="rId8"/>
    <p:sldId id="403" r:id="rId9"/>
    <p:sldId id="404" r:id="rId10"/>
    <p:sldId id="378" r:id="rId11"/>
    <p:sldId id="360" r:id="rId12"/>
    <p:sldId id="405" r:id="rId13"/>
    <p:sldId id="406" r:id="rId14"/>
    <p:sldId id="409" r:id="rId15"/>
    <p:sldId id="408" r:id="rId16"/>
    <p:sldId id="410" r:id="rId17"/>
    <p:sldId id="407" r:id="rId18"/>
    <p:sldId id="416" r:id="rId19"/>
    <p:sldId id="361" r:id="rId20"/>
    <p:sldId id="358" r:id="rId21"/>
    <p:sldId id="359" r:id="rId22"/>
    <p:sldId id="371" r:id="rId23"/>
    <p:sldId id="372" r:id="rId24"/>
    <p:sldId id="373" r:id="rId25"/>
    <p:sldId id="363" r:id="rId26"/>
    <p:sldId id="365" r:id="rId27"/>
    <p:sldId id="344" r:id="rId28"/>
    <p:sldId id="345" r:id="rId29"/>
    <p:sldId id="346" r:id="rId30"/>
    <p:sldId id="347" r:id="rId31"/>
    <p:sldId id="375" r:id="rId32"/>
    <p:sldId id="374" r:id="rId33"/>
    <p:sldId id="348" r:id="rId34"/>
    <p:sldId id="413" r:id="rId35"/>
    <p:sldId id="379" r:id="rId36"/>
    <p:sldId id="369" r:id="rId37"/>
    <p:sldId id="330" r:id="rId38"/>
    <p:sldId id="418" r:id="rId39"/>
    <p:sldId id="335" r:id="rId40"/>
    <p:sldId id="338" r:id="rId41"/>
    <p:sldId id="424" r:id="rId42"/>
    <p:sldId id="380" r:id="rId43"/>
    <p:sldId id="336" r:id="rId44"/>
    <p:sldId id="417" r:id="rId45"/>
    <p:sldId id="392" r:id="rId46"/>
    <p:sldId id="393" r:id="rId47"/>
    <p:sldId id="394" r:id="rId48"/>
    <p:sldId id="341" r:id="rId49"/>
    <p:sldId id="355" r:id="rId50"/>
    <p:sldId id="356" r:id="rId51"/>
    <p:sldId id="376" r:id="rId52"/>
    <p:sldId id="367" r:id="rId53"/>
    <p:sldId id="368" r:id="rId54"/>
    <p:sldId id="364" r:id="rId55"/>
    <p:sldId id="350" r:id="rId56"/>
    <p:sldId id="383" r:id="rId57"/>
    <p:sldId id="357" r:id="rId58"/>
    <p:sldId id="398" r:id="rId59"/>
    <p:sldId id="399" r:id="rId60"/>
    <p:sldId id="400" r:id="rId61"/>
    <p:sldId id="420" r:id="rId62"/>
    <p:sldId id="384" r:id="rId63"/>
    <p:sldId id="423" r:id="rId64"/>
    <p:sldId id="421" r:id="rId65"/>
    <p:sldId id="419" r:id="rId66"/>
    <p:sldId id="422" r:id="rId6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219C5-238A-4C51-A0DA-AADAA4E94BAF}" type="datetimeFigureOut">
              <a:rPr lang="tr-TR" smtClean="0"/>
              <a:pPr/>
              <a:t>7.03.2018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AD836-E39D-4C55-8C4C-5952CB1BACC2}" type="slidenum">
              <a:rPr lang="tr-TR" smtClean="0"/>
              <a:pPr/>
              <a:t>‹#›</a:t>
            </a:fld>
            <a:endParaRPr lang="tr-TR"/>
          </a:p>
        </p:txBody>
      </p:sp>
    </p:spTree>
    <p:extLst>
      <p:ext uri="{BB962C8B-B14F-4D97-AF65-F5344CB8AC3E}">
        <p14:creationId xmlns:p14="http://schemas.microsoft.com/office/powerpoint/2010/main" val="77331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C9ABCAC-4C95-408F-BD7C-6B2955E7CAD6}" type="datetimeFigureOut">
              <a:rPr lang="tr-TR" smtClean="0"/>
              <a:pPr/>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323570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C9ABCAC-4C95-408F-BD7C-6B2955E7CAD6}" type="datetimeFigureOut">
              <a:rPr lang="tr-TR" smtClean="0"/>
              <a:pPr/>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6195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C9ABCAC-4C95-408F-BD7C-6B2955E7CAD6}" type="datetimeFigureOut">
              <a:rPr lang="tr-TR" smtClean="0"/>
              <a:pPr/>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211628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tr-TR"/>
              <a:t>Asıl başlık stili için tıklayın</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a:xfrm>
            <a:off x="2019298" y="5037663"/>
            <a:ext cx="3910976" cy="279400"/>
          </a:xfrm>
        </p:spPr>
        <p:txBody>
          <a:bodyPr/>
          <a:lstStyle/>
          <a:p>
            <a:endParaRPr lang="en-US" dirty="0"/>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52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54867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tr-TR"/>
              <a:t>Asıl başlık stili için tıklayın</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23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172955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782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974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1771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tr-TR"/>
              <a:t>Asıl başlık stili için tıklayın</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67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C9ABCAC-4C95-408F-BD7C-6B2955E7CAD6}" type="datetimeFigureOut">
              <a:rPr lang="tr-TR" smtClean="0"/>
              <a:pPr/>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6797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tr-TR"/>
              <a:t>Asıl başlık stili için tıklayın</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1383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8961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tr-TR"/>
              <a:t>Asıl başlık stili için tıklayın</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686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a:t>Asıl metin stillerini düzenle</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799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tr-TR"/>
              <a:t>Asıl başlık stili için tıklayın</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1992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tr-TR"/>
              <a:t>Asıl başlık stili için tıklayın</a:t>
            </a:r>
            <a:endParaRPr lang="en-US" dirty="0"/>
          </a:p>
        </p:txBody>
      </p:sp>
      <p:sp>
        <p:nvSpPr>
          <p:cNvPr id="14"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868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tr-TR"/>
              <a:t>Asıl başlık stili için tıklayın</a:t>
            </a:r>
            <a:endParaRPr lang="en-US" dirty="0"/>
          </a:p>
        </p:txBody>
      </p:sp>
      <p:sp>
        <p:nvSpPr>
          <p:cNvPr id="11"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913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95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90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C9ABCAC-4C95-408F-BD7C-6B2955E7CAD6}" type="datetimeFigureOut">
              <a:rPr lang="tr-TR" smtClean="0"/>
              <a:pPr/>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73657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C9ABCAC-4C95-408F-BD7C-6B2955E7CAD6}" type="datetimeFigureOut">
              <a:rPr lang="tr-TR" smtClean="0"/>
              <a:pPr/>
              <a:t>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118938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C9ABCAC-4C95-408F-BD7C-6B2955E7CAD6}" type="datetimeFigureOut">
              <a:rPr lang="tr-TR" smtClean="0"/>
              <a:pPr/>
              <a:t>7.03.2018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272429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C9ABCAC-4C95-408F-BD7C-6B2955E7CAD6}" type="datetimeFigureOut">
              <a:rPr lang="tr-TR" smtClean="0"/>
              <a:pPr/>
              <a:t>7.03.2018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195261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C9ABCAC-4C95-408F-BD7C-6B2955E7CAD6}" type="datetimeFigureOut">
              <a:rPr lang="tr-TR" smtClean="0"/>
              <a:pPr/>
              <a:t>7.03.2018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169971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C9ABCAC-4C95-408F-BD7C-6B2955E7CAD6}" type="datetimeFigureOut">
              <a:rPr lang="tr-TR" smtClean="0"/>
              <a:pPr/>
              <a:t>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16480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C9ABCAC-4C95-408F-BD7C-6B2955E7CAD6}" type="datetimeFigureOut">
              <a:rPr lang="tr-TR" smtClean="0"/>
              <a:pPr/>
              <a:t>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133474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ABCAC-4C95-408F-BD7C-6B2955E7CAD6}" type="datetimeFigureOut">
              <a:rPr lang="tr-TR" smtClean="0"/>
              <a:pPr/>
              <a:t>7.03.2018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7A80B-4A12-467D-8ED8-54D081FC3188}" type="slidenum">
              <a:rPr lang="tr-TR" smtClean="0"/>
              <a:pPr/>
              <a:t>‹#›</a:t>
            </a:fld>
            <a:endParaRPr lang="tr-TR"/>
          </a:p>
        </p:txBody>
      </p:sp>
    </p:spTree>
    <p:extLst>
      <p:ext uri="{BB962C8B-B14F-4D97-AF65-F5344CB8AC3E}">
        <p14:creationId xmlns:p14="http://schemas.microsoft.com/office/powerpoint/2010/main" val="1246535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3/7/2018</a:t>
            </a:fld>
            <a:endParaRPr lang="en-US" dirty="0"/>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8244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60350"/>
            <a:ext cx="6408712" cy="6337002"/>
          </a:xfrm>
        </p:spPr>
      </p:pic>
    </p:spTree>
    <p:extLst>
      <p:ext uri="{BB962C8B-B14F-4D97-AF65-F5344CB8AC3E}">
        <p14:creationId xmlns:p14="http://schemas.microsoft.com/office/powerpoint/2010/main" val="908479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60648"/>
            <a:ext cx="8229600" cy="6336704"/>
          </a:xfrm>
        </p:spPr>
        <p:txBody>
          <a:bodyPr>
            <a:normAutofit/>
          </a:bodyPr>
          <a:lstStyle/>
          <a:p>
            <a:pPr marL="0" indent="0">
              <a:buNone/>
            </a:pPr>
            <a:endParaRPr lang="tr-TR" dirty="0"/>
          </a:p>
          <a:p>
            <a:pPr marL="0" indent="0">
              <a:buNone/>
            </a:pPr>
            <a:endParaRPr lang="tr-TR" dirty="0"/>
          </a:p>
          <a:p>
            <a:pPr marL="0" indent="0">
              <a:buNone/>
            </a:pPr>
            <a:endParaRPr lang="tr-TR" dirty="0"/>
          </a:p>
          <a:p>
            <a:pPr marL="0" indent="0">
              <a:buNone/>
            </a:pPr>
            <a:r>
              <a:rPr lang="tr-TR" dirty="0" err="1"/>
              <a:t>What</a:t>
            </a:r>
            <a:r>
              <a:rPr lang="tr-TR" dirty="0"/>
              <a:t> </a:t>
            </a:r>
            <a:r>
              <a:rPr lang="tr-TR" dirty="0" err="1"/>
              <a:t>does</a:t>
            </a:r>
            <a:r>
              <a:rPr lang="tr-TR" dirty="0"/>
              <a:t> </a:t>
            </a:r>
            <a:r>
              <a:rPr lang="tr-TR" dirty="0" err="1"/>
              <a:t>the</a:t>
            </a:r>
            <a:r>
              <a:rPr lang="tr-TR" dirty="0"/>
              <a:t> </a:t>
            </a:r>
            <a:r>
              <a:rPr lang="tr-TR" dirty="0" err="1"/>
              <a:t>word</a:t>
            </a:r>
            <a:r>
              <a:rPr lang="tr-TR" dirty="0"/>
              <a:t> «</a:t>
            </a:r>
            <a:r>
              <a:rPr lang="tr-TR" dirty="0" err="1"/>
              <a:t>woman</a:t>
            </a:r>
            <a:r>
              <a:rPr lang="tr-TR" dirty="0"/>
              <a:t>» </a:t>
            </a:r>
            <a:r>
              <a:rPr lang="tr-TR" dirty="0" err="1"/>
              <a:t>mean</a:t>
            </a:r>
            <a:r>
              <a:rPr lang="tr-TR" dirty="0"/>
              <a:t> </a:t>
            </a:r>
            <a:r>
              <a:rPr lang="tr-TR" dirty="0" err="1"/>
              <a:t>to</a:t>
            </a:r>
            <a:r>
              <a:rPr lang="tr-TR" dirty="0"/>
              <a:t> </a:t>
            </a:r>
            <a:r>
              <a:rPr lang="tr-TR" dirty="0" err="1"/>
              <a:t>you</a:t>
            </a:r>
            <a:r>
              <a:rPr lang="tr-TR" dirty="0"/>
              <a:t>?</a:t>
            </a:r>
          </a:p>
          <a:p>
            <a:pPr marL="0" indent="0">
              <a:buNone/>
            </a:pPr>
            <a:r>
              <a:rPr lang="tr-TR" dirty="0"/>
              <a:t>                                       </a:t>
            </a:r>
            <a:r>
              <a:rPr lang="tr-TR" dirty="0" err="1"/>
              <a:t>or</a:t>
            </a:r>
            <a:endParaRPr lang="tr-TR" dirty="0"/>
          </a:p>
          <a:p>
            <a:pPr marL="0" indent="0">
              <a:buNone/>
            </a:pPr>
            <a:r>
              <a:rPr lang="tr-TR" dirty="0"/>
              <a:t> </a:t>
            </a:r>
            <a:r>
              <a:rPr lang="tr-TR" dirty="0" err="1"/>
              <a:t>What</a:t>
            </a:r>
            <a:r>
              <a:rPr lang="tr-TR" dirty="0"/>
              <a:t> </a:t>
            </a:r>
            <a:r>
              <a:rPr lang="tr-TR" dirty="0" err="1"/>
              <a:t>does</a:t>
            </a:r>
            <a:r>
              <a:rPr lang="tr-TR" dirty="0"/>
              <a:t> </a:t>
            </a:r>
            <a:r>
              <a:rPr lang="tr-TR" dirty="0" err="1"/>
              <a:t>the</a:t>
            </a:r>
            <a:r>
              <a:rPr lang="tr-TR" dirty="0"/>
              <a:t> </a:t>
            </a:r>
            <a:r>
              <a:rPr lang="tr-TR" dirty="0" err="1"/>
              <a:t>word</a:t>
            </a:r>
            <a:r>
              <a:rPr lang="tr-TR" dirty="0"/>
              <a:t> «</a:t>
            </a:r>
            <a:r>
              <a:rPr lang="tr-TR" dirty="0" err="1"/>
              <a:t>woman</a:t>
            </a:r>
            <a:r>
              <a:rPr lang="tr-TR" dirty="0"/>
              <a:t>» </a:t>
            </a:r>
            <a:r>
              <a:rPr lang="tr-TR" dirty="0" err="1"/>
              <a:t>remind</a:t>
            </a:r>
            <a:r>
              <a:rPr lang="tr-TR" dirty="0"/>
              <a:t> of  </a:t>
            </a:r>
            <a:r>
              <a:rPr lang="tr-TR" dirty="0" err="1"/>
              <a:t>you</a:t>
            </a:r>
            <a:r>
              <a:rPr lang="tr-TR" dirty="0"/>
              <a:t>?</a:t>
            </a:r>
          </a:p>
          <a:p>
            <a:pPr marL="0" indent="0">
              <a:buNone/>
            </a:pPr>
            <a:endParaRPr lang="tr-TR" dirty="0"/>
          </a:p>
        </p:txBody>
      </p:sp>
    </p:spTree>
    <p:extLst>
      <p:ext uri="{BB962C8B-B14F-4D97-AF65-F5344CB8AC3E}">
        <p14:creationId xmlns:p14="http://schemas.microsoft.com/office/powerpoint/2010/main" val="359793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8229600" cy="5865515"/>
          </a:xfrm>
        </p:spPr>
        <p:txBody>
          <a:bodyPr>
            <a:normAutofit lnSpcReduction="10000"/>
          </a:bodyPr>
          <a:lstStyle/>
          <a:p>
            <a:pPr marL="0" indent="0" algn="ctr">
              <a:buNone/>
            </a:pPr>
            <a:r>
              <a:rPr lang="tr-TR" b="1" dirty="0"/>
              <a:t>WOMEN</a:t>
            </a:r>
          </a:p>
          <a:p>
            <a:pPr marL="0" indent="0">
              <a:buNone/>
            </a:pPr>
            <a:r>
              <a:rPr lang="tr-TR" sz="2400" dirty="0"/>
              <a:t>      </a:t>
            </a:r>
            <a:r>
              <a:rPr lang="tr-TR" sz="2400" dirty="0" err="1"/>
              <a:t>mothers</a:t>
            </a:r>
            <a:r>
              <a:rPr lang="tr-TR" sz="2400" dirty="0"/>
              <a:t>                                                           </a:t>
            </a:r>
            <a:r>
              <a:rPr lang="tr-TR" sz="2400" dirty="0" err="1"/>
              <a:t>housewives</a:t>
            </a:r>
            <a:endParaRPr lang="tr-TR" sz="2400" dirty="0"/>
          </a:p>
          <a:p>
            <a:pPr marL="0" indent="0">
              <a:buNone/>
            </a:pPr>
            <a:r>
              <a:rPr lang="tr-TR" sz="2400" dirty="0"/>
              <a:t>      </a:t>
            </a:r>
            <a:r>
              <a:rPr lang="tr-TR" sz="2400" dirty="0" err="1"/>
              <a:t>daughters</a:t>
            </a:r>
            <a:r>
              <a:rPr lang="tr-TR" sz="2400" dirty="0"/>
              <a:t>                                                        </a:t>
            </a:r>
            <a:r>
              <a:rPr lang="tr-TR" sz="2400" dirty="0" err="1"/>
              <a:t>sisters</a:t>
            </a:r>
            <a:endParaRPr lang="tr-TR" sz="2400" dirty="0"/>
          </a:p>
          <a:p>
            <a:pPr marL="0" indent="0">
              <a:buNone/>
            </a:pPr>
            <a:endParaRPr lang="tr-TR" sz="2400" dirty="0"/>
          </a:p>
          <a:p>
            <a:pPr marL="0" indent="0" algn="ctr">
              <a:buNone/>
            </a:pPr>
            <a:r>
              <a:rPr lang="tr-TR" sz="2800" dirty="0" err="1"/>
              <a:t>gentle</a:t>
            </a:r>
            <a:endParaRPr lang="tr-TR" sz="2800" dirty="0"/>
          </a:p>
          <a:p>
            <a:pPr marL="0" indent="0" algn="ctr">
              <a:buNone/>
            </a:pPr>
            <a:r>
              <a:rPr lang="tr-TR" sz="2800" dirty="0" err="1"/>
              <a:t>submissive</a:t>
            </a:r>
            <a:endParaRPr lang="tr-TR" sz="2800" dirty="0"/>
          </a:p>
          <a:p>
            <a:pPr marL="0" indent="0" algn="ctr">
              <a:buNone/>
            </a:pPr>
            <a:r>
              <a:rPr lang="tr-TR" sz="2800" dirty="0" err="1"/>
              <a:t>virginal</a:t>
            </a:r>
            <a:endParaRPr lang="tr-TR" sz="2800" dirty="0"/>
          </a:p>
          <a:p>
            <a:pPr marL="0" indent="0" algn="ctr">
              <a:buNone/>
            </a:pPr>
            <a:r>
              <a:rPr lang="tr-TR" sz="2800" dirty="0" err="1"/>
              <a:t>loving</a:t>
            </a:r>
            <a:endParaRPr lang="tr-TR" sz="2800" dirty="0"/>
          </a:p>
          <a:p>
            <a:pPr marL="0" indent="0" algn="ctr">
              <a:buNone/>
            </a:pPr>
            <a:r>
              <a:rPr lang="tr-TR" sz="2800" dirty="0" err="1"/>
              <a:t>nurturing</a:t>
            </a:r>
            <a:endParaRPr lang="tr-TR" sz="2800" dirty="0"/>
          </a:p>
          <a:p>
            <a:pPr marL="0" indent="0" algn="ctr">
              <a:buNone/>
            </a:pPr>
            <a:r>
              <a:rPr lang="tr-TR" sz="2800" dirty="0" err="1"/>
              <a:t>caring</a:t>
            </a:r>
            <a:endParaRPr lang="tr-TR" sz="2800" dirty="0"/>
          </a:p>
          <a:p>
            <a:pPr marL="0" indent="0" algn="ctr">
              <a:buNone/>
            </a:pPr>
            <a:r>
              <a:rPr lang="tr-TR" sz="2800" dirty="0" err="1"/>
              <a:t>fragile</a:t>
            </a:r>
            <a:endParaRPr lang="tr-TR" sz="2800" dirty="0"/>
          </a:p>
          <a:p>
            <a:pPr marL="0" indent="0" algn="ctr">
              <a:buNone/>
            </a:pPr>
            <a:r>
              <a:rPr lang="tr-TR" sz="2800" dirty="0"/>
              <a:t>tender</a:t>
            </a:r>
          </a:p>
          <a:p>
            <a:pPr marL="0" indent="0" algn="ctr">
              <a:buNone/>
            </a:pPr>
            <a:endParaRPr lang="tr-TR" sz="2000" dirty="0"/>
          </a:p>
          <a:p>
            <a:pPr marL="0" indent="0" algn="ctr">
              <a:buNone/>
            </a:pPr>
            <a:endParaRPr lang="tr-TR" sz="2000" dirty="0"/>
          </a:p>
          <a:p>
            <a:pPr marL="0" indent="0">
              <a:buNone/>
            </a:pPr>
            <a:endParaRPr lang="tr-TR" sz="2000" dirty="0"/>
          </a:p>
          <a:p>
            <a:pPr marL="0" indent="0">
              <a:buNone/>
            </a:pPr>
            <a:endParaRPr lang="tr-TR" sz="2400" dirty="0"/>
          </a:p>
          <a:p>
            <a:pPr marL="0" indent="0">
              <a:buNone/>
            </a:pPr>
            <a:endParaRPr lang="tr-TR" dirty="0"/>
          </a:p>
          <a:p>
            <a:endParaRPr lang="tr-TR" dirty="0"/>
          </a:p>
          <a:p>
            <a:endParaRPr lang="tr-TR" dirty="0"/>
          </a:p>
        </p:txBody>
      </p:sp>
    </p:spTree>
    <p:extLst>
      <p:ext uri="{BB962C8B-B14F-4D97-AF65-F5344CB8AC3E}">
        <p14:creationId xmlns:p14="http://schemas.microsoft.com/office/powerpoint/2010/main" val="365345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pPr marL="0" indent="0" algn="ctr">
              <a:buNone/>
            </a:pPr>
            <a:r>
              <a:rPr lang="tr-TR" sz="4800" dirty="0"/>
              <a:t>an </a:t>
            </a:r>
            <a:r>
              <a:rPr lang="tr-TR" sz="4800" dirty="0" err="1"/>
              <a:t>angel</a:t>
            </a:r>
            <a:r>
              <a:rPr lang="tr-TR" sz="4800" dirty="0"/>
              <a:t> in </a:t>
            </a:r>
            <a:r>
              <a:rPr lang="tr-TR" sz="4800" dirty="0" err="1"/>
              <a:t>the</a:t>
            </a:r>
            <a:r>
              <a:rPr lang="tr-TR" sz="4800" dirty="0"/>
              <a:t> </a:t>
            </a:r>
            <a:r>
              <a:rPr lang="tr-TR" sz="4800" dirty="0" err="1"/>
              <a:t>house</a:t>
            </a:r>
            <a:endParaRPr lang="tr-TR" sz="4800" dirty="0"/>
          </a:p>
          <a:p>
            <a:pPr marL="0" indent="0" algn="ctr">
              <a:buNone/>
            </a:pPr>
            <a:endParaRPr lang="tr-TR" sz="4800" dirty="0"/>
          </a:p>
          <a:p>
            <a:pPr marL="0" indent="0" algn="ctr">
              <a:buNone/>
            </a:pPr>
            <a:r>
              <a:rPr lang="tr-TR" sz="4800" dirty="0"/>
              <a:t> </a:t>
            </a:r>
            <a:r>
              <a:rPr lang="tr-TR" sz="4800" dirty="0" err="1"/>
              <a:t>or</a:t>
            </a:r>
            <a:r>
              <a:rPr lang="tr-TR" sz="4800" dirty="0"/>
              <a:t> </a:t>
            </a:r>
          </a:p>
          <a:p>
            <a:pPr algn="ctr"/>
            <a:endParaRPr lang="tr-TR" sz="4800" dirty="0"/>
          </a:p>
          <a:p>
            <a:pPr marL="0" indent="0" algn="ctr">
              <a:buNone/>
            </a:pPr>
            <a:r>
              <a:rPr lang="tr-TR" sz="4800" dirty="0" err="1"/>
              <a:t>angel</a:t>
            </a:r>
            <a:r>
              <a:rPr lang="tr-TR" sz="4800" dirty="0"/>
              <a:t> of </a:t>
            </a:r>
            <a:r>
              <a:rPr lang="tr-TR" sz="4800" dirty="0" err="1"/>
              <a:t>house</a:t>
            </a:r>
            <a:endParaRPr lang="tr-TR" sz="4800" dirty="0"/>
          </a:p>
        </p:txBody>
      </p:sp>
    </p:spTree>
    <p:extLst>
      <p:ext uri="{BB962C8B-B14F-4D97-AF65-F5344CB8AC3E}">
        <p14:creationId xmlns:p14="http://schemas.microsoft.com/office/powerpoint/2010/main" val="297140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indent="0">
              <a:buNone/>
            </a:pPr>
            <a:endParaRPr lang="tr-TR" dirty="0"/>
          </a:p>
          <a:p>
            <a:pPr marL="0" indent="0">
              <a:buNone/>
            </a:pPr>
            <a:endParaRPr lang="tr-TR" dirty="0"/>
          </a:p>
          <a:p>
            <a:pPr marL="0" indent="0" algn="just">
              <a:buNone/>
            </a:pPr>
            <a:r>
              <a:rPr lang="en-US" dirty="0"/>
              <a:t>Virginia Woolf (1882-1941) in her «Professions for Women» </a:t>
            </a:r>
            <a:r>
              <a:rPr lang="tr-TR" dirty="0" err="1"/>
              <a:t>says</a:t>
            </a:r>
            <a:r>
              <a:rPr lang="tr-TR" dirty="0"/>
              <a:t> </a:t>
            </a:r>
            <a:r>
              <a:rPr lang="tr-TR" dirty="0" err="1"/>
              <a:t>that</a:t>
            </a:r>
            <a:endParaRPr lang="tr-TR" dirty="0"/>
          </a:p>
          <a:p>
            <a:pPr marL="0" indent="0">
              <a:buNone/>
            </a:pPr>
            <a:endParaRPr lang="tr-TR" dirty="0"/>
          </a:p>
        </p:txBody>
      </p:sp>
    </p:spTree>
    <p:extLst>
      <p:ext uri="{BB962C8B-B14F-4D97-AF65-F5344CB8AC3E}">
        <p14:creationId xmlns:p14="http://schemas.microsoft.com/office/powerpoint/2010/main" val="275421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pPr marL="0" indent="0" algn="just">
              <a:buNone/>
            </a:pPr>
            <a:r>
              <a:rPr lang="tr-TR" dirty="0" err="1"/>
              <a:t>It</a:t>
            </a:r>
            <a:r>
              <a:rPr lang="tr-TR" dirty="0"/>
              <a:t> is </a:t>
            </a:r>
            <a:r>
              <a:rPr lang="tr-TR" dirty="0" err="1"/>
              <a:t>true</a:t>
            </a:r>
            <a:r>
              <a:rPr lang="tr-TR" dirty="0"/>
              <a:t> </a:t>
            </a:r>
            <a:r>
              <a:rPr lang="tr-TR" dirty="0" err="1"/>
              <a:t>that</a:t>
            </a:r>
            <a:r>
              <a:rPr lang="tr-TR" dirty="0"/>
              <a:t> I am a </a:t>
            </a:r>
            <a:r>
              <a:rPr lang="tr-TR" dirty="0" err="1"/>
              <a:t>woman</a:t>
            </a:r>
            <a:r>
              <a:rPr lang="tr-TR" dirty="0"/>
              <a:t>; it is </a:t>
            </a:r>
            <a:r>
              <a:rPr lang="tr-TR" dirty="0" err="1"/>
              <a:t>true</a:t>
            </a:r>
            <a:r>
              <a:rPr lang="tr-TR" dirty="0"/>
              <a:t> I am </a:t>
            </a:r>
            <a:r>
              <a:rPr lang="tr-TR" dirty="0" err="1"/>
              <a:t>employed</a:t>
            </a:r>
            <a:r>
              <a:rPr lang="tr-TR" dirty="0"/>
              <a:t>. […]</a:t>
            </a:r>
          </a:p>
          <a:p>
            <a:pPr marL="0" indent="0" algn="just">
              <a:buNone/>
            </a:pPr>
            <a:r>
              <a:rPr lang="tr-TR" dirty="0"/>
              <a:t>My </a:t>
            </a:r>
            <a:r>
              <a:rPr lang="tr-TR" dirty="0" err="1"/>
              <a:t>profession</a:t>
            </a:r>
            <a:r>
              <a:rPr lang="tr-TR" dirty="0"/>
              <a:t> is </a:t>
            </a:r>
            <a:r>
              <a:rPr lang="tr-TR" dirty="0" err="1"/>
              <a:t>literature</a:t>
            </a:r>
            <a:r>
              <a:rPr lang="tr-TR" dirty="0"/>
              <a:t>.</a:t>
            </a:r>
          </a:p>
          <a:p>
            <a:pPr marL="0" indent="0" algn="just">
              <a:buNone/>
            </a:pPr>
            <a:r>
              <a:rPr lang="tr-TR" dirty="0"/>
              <a:t>[…]</a:t>
            </a:r>
          </a:p>
          <a:p>
            <a:pPr marL="0" indent="0" algn="just">
              <a:buNone/>
            </a:pPr>
            <a:r>
              <a:rPr lang="tr-TR" dirty="0"/>
              <a:t>Killing </a:t>
            </a:r>
            <a:r>
              <a:rPr lang="tr-TR" b="1" dirty="0" err="1"/>
              <a:t>the</a:t>
            </a:r>
            <a:r>
              <a:rPr lang="tr-TR" b="1" dirty="0"/>
              <a:t> </a:t>
            </a:r>
            <a:r>
              <a:rPr lang="tr-TR" b="1" dirty="0" err="1"/>
              <a:t>Angel</a:t>
            </a:r>
            <a:r>
              <a:rPr lang="tr-TR" b="1" dirty="0"/>
              <a:t> in </a:t>
            </a:r>
            <a:r>
              <a:rPr lang="tr-TR" b="1" dirty="0" err="1"/>
              <a:t>the</a:t>
            </a:r>
            <a:r>
              <a:rPr lang="tr-TR" b="1" dirty="0"/>
              <a:t> House </a:t>
            </a:r>
            <a:r>
              <a:rPr lang="tr-TR" dirty="0" err="1"/>
              <a:t>was</a:t>
            </a:r>
            <a:r>
              <a:rPr lang="tr-TR" dirty="0"/>
              <a:t> </a:t>
            </a:r>
            <a:r>
              <a:rPr lang="tr-TR" dirty="0" err="1"/>
              <a:t>part</a:t>
            </a:r>
            <a:r>
              <a:rPr lang="tr-TR" dirty="0"/>
              <a:t> of </a:t>
            </a:r>
            <a:r>
              <a:rPr lang="tr-TR" dirty="0" err="1"/>
              <a:t>the</a:t>
            </a:r>
            <a:r>
              <a:rPr lang="tr-TR" dirty="0"/>
              <a:t> </a:t>
            </a:r>
            <a:r>
              <a:rPr lang="tr-TR" dirty="0" err="1"/>
              <a:t>occupation</a:t>
            </a:r>
            <a:r>
              <a:rPr lang="tr-TR" dirty="0"/>
              <a:t> of a </a:t>
            </a:r>
            <a:r>
              <a:rPr lang="tr-TR" dirty="0" err="1"/>
              <a:t>woman</a:t>
            </a:r>
            <a:r>
              <a:rPr lang="tr-TR" dirty="0"/>
              <a:t> </a:t>
            </a:r>
            <a:r>
              <a:rPr lang="tr-TR" dirty="0" err="1"/>
              <a:t>writer</a:t>
            </a:r>
            <a:r>
              <a:rPr lang="tr-TR" dirty="0"/>
              <a:t>.</a:t>
            </a:r>
          </a:p>
          <a:p>
            <a:pPr marL="0" indent="0" algn="just">
              <a:buNone/>
            </a:pPr>
            <a:r>
              <a:rPr lang="tr-TR" dirty="0"/>
              <a:t>[…]</a:t>
            </a:r>
          </a:p>
          <a:p>
            <a:pPr marL="0" indent="0" algn="just">
              <a:buNone/>
            </a:pPr>
            <a:r>
              <a:rPr lang="tr-TR" dirty="0" err="1"/>
              <a:t>The</a:t>
            </a:r>
            <a:r>
              <a:rPr lang="tr-TR" dirty="0"/>
              <a:t> </a:t>
            </a:r>
            <a:r>
              <a:rPr lang="tr-TR" dirty="0" err="1"/>
              <a:t>Angel</a:t>
            </a:r>
            <a:r>
              <a:rPr lang="tr-TR" dirty="0"/>
              <a:t> </a:t>
            </a:r>
            <a:r>
              <a:rPr lang="tr-TR" dirty="0" err="1"/>
              <a:t>was</a:t>
            </a:r>
            <a:r>
              <a:rPr lang="tr-TR" dirty="0"/>
              <a:t> </a:t>
            </a:r>
            <a:r>
              <a:rPr lang="tr-TR" dirty="0" err="1"/>
              <a:t>dead</a:t>
            </a:r>
            <a:r>
              <a:rPr lang="tr-TR" dirty="0"/>
              <a:t>; </a:t>
            </a:r>
            <a:r>
              <a:rPr lang="tr-TR" dirty="0" err="1"/>
              <a:t>what</a:t>
            </a:r>
            <a:r>
              <a:rPr lang="tr-TR" dirty="0"/>
              <a:t> </a:t>
            </a:r>
            <a:r>
              <a:rPr lang="tr-TR" dirty="0" err="1"/>
              <a:t>then</a:t>
            </a:r>
            <a:r>
              <a:rPr lang="tr-TR" dirty="0"/>
              <a:t> </a:t>
            </a:r>
            <a:r>
              <a:rPr lang="tr-TR" dirty="0" err="1"/>
              <a:t>remained</a:t>
            </a:r>
            <a:r>
              <a:rPr lang="tr-TR" dirty="0"/>
              <a:t>?</a:t>
            </a:r>
          </a:p>
          <a:p>
            <a:pPr marL="0" indent="0" algn="just">
              <a:buNone/>
            </a:pPr>
            <a:r>
              <a:rPr lang="tr-TR" dirty="0"/>
              <a:t>[…]</a:t>
            </a:r>
          </a:p>
          <a:p>
            <a:pPr marL="0" indent="0" algn="just">
              <a:buNone/>
            </a:pPr>
            <a:r>
              <a:rPr lang="tr-TR" dirty="0"/>
              <a:t>A </a:t>
            </a:r>
            <a:r>
              <a:rPr lang="tr-TR" dirty="0" err="1"/>
              <a:t>Young</a:t>
            </a:r>
            <a:r>
              <a:rPr lang="tr-TR" dirty="0"/>
              <a:t> </a:t>
            </a:r>
            <a:r>
              <a:rPr lang="tr-TR" dirty="0" err="1"/>
              <a:t>woman</a:t>
            </a:r>
            <a:r>
              <a:rPr lang="tr-TR" dirty="0"/>
              <a:t> in a </a:t>
            </a:r>
            <a:r>
              <a:rPr lang="tr-TR" dirty="0" err="1"/>
              <a:t>bedroom</a:t>
            </a:r>
            <a:r>
              <a:rPr lang="tr-TR" dirty="0"/>
              <a:t> </a:t>
            </a:r>
            <a:r>
              <a:rPr lang="tr-TR" dirty="0" err="1"/>
              <a:t>with</a:t>
            </a:r>
            <a:r>
              <a:rPr lang="tr-TR" dirty="0"/>
              <a:t> an </a:t>
            </a:r>
            <a:r>
              <a:rPr lang="tr-TR" dirty="0" err="1"/>
              <a:t>inkpot</a:t>
            </a:r>
            <a:r>
              <a:rPr lang="tr-TR" dirty="0"/>
              <a:t>. </a:t>
            </a:r>
          </a:p>
          <a:p>
            <a:pPr marL="0" indent="0">
              <a:buNone/>
            </a:pPr>
            <a:endParaRPr lang="tr-TR" dirty="0"/>
          </a:p>
        </p:txBody>
      </p:sp>
    </p:spTree>
    <p:extLst>
      <p:ext uri="{BB962C8B-B14F-4D97-AF65-F5344CB8AC3E}">
        <p14:creationId xmlns:p14="http://schemas.microsoft.com/office/powerpoint/2010/main" val="3327773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indent="0" algn="just">
              <a:buNone/>
            </a:pPr>
            <a:r>
              <a:rPr lang="tr-TR" dirty="0" err="1"/>
              <a:t>In</a:t>
            </a:r>
            <a:r>
              <a:rPr lang="tr-TR" dirty="0"/>
              <a:t> </a:t>
            </a:r>
            <a:r>
              <a:rPr lang="tr-TR" dirty="0" err="1"/>
              <a:t>other</a:t>
            </a:r>
            <a:r>
              <a:rPr lang="tr-TR" dirty="0"/>
              <a:t> </a:t>
            </a:r>
            <a:r>
              <a:rPr lang="tr-TR" dirty="0" err="1"/>
              <a:t>words</a:t>
            </a:r>
            <a:r>
              <a:rPr lang="tr-TR" dirty="0"/>
              <a:t>, </a:t>
            </a:r>
            <a:r>
              <a:rPr lang="tr-TR" dirty="0" err="1"/>
              <a:t>now</a:t>
            </a:r>
            <a:r>
              <a:rPr lang="tr-TR" dirty="0"/>
              <a:t> </a:t>
            </a:r>
            <a:r>
              <a:rPr lang="tr-TR" dirty="0" err="1"/>
              <a:t>that</a:t>
            </a:r>
            <a:r>
              <a:rPr lang="tr-TR" dirty="0"/>
              <a:t> </a:t>
            </a:r>
            <a:r>
              <a:rPr lang="tr-TR" dirty="0" err="1"/>
              <a:t>she</a:t>
            </a:r>
            <a:r>
              <a:rPr lang="tr-TR" dirty="0"/>
              <a:t> had </a:t>
            </a:r>
            <a:r>
              <a:rPr lang="tr-TR" dirty="0" err="1"/>
              <a:t>rid</a:t>
            </a:r>
            <a:r>
              <a:rPr lang="tr-TR" dirty="0"/>
              <a:t> </a:t>
            </a:r>
            <a:r>
              <a:rPr lang="tr-TR" dirty="0" err="1"/>
              <a:t>herself</a:t>
            </a:r>
            <a:r>
              <a:rPr lang="tr-TR" dirty="0"/>
              <a:t> of </a:t>
            </a:r>
            <a:r>
              <a:rPr lang="tr-TR" dirty="0" err="1"/>
              <a:t>falsehood</a:t>
            </a:r>
            <a:r>
              <a:rPr lang="tr-TR" dirty="0"/>
              <a:t>, </a:t>
            </a:r>
            <a:r>
              <a:rPr lang="tr-TR" dirty="0" err="1"/>
              <a:t>that</a:t>
            </a:r>
            <a:r>
              <a:rPr lang="tr-TR" dirty="0"/>
              <a:t> </a:t>
            </a:r>
            <a:r>
              <a:rPr lang="tr-TR" dirty="0" err="1"/>
              <a:t>young</a:t>
            </a:r>
            <a:r>
              <a:rPr lang="tr-TR" dirty="0"/>
              <a:t> </a:t>
            </a:r>
            <a:r>
              <a:rPr lang="tr-TR" dirty="0" err="1"/>
              <a:t>woman</a:t>
            </a:r>
            <a:r>
              <a:rPr lang="tr-TR" dirty="0"/>
              <a:t> had </a:t>
            </a:r>
            <a:r>
              <a:rPr lang="tr-TR" dirty="0" err="1"/>
              <a:t>only</a:t>
            </a:r>
            <a:r>
              <a:rPr lang="tr-TR" dirty="0"/>
              <a:t> </a:t>
            </a:r>
            <a:r>
              <a:rPr lang="tr-TR" dirty="0" err="1"/>
              <a:t>to</a:t>
            </a:r>
            <a:r>
              <a:rPr lang="tr-TR" dirty="0"/>
              <a:t> be </a:t>
            </a:r>
            <a:r>
              <a:rPr lang="tr-TR" dirty="0" err="1"/>
              <a:t>herself</a:t>
            </a:r>
            <a:r>
              <a:rPr lang="tr-TR" dirty="0"/>
              <a:t>.</a:t>
            </a:r>
          </a:p>
          <a:p>
            <a:pPr marL="0" indent="0" algn="just">
              <a:buNone/>
            </a:pPr>
            <a:r>
              <a:rPr lang="tr-TR" dirty="0"/>
              <a:t>Ah, but </a:t>
            </a:r>
            <a:r>
              <a:rPr lang="tr-TR" dirty="0" err="1"/>
              <a:t>what</a:t>
            </a:r>
            <a:r>
              <a:rPr lang="tr-TR" dirty="0"/>
              <a:t> is «</a:t>
            </a:r>
            <a:r>
              <a:rPr lang="tr-TR" dirty="0" err="1"/>
              <a:t>herself</a:t>
            </a:r>
            <a:r>
              <a:rPr lang="tr-TR" dirty="0"/>
              <a:t>»?</a:t>
            </a:r>
          </a:p>
          <a:p>
            <a:pPr marL="0" indent="0" algn="just">
              <a:buNone/>
            </a:pPr>
            <a:r>
              <a:rPr lang="tr-TR" dirty="0"/>
              <a:t>I </a:t>
            </a:r>
            <a:r>
              <a:rPr lang="tr-TR" dirty="0" err="1"/>
              <a:t>mean</a:t>
            </a:r>
            <a:r>
              <a:rPr lang="tr-TR" dirty="0"/>
              <a:t>, </a:t>
            </a:r>
            <a:r>
              <a:rPr lang="tr-TR" b="1" dirty="0" err="1"/>
              <a:t>what</a:t>
            </a:r>
            <a:r>
              <a:rPr lang="tr-TR" b="1" dirty="0"/>
              <a:t> is a </a:t>
            </a:r>
            <a:r>
              <a:rPr lang="tr-TR" b="1" dirty="0" err="1"/>
              <a:t>woman</a:t>
            </a:r>
            <a:r>
              <a:rPr lang="tr-TR" dirty="0"/>
              <a:t>?</a:t>
            </a:r>
          </a:p>
          <a:p>
            <a:pPr marL="0" indent="0" algn="just">
              <a:buNone/>
            </a:pPr>
            <a:r>
              <a:rPr lang="tr-TR" dirty="0"/>
              <a:t>I </a:t>
            </a:r>
            <a:r>
              <a:rPr lang="tr-TR" dirty="0" err="1"/>
              <a:t>assure</a:t>
            </a:r>
            <a:r>
              <a:rPr lang="tr-TR" dirty="0"/>
              <a:t> I do not </a:t>
            </a:r>
            <a:r>
              <a:rPr lang="tr-TR" dirty="0" err="1"/>
              <a:t>know</a:t>
            </a:r>
            <a:r>
              <a:rPr lang="tr-TR" dirty="0"/>
              <a:t>. I do not </a:t>
            </a:r>
            <a:r>
              <a:rPr lang="tr-TR" dirty="0" err="1"/>
              <a:t>believe</a:t>
            </a:r>
            <a:r>
              <a:rPr lang="tr-TR" dirty="0"/>
              <a:t> </a:t>
            </a:r>
            <a:r>
              <a:rPr lang="tr-TR" dirty="0" err="1"/>
              <a:t>that</a:t>
            </a:r>
            <a:r>
              <a:rPr lang="tr-TR" dirty="0"/>
              <a:t> </a:t>
            </a:r>
            <a:r>
              <a:rPr lang="tr-TR" dirty="0" err="1"/>
              <a:t>you</a:t>
            </a:r>
            <a:r>
              <a:rPr lang="tr-TR" dirty="0"/>
              <a:t> </a:t>
            </a:r>
            <a:r>
              <a:rPr lang="tr-TR" dirty="0" err="1"/>
              <a:t>know</a:t>
            </a:r>
            <a:r>
              <a:rPr lang="tr-TR" dirty="0"/>
              <a:t>. I do not </a:t>
            </a:r>
            <a:r>
              <a:rPr lang="tr-TR" dirty="0" err="1"/>
              <a:t>believe</a:t>
            </a:r>
            <a:r>
              <a:rPr lang="tr-TR" dirty="0"/>
              <a:t> </a:t>
            </a:r>
            <a:r>
              <a:rPr lang="tr-TR" dirty="0" err="1"/>
              <a:t>that</a:t>
            </a:r>
            <a:r>
              <a:rPr lang="tr-TR" dirty="0"/>
              <a:t> </a:t>
            </a:r>
            <a:r>
              <a:rPr lang="tr-TR" dirty="0" err="1"/>
              <a:t>anybody</a:t>
            </a:r>
            <a:r>
              <a:rPr lang="tr-TR" dirty="0"/>
              <a:t> can </a:t>
            </a:r>
            <a:r>
              <a:rPr lang="tr-TR" dirty="0" err="1"/>
              <a:t>know</a:t>
            </a:r>
            <a:r>
              <a:rPr lang="tr-TR" dirty="0"/>
              <a:t> </a:t>
            </a:r>
            <a:r>
              <a:rPr lang="tr-TR" dirty="0" err="1"/>
              <a:t>until</a:t>
            </a:r>
            <a:r>
              <a:rPr lang="tr-TR" dirty="0"/>
              <a:t> </a:t>
            </a:r>
            <a:r>
              <a:rPr lang="tr-TR" dirty="0" err="1"/>
              <a:t>she</a:t>
            </a:r>
            <a:r>
              <a:rPr lang="tr-TR" dirty="0"/>
              <a:t> has </a:t>
            </a:r>
            <a:r>
              <a:rPr lang="tr-TR" dirty="0" err="1"/>
              <a:t>expressed</a:t>
            </a:r>
            <a:r>
              <a:rPr lang="tr-TR" dirty="0"/>
              <a:t> </a:t>
            </a:r>
            <a:r>
              <a:rPr lang="tr-TR" dirty="0" err="1"/>
              <a:t>herself</a:t>
            </a:r>
            <a:r>
              <a:rPr lang="tr-TR" dirty="0"/>
              <a:t> in </a:t>
            </a:r>
            <a:r>
              <a:rPr lang="tr-TR" dirty="0" err="1"/>
              <a:t>all</a:t>
            </a:r>
            <a:r>
              <a:rPr lang="tr-TR" dirty="0"/>
              <a:t> </a:t>
            </a:r>
            <a:r>
              <a:rPr lang="tr-TR" dirty="0" err="1"/>
              <a:t>the</a:t>
            </a:r>
            <a:r>
              <a:rPr lang="tr-TR" dirty="0"/>
              <a:t> </a:t>
            </a:r>
            <a:r>
              <a:rPr lang="tr-TR" dirty="0" err="1"/>
              <a:t>arts</a:t>
            </a:r>
            <a:r>
              <a:rPr lang="tr-TR" dirty="0"/>
              <a:t> </a:t>
            </a:r>
            <a:r>
              <a:rPr lang="tr-TR" dirty="0" err="1"/>
              <a:t>and</a:t>
            </a:r>
            <a:r>
              <a:rPr lang="tr-TR" dirty="0"/>
              <a:t> </a:t>
            </a:r>
            <a:r>
              <a:rPr lang="tr-TR" dirty="0" err="1"/>
              <a:t>professions</a:t>
            </a:r>
            <a:r>
              <a:rPr lang="tr-TR" dirty="0"/>
              <a:t> </a:t>
            </a:r>
            <a:r>
              <a:rPr lang="tr-TR" dirty="0" err="1"/>
              <a:t>open</a:t>
            </a:r>
            <a:r>
              <a:rPr lang="tr-TR" dirty="0"/>
              <a:t> </a:t>
            </a:r>
            <a:r>
              <a:rPr lang="tr-TR" dirty="0" err="1"/>
              <a:t>to</a:t>
            </a:r>
            <a:r>
              <a:rPr lang="tr-TR" dirty="0"/>
              <a:t> </a:t>
            </a:r>
            <a:r>
              <a:rPr lang="tr-TR" dirty="0" err="1"/>
              <a:t>human</a:t>
            </a:r>
            <a:r>
              <a:rPr lang="tr-TR" dirty="0"/>
              <a:t> </a:t>
            </a:r>
            <a:r>
              <a:rPr lang="tr-TR" dirty="0" err="1"/>
              <a:t>skill</a:t>
            </a:r>
            <a:r>
              <a:rPr lang="tr-TR" dirty="0"/>
              <a:t>.</a:t>
            </a:r>
          </a:p>
        </p:txBody>
      </p:sp>
    </p:spTree>
    <p:extLst>
      <p:ext uri="{BB962C8B-B14F-4D97-AF65-F5344CB8AC3E}">
        <p14:creationId xmlns:p14="http://schemas.microsoft.com/office/powerpoint/2010/main" val="2813354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77500" lnSpcReduction="20000"/>
          </a:bodyPr>
          <a:lstStyle/>
          <a:p>
            <a:pPr marL="0" indent="0" algn="just">
              <a:buNone/>
            </a:pPr>
            <a:r>
              <a:rPr lang="tr-TR" dirty="0"/>
              <a:t>Virginia </a:t>
            </a:r>
            <a:r>
              <a:rPr lang="tr-TR" dirty="0" err="1"/>
              <a:t>Woolf</a:t>
            </a:r>
            <a:r>
              <a:rPr lang="tr-TR" dirty="0"/>
              <a:t> (1882-1941) in her «</a:t>
            </a:r>
            <a:r>
              <a:rPr lang="tr-TR" dirty="0" err="1"/>
              <a:t>Professions</a:t>
            </a:r>
            <a:r>
              <a:rPr lang="tr-TR" dirty="0"/>
              <a:t> </a:t>
            </a:r>
            <a:r>
              <a:rPr lang="tr-TR" dirty="0" err="1"/>
              <a:t>for</a:t>
            </a:r>
            <a:r>
              <a:rPr lang="tr-TR" dirty="0"/>
              <a:t> </a:t>
            </a:r>
            <a:r>
              <a:rPr lang="tr-TR" dirty="0" err="1"/>
              <a:t>Women</a:t>
            </a:r>
            <a:r>
              <a:rPr lang="tr-TR" dirty="0"/>
              <a:t>»  </a:t>
            </a:r>
            <a:r>
              <a:rPr lang="tr-TR" dirty="0" err="1"/>
              <a:t>says</a:t>
            </a:r>
            <a:r>
              <a:rPr lang="tr-TR" dirty="0"/>
              <a:t> </a:t>
            </a:r>
            <a:r>
              <a:rPr lang="tr-TR" dirty="0" err="1"/>
              <a:t>that</a:t>
            </a:r>
            <a:r>
              <a:rPr lang="tr-TR" dirty="0"/>
              <a:t> </a:t>
            </a:r>
            <a:r>
              <a:rPr lang="tr-TR" dirty="0" err="1"/>
              <a:t>the</a:t>
            </a:r>
            <a:r>
              <a:rPr lang="tr-TR" dirty="0"/>
              <a:t> </a:t>
            </a:r>
            <a:r>
              <a:rPr lang="tr-TR" dirty="0" err="1"/>
              <a:t>first</a:t>
            </a:r>
            <a:r>
              <a:rPr lang="tr-TR" dirty="0"/>
              <a:t> </a:t>
            </a:r>
            <a:r>
              <a:rPr lang="tr-TR" dirty="0" err="1"/>
              <a:t>act</a:t>
            </a:r>
            <a:r>
              <a:rPr lang="tr-TR" dirty="0"/>
              <a:t> </a:t>
            </a:r>
            <a:r>
              <a:rPr lang="tr-TR" dirty="0" err="1"/>
              <a:t>should</a:t>
            </a:r>
            <a:r>
              <a:rPr lang="tr-TR" dirty="0"/>
              <a:t> be «</a:t>
            </a:r>
            <a:r>
              <a:rPr lang="tr-TR" dirty="0" err="1"/>
              <a:t>killing</a:t>
            </a:r>
            <a:r>
              <a:rPr lang="tr-TR" dirty="0"/>
              <a:t> </a:t>
            </a:r>
            <a:r>
              <a:rPr lang="tr-TR" dirty="0" err="1"/>
              <a:t>The</a:t>
            </a:r>
            <a:r>
              <a:rPr lang="tr-TR" dirty="0"/>
              <a:t> </a:t>
            </a:r>
            <a:r>
              <a:rPr lang="tr-TR" dirty="0" err="1"/>
              <a:t>Angel</a:t>
            </a:r>
            <a:r>
              <a:rPr lang="tr-TR" dirty="0"/>
              <a:t> in </a:t>
            </a:r>
            <a:r>
              <a:rPr lang="tr-TR" dirty="0" err="1"/>
              <a:t>the</a:t>
            </a:r>
            <a:r>
              <a:rPr lang="tr-TR" dirty="0"/>
              <a:t> House».</a:t>
            </a:r>
          </a:p>
          <a:p>
            <a:pPr marL="0" indent="0" algn="just">
              <a:buNone/>
            </a:pPr>
            <a:r>
              <a:rPr lang="tr-TR" dirty="0" err="1"/>
              <a:t>She</a:t>
            </a:r>
            <a:r>
              <a:rPr lang="tr-TR" dirty="0"/>
              <a:t> </a:t>
            </a:r>
            <a:r>
              <a:rPr lang="tr-TR" dirty="0" err="1"/>
              <a:t>says</a:t>
            </a:r>
            <a:r>
              <a:rPr lang="tr-TR" dirty="0"/>
              <a:t> «I </a:t>
            </a:r>
            <a:r>
              <a:rPr lang="tr-TR" dirty="0" err="1"/>
              <a:t>think</a:t>
            </a:r>
            <a:r>
              <a:rPr lang="tr-TR" dirty="0"/>
              <a:t> I </a:t>
            </a:r>
            <a:r>
              <a:rPr lang="tr-TR" dirty="0" err="1"/>
              <a:t>solved</a:t>
            </a:r>
            <a:r>
              <a:rPr lang="tr-TR" dirty="0"/>
              <a:t>. </a:t>
            </a:r>
            <a:r>
              <a:rPr lang="tr-TR" dirty="0" err="1"/>
              <a:t>She</a:t>
            </a:r>
            <a:r>
              <a:rPr lang="tr-TR" dirty="0"/>
              <a:t> </a:t>
            </a:r>
            <a:r>
              <a:rPr lang="tr-TR" dirty="0" err="1"/>
              <a:t>died</a:t>
            </a:r>
            <a:r>
              <a:rPr lang="tr-TR" dirty="0"/>
              <a:t>.»</a:t>
            </a:r>
          </a:p>
          <a:p>
            <a:pPr marL="0" indent="0" algn="just">
              <a:buNone/>
            </a:pPr>
            <a:r>
              <a:rPr lang="tr-TR" dirty="0"/>
              <a:t>[…]</a:t>
            </a:r>
          </a:p>
          <a:p>
            <a:pPr marL="0" indent="0" algn="just">
              <a:buNone/>
            </a:pPr>
            <a:r>
              <a:rPr lang="tr-TR" dirty="0"/>
              <a:t>«</a:t>
            </a:r>
            <a:r>
              <a:rPr lang="tr-TR" dirty="0" err="1"/>
              <a:t>You</a:t>
            </a:r>
            <a:r>
              <a:rPr lang="tr-TR" dirty="0"/>
              <a:t> </a:t>
            </a:r>
            <a:r>
              <a:rPr lang="tr-TR" dirty="0" err="1"/>
              <a:t>have</a:t>
            </a:r>
            <a:r>
              <a:rPr lang="tr-TR" dirty="0"/>
              <a:t> </a:t>
            </a:r>
            <a:r>
              <a:rPr lang="tr-TR" dirty="0" err="1"/>
              <a:t>won</a:t>
            </a:r>
            <a:r>
              <a:rPr lang="tr-TR" dirty="0"/>
              <a:t> </a:t>
            </a:r>
            <a:r>
              <a:rPr lang="tr-TR" dirty="0" err="1"/>
              <a:t>rooms</a:t>
            </a:r>
            <a:r>
              <a:rPr lang="tr-TR" dirty="0"/>
              <a:t> of </a:t>
            </a:r>
            <a:r>
              <a:rPr lang="tr-TR" dirty="0" err="1"/>
              <a:t>your</a:t>
            </a:r>
            <a:r>
              <a:rPr lang="tr-TR" dirty="0"/>
              <a:t> </a:t>
            </a:r>
            <a:r>
              <a:rPr lang="tr-TR" dirty="0" err="1"/>
              <a:t>own</a:t>
            </a:r>
            <a:r>
              <a:rPr lang="tr-TR" dirty="0"/>
              <a:t> in </a:t>
            </a:r>
            <a:r>
              <a:rPr lang="tr-TR" dirty="0" err="1"/>
              <a:t>the</a:t>
            </a:r>
            <a:r>
              <a:rPr lang="tr-TR" dirty="0"/>
              <a:t> </a:t>
            </a:r>
            <a:r>
              <a:rPr lang="tr-TR" dirty="0" err="1"/>
              <a:t>house</a:t>
            </a:r>
            <a:r>
              <a:rPr lang="tr-TR" dirty="0"/>
              <a:t> </a:t>
            </a:r>
            <a:r>
              <a:rPr lang="tr-TR" dirty="0" err="1"/>
              <a:t>hitherto</a:t>
            </a:r>
            <a:r>
              <a:rPr lang="tr-TR" dirty="0"/>
              <a:t> </a:t>
            </a:r>
            <a:r>
              <a:rPr lang="tr-TR" dirty="0" err="1"/>
              <a:t>exclusively</a:t>
            </a:r>
            <a:r>
              <a:rPr lang="tr-TR" dirty="0"/>
              <a:t> </a:t>
            </a:r>
            <a:r>
              <a:rPr lang="tr-TR" dirty="0" err="1"/>
              <a:t>owned</a:t>
            </a:r>
            <a:r>
              <a:rPr lang="tr-TR" dirty="0"/>
              <a:t> </a:t>
            </a:r>
            <a:r>
              <a:rPr lang="tr-TR" dirty="0" err="1"/>
              <a:t>by</a:t>
            </a:r>
            <a:r>
              <a:rPr lang="tr-TR" dirty="0"/>
              <a:t> men.»</a:t>
            </a:r>
          </a:p>
          <a:p>
            <a:pPr marL="0" indent="0" algn="just">
              <a:buNone/>
            </a:pPr>
            <a:r>
              <a:rPr lang="tr-TR" dirty="0"/>
              <a:t>[…]</a:t>
            </a:r>
          </a:p>
          <a:p>
            <a:pPr marL="0" indent="0" algn="just">
              <a:buNone/>
            </a:pPr>
            <a:r>
              <a:rPr lang="tr-TR" dirty="0"/>
              <a:t>«</a:t>
            </a:r>
            <a:r>
              <a:rPr lang="tr-TR" dirty="0" err="1"/>
              <a:t>You</a:t>
            </a:r>
            <a:r>
              <a:rPr lang="tr-TR" dirty="0"/>
              <a:t> </a:t>
            </a:r>
            <a:r>
              <a:rPr lang="tr-TR" dirty="0" err="1"/>
              <a:t>are</a:t>
            </a:r>
            <a:r>
              <a:rPr lang="tr-TR" dirty="0"/>
              <a:t> </a:t>
            </a:r>
            <a:r>
              <a:rPr lang="tr-TR" dirty="0" err="1"/>
              <a:t>earning</a:t>
            </a:r>
            <a:r>
              <a:rPr lang="tr-TR" dirty="0"/>
              <a:t> </a:t>
            </a:r>
            <a:r>
              <a:rPr lang="tr-TR" dirty="0" err="1"/>
              <a:t>your</a:t>
            </a:r>
            <a:r>
              <a:rPr lang="tr-TR" dirty="0"/>
              <a:t> </a:t>
            </a:r>
            <a:r>
              <a:rPr lang="tr-TR" dirty="0" err="1"/>
              <a:t>five</a:t>
            </a:r>
            <a:r>
              <a:rPr lang="tr-TR" dirty="0"/>
              <a:t> </a:t>
            </a:r>
            <a:r>
              <a:rPr lang="tr-TR" dirty="0" err="1"/>
              <a:t>hundred</a:t>
            </a:r>
            <a:r>
              <a:rPr lang="tr-TR" dirty="0"/>
              <a:t> </a:t>
            </a:r>
            <a:r>
              <a:rPr lang="tr-TR" dirty="0" err="1"/>
              <a:t>pounds</a:t>
            </a:r>
            <a:r>
              <a:rPr lang="tr-TR" dirty="0"/>
              <a:t> a </a:t>
            </a:r>
            <a:r>
              <a:rPr lang="tr-TR" dirty="0" err="1"/>
              <a:t>year</a:t>
            </a:r>
            <a:r>
              <a:rPr lang="tr-TR" dirty="0"/>
              <a:t>. But </a:t>
            </a:r>
            <a:r>
              <a:rPr lang="tr-TR" dirty="0" err="1"/>
              <a:t>this</a:t>
            </a:r>
            <a:r>
              <a:rPr lang="tr-TR" dirty="0"/>
              <a:t> </a:t>
            </a:r>
            <a:r>
              <a:rPr lang="tr-TR" dirty="0" err="1"/>
              <a:t>freedom</a:t>
            </a:r>
            <a:r>
              <a:rPr lang="tr-TR" dirty="0"/>
              <a:t> is </a:t>
            </a:r>
            <a:r>
              <a:rPr lang="tr-TR" dirty="0" err="1"/>
              <a:t>only</a:t>
            </a:r>
            <a:r>
              <a:rPr lang="tr-TR" dirty="0"/>
              <a:t> a </a:t>
            </a:r>
            <a:r>
              <a:rPr lang="tr-TR" dirty="0" err="1"/>
              <a:t>beginning</a:t>
            </a:r>
            <a:r>
              <a:rPr lang="tr-TR" dirty="0"/>
              <a:t>; </a:t>
            </a:r>
            <a:r>
              <a:rPr lang="tr-TR" dirty="0" err="1"/>
              <a:t>the</a:t>
            </a:r>
            <a:r>
              <a:rPr lang="tr-TR" dirty="0"/>
              <a:t> </a:t>
            </a:r>
            <a:r>
              <a:rPr lang="tr-TR" dirty="0" err="1"/>
              <a:t>room</a:t>
            </a:r>
            <a:r>
              <a:rPr lang="tr-TR" dirty="0"/>
              <a:t> is </a:t>
            </a:r>
            <a:r>
              <a:rPr lang="tr-TR" dirty="0" err="1"/>
              <a:t>your</a:t>
            </a:r>
            <a:r>
              <a:rPr lang="tr-TR" dirty="0"/>
              <a:t> </a:t>
            </a:r>
            <a:r>
              <a:rPr lang="tr-TR" dirty="0" err="1"/>
              <a:t>own</a:t>
            </a:r>
            <a:r>
              <a:rPr lang="tr-TR" dirty="0"/>
              <a:t>, but it is </a:t>
            </a:r>
            <a:r>
              <a:rPr lang="tr-TR" dirty="0" err="1"/>
              <a:t>still</a:t>
            </a:r>
            <a:r>
              <a:rPr lang="tr-TR" dirty="0"/>
              <a:t> </a:t>
            </a:r>
            <a:r>
              <a:rPr lang="tr-TR" dirty="0" err="1"/>
              <a:t>bare</a:t>
            </a:r>
            <a:r>
              <a:rPr lang="tr-TR" dirty="0"/>
              <a:t>. </a:t>
            </a:r>
            <a:r>
              <a:rPr lang="tr-TR" dirty="0" err="1"/>
              <a:t>It</a:t>
            </a:r>
            <a:r>
              <a:rPr lang="tr-TR" dirty="0"/>
              <a:t> has </a:t>
            </a:r>
            <a:r>
              <a:rPr lang="tr-TR" dirty="0" err="1"/>
              <a:t>to</a:t>
            </a:r>
            <a:r>
              <a:rPr lang="tr-TR" dirty="0"/>
              <a:t> be </a:t>
            </a:r>
            <a:r>
              <a:rPr lang="tr-TR" dirty="0" err="1"/>
              <a:t>furnished</a:t>
            </a:r>
            <a:r>
              <a:rPr lang="tr-TR" dirty="0"/>
              <a:t>; it has </a:t>
            </a:r>
            <a:r>
              <a:rPr lang="tr-TR" dirty="0" err="1"/>
              <a:t>to</a:t>
            </a:r>
            <a:r>
              <a:rPr lang="tr-TR" dirty="0"/>
              <a:t> be </a:t>
            </a:r>
            <a:r>
              <a:rPr lang="tr-TR" dirty="0" err="1"/>
              <a:t>decorated</a:t>
            </a:r>
            <a:r>
              <a:rPr lang="tr-TR" dirty="0"/>
              <a:t>; it  has </a:t>
            </a:r>
            <a:r>
              <a:rPr lang="tr-TR" dirty="0" err="1"/>
              <a:t>to</a:t>
            </a:r>
            <a:r>
              <a:rPr lang="tr-TR" dirty="0"/>
              <a:t> be </a:t>
            </a:r>
            <a:r>
              <a:rPr lang="tr-TR" dirty="0" err="1"/>
              <a:t>shared</a:t>
            </a:r>
            <a:r>
              <a:rPr lang="tr-TR" dirty="0"/>
              <a:t>. How </a:t>
            </a:r>
            <a:r>
              <a:rPr lang="tr-TR" dirty="0" err="1"/>
              <a:t>are</a:t>
            </a:r>
            <a:r>
              <a:rPr lang="tr-TR" dirty="0"/>
              <a:t> </a:t>
            </a:r>
            <a:r>
              <a:rPr lang="tr-TR" dirty="0" err="1"/>
              <a:t>you</a:t>
            </a:r>
            <a:r>
              <a:rPr lang="tr-TR" dirty="0"/>
              <a:t> </a:t>
            </a:r>
            <a:r>
              <a:rPr lang="tr-TR" dirty="0" err="1"/>
              <a:t>going</a:t>
            </a:r>
            <a:r>
              <a:rPr lang="tr-TR" dirty="0"/>
              <a:t> </a:t>
            </a:r>
            <a:r>
              <a:rPr lang="tr-TR" dirty="0" err="1"/>
              <a:t>to</a:t>
            </a:r>
            <a:r>
              <a:rPr lang="tr-TR" dirty="0"/>
              <a:t> </a:t>
            </a:r>
            <a:r>
              <a:rPr lang="tr-TR" dirty="0" err="1"/>
              <a:t>furnish</a:t>
            </a:r>
            <a:r>
              <a:rPr lang="tr-TR" dirty="0"/>
              <a:t> it, how </a:t>
            </a:r>
            <a:r>
              <a:rPr lang="tr-TR" dirty="0" err="1"/>
              <a:t>are</a:t>
            </a:r>
            <a:r>
              <a:rPr lang="tr-TR" dirty="0"/>
              <a:t> </a:t>
            </a:r>
            <a:r>
              <a:rPr lang="tr-TR" dirty="0" err="1"/>
              <a:t>you</a:t>
            </a:r>
            <a:r>
              <a:rPr lang="tr-TR" dirty="0"/>
              <a:t> </a:t>
            </a:r>
            <a:r>
              <a:rPr lang="tr-TR" dirty="0" err="1"/>
              <a:t>going</a:t>
            </a:r>
            <a:r>
              <a:rPr lang="tr-TR" dirty="0"/>
              <a:t> </a:t>
            </a:r>
            <a:r>
              <a:rPr lang="tr-TR" dirty="0" err="1"/>
              <a:t>to</a:t>
            </a:r>
            <a:r>
              <a:rPr lang="tr-TR" dirty="0"/>
              <a:t> </a:t>
            </a:r>
            <a:r>
              <a:rPr lang="tr-TR" dirty="0" err="1"/>
              <a:t>decorate</a:t>
            </a:r>
            <a:r>
              <a:rPr lang="tr-TR" dirty="0"/>
              <a:t> it? </a:t>
            </a:r>
            <a:r>
              <a:rPr lang="tr-TR" dirty="0" err="1"/>
              <a:t>With</a:t>
            </a:r>
            <a:r>
              <a:rPr lang="tr-TR" dirty="0"/>
              <a:t> </a:t>
            </a:r>
            <a:r>
              <a:rPr lang="tr-TR" dirty="0" err="1"/>
              <a:t>whom</a:t>
            </a:r>
            <a:r>
              <a:rPr lang="tr-TR" dirty="0"/>
              <a:t> </a:t>
            </a:r>
            <a:r>
              <a:rPr lang="tr-TR" dirty="0" err="1"/>
              <a:t>are</a:t>
            </a:r>
            <a:r>
              <a:rPr lang="tr-TR" dirty="0"/>
              <a:t> </a:t>
            </a:r>
            <a:r>
              <a:rPr lang="tr-TR" dirty="0" err="1"/>
              <a:t>you</a:t>
            </a:r>
            <a:r>
              <a:rPr lang="tr-TR" dirty="0"/>
              <a:t> </a:t>
            </a:r>
            <a:r>
              <a:rPr lang="tr-TR" dirty="0" err="1"/>
              <a:t>going</a:t>
            </a:r>
            <a:r>
              <a:rPr lang="tr-TR" dirty="0"/>
              <a:t> </a:t>
            </a:r>
            <a:r>
              <a:rPr lang="tr-TR" dirty="0" err="1"/>
              <a:t>to</a:t>
            </a:r>
            <a:r>
              <a:rPr lang="tr-TR" dirty="0"/>
              <a:t> </a:t>
            </a:r>
            <a:r>
              <a:rPr lang="tr-TR" dirty="0" err="1"/>
              <a:t>share</a:t>
            </a:r>
            <a:r>
              <a:rPr lang="tr-TR" dirty="0"/>
              <a:t> it, </a:t>
            </a:r>
            <a:r>
              <a:rPr lang="tr-TR" dirty="0" err="1"/>
              <a:t>and</a:t>
            </a:r>
            <a:r>
              <a:rPr lang="tr-TR" dirty="0"/>
              <a:t> </a:t>
            </a:r>
            <a:r>
              <a:rPr lang="tr-TR" dirty="0" err="1"/>
              <a:t>upon</a:t>
            </a:r>
            <a:r>
              <a:rPr lang="tr-TR" dirty="0"/>
              <a:t> </a:t>
            </a:r>
            <a:r>
              <a:rPr lang="tr-TR" dirty="0" err="1"/>
              <a:t>what</a:t>
            </a:r>
            <a:r>
              <a:rPr lang="tr-TR" dirty="0"/>
              <a:t> </a:t>
            </a:r>
            <a:r>
              <a:rPr lang="tr-TR" dirty="0" err="1"/>
              <a:t>terms</a:t>
            </a:r>
            <a:r>
              <a:rPr lang="tr-TR" dirty="0"/>
              <a:t>? </a:t>
            </a:r>
            <a:r>
              <a:rPr lang="tr-TR" dirty="0" err="1"/>
              <a:t>These</a:t>
            </a:r>
            <a:r>
              <a:rPr lang="tr-TR" dirty="0"/>
              <a:t>, I </a:t>
            </a:r>
            <a:r>
              <a:rPr lang="tr-TR" dirty="0" err="1"/>
              <a:t>think</a:t>
            </a:r>
            <a:r>
              <a:rPr lang="tr-TR" dirty="0"/>
              <a:t> </a:t>
            </a:r>
            <a:r>
              <a:rPr lang="tr-TR" dirty="0" err="1"/>
              <a:t>are</a:t>
            </a:r>
            <a:r>
              <a:rPr lang="tr-TR" dirty="0"/>
              <a:t> </a:t>
            </a:r>
            <a:r>
              <a:rPr lang="tr-TR" dirty="0" err="1"/>
              <a:t>questions</a:t>
            </a:r>
            <a:r>
              <a:rPr lang="tr-TR" dirty="0"/>
              <a:t> of </a:t>
            </a:r>
            <a:r>
              <a:rPr lang="tr-TR" dirty="0" err="1"/>
              <a:t>the</a:t>
            </a:r>
            <a:r>
              <a:rPr lang="tr-TR" dirty="0"/>
              <a:t> </a:t>
            </a:r>
            <a:r>
              <a:rPr lang="tr-TR" dirty="0" err="1"/>
              <a:t>utmost</a:t>
            </a:r>
            <a:r>
              <a:rPr lang="tr-TR" dirty="0"/>
              <a:t> </a:t>
            </a:r>
            <a:r>
              <a:rPr lang="tr-TR" dirty="0" err="1"/>
              <a:t>importance</a:t>
            </a:r>
            <a:r>
              <a:rPr lang="tr-TR" dirty="0"/>
              <a:t> </a:t>
            </a:r>
            <a:r>
              <a:rPr lang="tr-TR" dirty="0" err="1"/>
              <a:t>and</a:t>
            </a:r>
            <a:r>
              <a:rPr lang="tr-TR" dirty="0"/>
              <a:t> </a:t>
            </a:r>
            <a:r>
              <a:rPr lang="tr-TR" dirty="0" err="1"/>
              <a:t>interest</a:t>
            </a:r>
            <a:r>
              <a:rPr lang="tr-TR" dirty="0"/>
              <a:t>. </a:t>
            </a:r>
            <a:r>
              <a:rPr lang="tr-TR" dirty="0" err="1"/>
              <a:t>For</a:t>
            </a:r>
            <a:r>
              <a:rPr lang="tr-TR" dirty="0"/>
              <a:t> </a:t>
            </a:r>
            <a:r>
              <a:rPr lang="tr-TR" dirty="0" err="1"/>
              <a:t>the</a:t>
            </a:r>
            <a:r>
              <a:rPr lang="tr-TR" dirty="0"/>
              <a:t> </a:t>
            </a:r>
            <a:r>
              <a:rPr lang="tr-TR" dirty="0" err="1"/>
              <a:t>first</a:t>
            </a:r>
            <a:r>
              <a:rPr lang="tr-TR" dirty="0"/>
              <a:t> time in </a:t>
            </a:r>
            <a:r>
              <a:rPr lang="tr-TR" dirty="0" err="1"/>
              <a:t>history</a:t>
            </a:r>
            <a:r>
              <a:rPr lang="tr-TR" dirty="0"/>
              <a:t> </a:t>
            </a:r>
            <a:r>
              <a:rPr lang="tr-TR" dirty="0" err="1"/>
              <a:t>you</a:t>
            </a:r>
            <a:r>
              <a:rPr lang="tr-TR" dirty="0"/>
              <a:t> </a:t>
            </a:r>
            <a:r>
              <a:rPr lang="tr-TR" dirty="0" err="1"/>
              <a:t>are</a:t>
            </a:r>
            <a:r>
              <a:rPr lang="tr-TR" dirty="0"/>
              <a:t> </a:t>
            </a:r>
            <a:r>
              <a:rPr lang="tr-TR" dirty="0" err="1"/>
              <a:t>able</a:t>
            </a:r>
            <a:r>
              <a:rPr lang="tr-TR" dirty="0"/>
              <a:t> </a:t>
            </a:r>
            <a:r>
              <a:rPr lang="tr-TR" dirty="0" err="1"/>
              <a:t>to</a:t>
            </a:r>
            <a:r>
              <a:rPr lang="tr-TR" dirty="0"/>
              <a:t> ask </a:t>
            </a:r>
            <a:r>
              <a:rPr lang="tr-TR" dirty="0" err="1"/>
              <a:t>them</a:t>
            </a:r>
            <a:r>
              <a:rPr lang="tr-TR" dirty="0"/>
              <a:t>; </a:t>
            </a:r>
            <a:r>
              <a:rPr lang="tr-TR" dirty="0" err="1"/>
              <a:t>for</a:t>
            </a:r>
            <a:r>
              <a:rPr lang="tr-TR" dirty="0"/>
              <a:t> </a:t>
            </a:r>
            <a:r>
              <a:rPr lang="tr-TR" dirty="0" err="1"/>
              <a:t>the</a:t>
            </a:r>
            <a:r>
              <a:rPr lang="tr-TR" dirty="0"/>
              <a:t> </a:t>
            </a:r>
            <a:r>
              <a:rPr lang="tr-TR" dirty="0" err="1"/>
              <a:t>first</a:t>
            </a:r>
            <a:r>
              <a:rPr lang="tr-TR" dirty="0"/>
              <a:t> time </a:t>
            </a:r>
            <a:r>
              <a:rPr lang="tr-TR" dirty="0" err="1"/>
              <a:t>you</a:t>
            </a:r>
            <a:r>
              <a:rPr lang="tr-TR" dirty="0"/>
              <a:t> </a:t>
            </a:r>
            <a:r>
              <a:rPr lang="tr-TR" dirty="0" err="1"/>
              <a:t>are</a:t>
            </a:r>
            <a:r>
              <a:rPr lang="tr-TR" dirty="0"/>
              <a:t> </a:t>
            </a:r>
            <a:r>
              <a:rPr lang="tr-TR" dirty="0" err="1"/>
              <a:t>able</a:t>
            </a:r>
            <a:r>
              <a:rPr lang="tr-TR" dirty="0"/>
              <a:t> </a:t>
            </a:r>
            <a:r>
              <a:rPr lang="tr-TR" dirty="0" err="1"/>
              <a:t>to</a:t>
            </a:r>
            <a:r>
              <a:rPr lang="tr-TR" dirty="0"/>
              <a:t> </a:t>
            </a:r>
            <a:r>
              <a:rPr lang="tr-TR" dirty="0" err="1"/>
              <a:t>decide</a:t>
            </a:r>
            <a:r>
              <a:rPr lang="tr-TR" dirty="0"/>
              <a:t> </a:t>
            </a:r>
            <a:r>
              <a:rPr lang="tr-TR" dirty="0" err="1"/>
              <a:t>for</a:t>
            </a:r>
            <a:r>
              <a:rPr lang="tr-TR" dirty="0"/>
              <a:t> </a:t>
            </a:r>
            <a:r>
              <a:rPr lang="tr-TR" dirty="0" err="1"/>
              <a:t>yourselves</a:t>
            </a:r>
            <a:r>
              <a:rPr lang="tr-TR" dirty="0"/>
              <a:t> </a:t>
            </a:r>
            <a:r>
              <a:rPr lang="tr-TR" dirty="0" err="1"/>
              <a:t>what</a:t>
            </a:r>
            <a:r>
              <a:rPr lang="tr-TR" dirty="0"/>
              <a:t> </a:t>
            </a:r>
            <a:r>
              <a:rPr lang="tr-TR" dirty="0" err="1"/>
              <a:t>the</a:t>
            </a:r>
            <a:r>
              <a:rPr lang="tr-TR" dirty="0"/>
              <a:t> </a:t>
            </a:r>
            <a:r>
              <a:rPr lang="tr-TR" dirty="0" err="1"/>
              <a:t>answers</a:t>
            </a:r>
            <a:r>
              <a:rPr lang="tr-TR" dirty="0"/>
              <a:t> </a:t>
            </a:r>
            <a:r>
              <a:rPr lang="tr-TR" dirty="0" err="1"/>
              <a:t>should</a:t>
            </a:r>
            <a:r>
              <a:rPr lang="tr-TR" dirty="0"/>
              <a:t> be.»   […]</a:t>
            </a:r>
          </a:p>
          <a:p>
            <a:pPr marL="0" indent="0">
              <a:buNone/>
            </a:pPr>
            <a:endParaRPr lang="tr-TR" dirty="0"/>
          </a:p>
        </p:txBody>
      </p:sp>
    </p:spTree>
    <p:extLst>
      <p:ext uri="{BB962C8B-B14F-4D97-AF65-F5344CB8AC3E}">
        <p14:creationId xmlns:p14="http://schemas.microsoft.com/office/powerpoint/2010/main" val="2265991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pPr marL="0" indent="0" algn="just">
              <a:buNone/>
            </a:pPr>
            <a:r>
              <a:rPr lang="tr-TR" dirty="0"/>
              <a:t>Kate Chopin not </a:t>
            </a:r>
            <a:r>
              <a:rPr lang="tr-TR" dirty="0" err="1"/>
              <a:t>only</a:t>
            </a:r>
            <a:r>
              <a:rPr lang="tr-TR" dirty="0"/>
              <a:t> </a:t>
            </a:r>
            <a:r>
              <a:rPr lang="tr-TR" dirty="0" err="1"/>
              <a:t>deals</a:t>
            </a:r>
            <a:r>
              <a:rPr lang="tr-TR" dirty="0"/>
              <a:t> </a:t>
            </a:r>
            <a:r>
              <a:rPr lang="tr-TR" dirty="0" err="1"/>
              <a:t>with</a:t>
            </a:r>
            <a:r>
              <a:rPr lang="tr-TR" dirty="0"/>
              <a:t> </a:t>
            </a:r>
            <a:r>
              <a:rPr lang="tr-TR" dirty="0" err="1"/>
              <a:t>gender</a:t>
            </a:r>
            <a:r>
              <a:rPr lang="tr-TR" dirty="0"/>
              <a:t> </a:t>
            </a:r>
            <a:r>
              <a:rPr lang="tr-TR" dirty="0" err="1"/>
              <a:t>issues</a:t>
            </a:r>
            <a:r>
              <a:rPr lang="tr-TR" dirty="0"/>
              <a:t> but </a:t>
            </a:r>
            <a:r>
              <a:rPr lang="tr-TR" dirty="0" err="1"/>
              <a:t>also</a:t>
            </a:r>
            <a:r>
              <a:rPr lang="tr-TR" dirty="0"/>
              <a:t> </a:t>
            </a:r>
            <a:r>
              <a:rPr lang="tr-TR" dirty="0" err="1"/>
              <a:t>the</a:t>
            </a:r>
            <a:r>
              <a:rPr lang="tr-TR" dirty="0"/>
              <a:t> </a:t>
            </a:r>
            <a:r>
              <a:rPr lang="tr-TR" dirty="0" err="1"/>
              <a:t>theme</a:t>
            </a:r>
            <a:r>
              <a:rPr lang="tr-TR" dirty="0"/>
              <a:t> of </a:t>
            </a:r>
            <a:r>
              <a:rPr lang="tr-TR" dirty="0" err="1"/>
              <a:t>slavery</a:t>
            </a:r>
            <a:r>
              <a:rPr lang="tr-TR" dirty="0"/>
              <a:t>, </a:t>
            </a:r>
            <a:r>
              <a:rPr lang="tr-TR" dirty="0" err="1"/>
              <a:t>the</a:t>
            </a:r>
            <a:r>
              <a:rPr lang="tr-TR" dirty="0"/>
              <a:t> </a:t>
            </a:r>
            <a:r>
              <a:rPr lang="tr-TR" dirty="0" err="1"/>
              <a:t>issue</a:t>
            </a:r>
            <a:r>
              <a:rPr lang="tr-TR" dirty="0"/>
              <a:t> of </a:t>
            </a:r>
            <a:r>
              <a:rPr lang="tr-TR" dirty="0" err="1"/>
              <a:t>racism</a:t>
            </a:r>
            <a:r>
              <a:rPr lang="tr-TR" dirty="0"/>
              <a:t> in her </a:t>
            </a:r>
            <a:r>
              <a:rPr lang="tr-TR" dirty="0" err="1"/>
              <a:t>works</a:t>
            </a:r>
            <a:r>
              <a:rPr lang="tr-TR" dirty="0"/>
              <a:t>.</a:t>
            </a:r>
          </a:p>
          <a:p>
            <a:pPr marL="0" indent="0" algn="just">
              <a:buNone/>
            </a:pPr>
            <a:r>
              <a:rPr lang="tr-TR" dirty="0" err="1"/>
              <a:t>Another</a:t>
            </a:r>
            <a:r>
              <a:rPr lang="tr-TR" dirty="0"/>
              <a:t> </a:t>
            </a:r>
            <a:r>
              <a:rPr lang="tr-TR" dirty="0" err="1"/>
              <a:t>author</a:t>
            </a:r>
            <a:r>
              <a:rPr lang="tr-TR" dirty="0"/>
              <a:t> </a:t>
            </a:r>
            <a:r>
              <a:rPr lang="tr-TR" dirty="0" err="1"/>
              <a:t>who</a:t>
            </a:r>
            <a:r>
              <a:rPr lang="tr-TR" dirty="0"/>
              <a:t> is </a:t>
            </a:r>
            <a:r>
              <a:rPr lang="tr-TR" dirty="0" err="1"/>
              <a:t>also</a:t>
            </a:r>
            <a:r>
              <a:rPr lang="tr-TR" dirty="0"/>
              <a:t> </a:t>
            </a:r>
            <a:r>
              <a:rPr lang="tr-TR" dirty="0" err="1"/>
              <a:t>concerned</a:t>
            </a:r>
            <a:r>
              <a:rPr lang="tr-TR" dirty="0"/>
              <a:t> </a:t>
            </a:r>
            <a:r>
              <a:rPr lang="tr-TR" dirty="0" err="1"/>
              <a:t>with</a:t>
            </a:r>
            <a:r>
              <a:rPr lang="tr-TR" dirty="0"/>
              <a:t> </a:t>
            </a:r>
            <a:r>
              <a:rPr lang="tr-TR" dirty="0" err="1"/>
              <a:t>race</a:t>
            </a:r>
            <a:r>
              <a:rPr lang="tr-TR" dirty="0"/>
              <a:t> </a:t>
            </a:r>
            <a:r>
              <a:rPr lang="tr-TR" dirty="0" err="1"/>
              <a:t>and</a:t>
            </a:r>
            <a:r>
              <a:rPr lang="tr-TR" dirty="0"/>
              <a:t> </a:t>
            </a:r>
            <a:r>
              <a:rPr lang="tr-TR" dirty="0" err="1"/>
              <a:t>women</a:t>
            </a:r>
            <a:r>
              <a:rPr lang="tr-TR" dirty="0"/>
              <a:t> </a:t>
            </a:r>
            <a:r>
              <a:rPr lang="tr-TR" dirty="0" err="1"/>
              <a:t>issues</a:t>
            </a:r>
            <a:r>
              <a:rPr lang="tr-TR" dirty="0"/>
              <a:t> is </a:t>
            </a:r>
            <a:r>
              <a:rPr lang="tr-TR" dirty="0" err="1"/>
              <a:t>Sojourner</a:t>
            </a:r>
            <a:r>
              <a:rPr lang="tr-TR" dirty="0"/>
              <a:t> </a:t>
            </a:r>
            <a:r>
              <a:rPr lang="tr-TR" dirty="0" err="1"/>
              <a:t>Truth</a:t>
            </a:r>
            <a:r>
              <a:rPr lang="tr-TR" dirty="0"/>
              <a:t>.</a:t>
            </a:r>
          </a:p>
          <a:p>
            <a:pPr marL="0" indent="0" algn="just">
              <a:buNone/>
            </a:pPr>
            <a:r>
              <a:rPr lang="tr-TR" dirty="0" err="1"/>
              <a:t>Sojourner</a:t>
            </a:r>
            <a:r>
              <a:rPr lang="tr-TR" dirty="0"/>
              <a:t> </a:t>
            </a:r>
            <a:r>
              <a:rPr lang="tr-TR" dirty="0" err="1"/>
              <a:t>Truth</a:t>
            </a:r>
            <a:r>
              <a:rPr lang="tr-TR" dirty="0"/>
              <a:t> is </a:t>
            </a:r>
            <a:r>
              <a:rPr lang="tr-TR" dirty="0" err="1"/>
              <a:t>the</a:t>
            </a:r>
            <a:r>
              <a:rPr lang="tr-TR" dirty="0"/>
              <a:t> </a:t>
            </a:r>
            <a:r>
              <a:rPr lang="tr-TR" dirty="0" err="1"/>
              <a:t>woman</a:t>
            </a:r>
            <a:r>
              <a:rPr lang="tr-TR" dirty="0"/>
              <a:t> </a:t>
            </a:r>
            <a:r>
              <a:rPr lang="tr-TR" dirty="0" err="1"/>
              <a:t>who</a:t>
            </a:r>
            <a:r>
              <a:rPr lang="tr-TR" dirty="0"/>
              <a:t> </a:t>
            </a:r>
            <a:r>
              <a:rPr lang="tr-TR" dirty="0" err="1"/>
              <a:t>strongly</a:t>
            </a:r>
            <a:r>
              <a:rPr lang="tr-TR" dirty="0"/>
              <a:t> </a:t>
            </a:r>
            <a:r>
              <a:rPr lang="tr-TR" dirty="0" err="1"/>
              <a:t>opposes</a:t>
            </a:r>
            <a:r>
              <a:rPr lang="tr-TR" dirty="0"/>
              <a:t> </a:t>
            </a:r>
            <a:r>
              <a:rPr lang="tr-TR" dirty="0" err="1"/>
              <a:t>racism</a:t>
            </a:r>
            <a:r>
              <a:rPr lang="tr-TR" dirty="0"/>
              <a:t>, </a:t>
            </a:r>
            <a:r>
              <a:rPr lang="tr-TR" dirty="0" err="1"/>
              <a:t>racist</a:t>
            </a:r>
            <a:r>
              <a:rPr lang="tr-TR" dirty="0"/>
              <a:t> </a:t>
            </a:r>
            <a:r>
              <a:rPr lang="tr-TR" dirty="0" err="1"/>
              <a:t>discrimination</a:t>
            </a:r>
            <a:r>
              <a:rPr lang="tr-TR" dirty="0"/>
              <a:t> </a:t>
            </a:r>
            <a:r>
              <a:rPr lang="tr-TR" dirty="0" err="1"/>
              <a:t>through</a:t>
            </a:r>
            <a:r>
              <a:rPr lang="tr-TR" dirty="0"/>
              <a:t> her </a:t>
            </a:r>
            <a:r>
              <a:rPr lang="tr-TR" dirty="0" err="1"/>
              <a:t>work</a:t>
            </a:r>
            <a:r>
              <a:rPr lang="tr-TR" dirty="0"/>
              <a:t> </a:t>
            </a:r>
            <a:r>
              <a:rPr lang="tr-TR" dirty="0" err="1"/>
              <a:t>entitled</a:t>
            </a:r>
            <a:r>
              <a:rPr lang="tr-TR" dirty="0"/>
              <a:t> as «</a:t>
            </a:r>
            <a:r>
              <a:rPr lang="tr-TR" dirty="0" err="1"/>
              <a:t>Ain’t</a:t>
            </a:r>
            <a:r>
              <a:rPr lang="tr-TR" dirty="0"/>
              <a:t> I A </a:t>
            </a:r>
            <a:r>
              <a:rPr lang="tr-TR" dirty="0" err="1"/>
              <a:t>Woman</a:t>
            </a:r>
            <a:r>
              <a:rPr lang="tr-TR" dirty="0"/>
              <a:t>?»</a:t>
            </a:r>
          </a:p>
        </p:txBody>
      </p:sp>
    </p:spTree>
    <p:extLst>
      <p:ext uri="{BB962C8B-B14F-4D97-AF65-F5344CB8AC3E}">
        <p14:creationId xmlns:p14="http://schemas.microsoft.com/office/powerpoint/2010/main" val="382739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a:t>Sojourner</a:t>
            </a:r>
            <a:r>
              <a:rPr lang="tr-TR" dirty="0"/>
              <a:t> </a:t>
            </a:r>
            <a:r>
              <a:rPr lang="tr-TR" dirty="0" err="1"/>
              <a:t>Truth</a:t>
            </a:r>
            <a:r>
              <a:rPr lang="tr-TR" dirty="0"/>
              <a:t> </a:t>
            </a:r>
            <a:r>
              <a:rPr lang="tr-TR" dirty="0" err="1"/>
              <a:t>asks</a:t>
            </a:r>
            <a:r>
              <a:rPr lang="tr-TR" dirty="0"/>
              <a:t> </a:t>
            </a:r>
            <a:r>
              <a:rPr lang="tr-TR" dirty="0" err="1"/>
              <a:t>this</a:t>
            </a:r>
            <a:r>
              <a:rPr lang="tr-TR" dirty="0"/>
              <a:t> </a:t>
            </a:r>
            <a:r>
              <a:rPr lang="tr-TR" dirty="0" err="1"/>
              <a:t>question</a:t>
            </a:r>
            <a:r>
              <a:rPr lang="tr-TR" dirty="0"/>
              <a:t>: </a:t>
            </a:r>
            <a:r>
              <a:rPr lang="tr-TR" sz="5300" dirty="0"/>
              <a:t>«</a:t>
            </a:r>
            <a:r>
              <a:rPr lang="tr-TR" sz="5300" dirty="0" err="1"/>
              <a:t>Aint’t</a:t>
            </a:r>
            <a:r>
              <a:rPr lang="tr-TR" sz="5300" dirty="0"/>
              <a:t> I A </a:t>
            </a:r>
            <a:r>
              <a:rPr lang="tr-TR" sz="5300" dirty="0" err="1"/>
              <a:t>Woman</a:t>
            </a:r>
            <a:r>
              <a:rPr lang="tr-TR" sz="5300" dirty="0"/>
              <a:t>?»</a:t>
            </a:r>
          </a:p>
        </p:txBody>
      </p:sp>
      <p:sp>
        <p:nvSpPr>
          <p:cNvPr id="3" name="İçerik Yer Tutucusu 2"/>
          <p:cNvSpPr>
            <a:spLocks noGrp="1"/>
          </p:cNvSpPr>
          <p:nvPr>
            <p:ph idx="1"/>
          </p:nvPr>
        </p:nvSpPr>
        <p:spPr/>
        <p:txBody>
          <a:bodyPr>
            <a:normAutofit lnSpcReduction="10000"/>
          </a:bodyPr>
          <a:lstStyle/>
          <a:p>
            <a:pPr marL="0" indent="0" algn="just">
              <a:buNone/>
            </a:pPr>
            <a:r>
              <a:rPr lang="tr-TR" dirty="0"/>
              <a:t> </a:t>
            </a:r>
            <a:r>
              <a:rPr lang="tr-TR" dirty="0" err="1"/>
              <a:t>Sojourner</a:t>
            </a:r>
            <a:r>
              <a:rPr lang="tr-TR" dirty="0"/>
              <a:t> </a:t>
            </a:r>
            <a:r>
              <a:rPr lang="tr-TR" dirty="0" err="1"/>
              <a:t>Truth</a:t>
            </a:r>
            <a:r>
              <a:rPr lang="tr-TR" dirty="0"/>
              <a:t> (1797-1883) </a:t>
            </a:r>
            <a:r>
              <a:rPr lang="tr-TR" dirty="0" err="1"/>
              <a:t>was</a:t>
            </a:r>
            <a:r>
              <a:rPr lang="tr-TR" dirty="0"/>
              <a:t> </a:t>
            </a:r>
            <a:r>
              <a:rPr lang="en-US" dirty="0"/>
              <a:t>an African-American abolitionist and women's rights activist. </a:t>
            </a:r>
            <a:endParaRPr lang="tr-TR" dirty="0"/>
          </a:p>
          <a:p>
            <a:pPr marL="0" indent="0" algn="just">
              <a:buNone/>
            </a:pPr>
            <a:r>
              <a:rPr lang="tr-TR" dirty="0"/>
              <a:t> </a:t>
            </a:r>
            <a:r>
              <a:rPr lang="tr-TR" dirty="0" err="1"/>
              <a:t>She</a:t>
            </a:r>
            <a:r>
              <a:rPr lang="tr-TR" dirty="0"/>
              <a:t> </a:t>
            </a:r>
            <a:r>
              <a:rPr lang="tr-TR" dirty="0" err="1"/>
              <a:t>was</a:t>
            </a:r>
            <a:r>
              <a:rPr lang="tr-TR" dirty="0"/>
              <a:t> </a:t>
            </a:r>
            <a:r>
              <a:rPr lang="tr-TR" dirty="0" err="1"/>
              <a:t>born</a:t>
            </a:r>
            <a:r>
              <a:rPr lang="tr-TR" dirty="0"/>
              <a:t> </a:t>
            </a:r>
            <a:r>
              <a:rPr lang="tr-TR" dirty="0" err="1"/>
              <a:t>into</a:t>
            </a:r>
            <a:r>
              <a:rPr lang="tr-TR" dirty="0"/>
              <a:t> </a:t>
            </a:r>
            <a:r>
              <a:rPr lang="tr-TR" dirty="0" err="1"/>
              <a:t>slavery</a:t>
            </a:r>
            <a:r>
              <a:rPr lang="tr-TR" dirty="0"/>
              <a:t> in 1797 in New York.</a:t>
            </a:r>
          </a:p>
          <a:p>
            <a:pPr marL="0" indent="0" algn="just">
              <a:buNone/>
            </a:pPr>
            <a:r>
              <a:rPr lang="tr-TR" dirty="0"/>
              <a:t> Her </a:t>
            </a:r>
            <a:r>
              <a:rPr lang="tr-TR" dirty="0" err="1"/>
              <a:t>real</a:t>
            </a:r>
            <a:r>
              <a:rPr lang="tr-TR" dirty="0"/>
              <a:t> name </a:t>
            </a:r>
            <a:r>
              <a:rPr lang="tr-TR" dirty="0" err="1"/>
              <a:t>was</a:t>
            </a:r>
            <a:r>
              <a:rPr lang="tr-TR" dirty="0"/>
              <a:t> </a:t>
            </a:r>
            <a:r>
              <a:rPr lang="tr-TR" dirty="0" err="1"/>
              <a:t>Isabella</a:t>
            </a:r>
            <a:r>
              <a:rPr lang="tr-TR" dirty="0"/>
              <a:t> </a:t>
            </a:r>
            <a:r>
              <a:rPr lang="tr-TR" dirty="0" err="1"/>
              <a:t>Baumfree</a:t>
            </a:r>
            <a:r>
              <a:rPr lang="tr-TR" dirty="0"/>
              <a:t> but </a:t>
            </a:r>
            <a:r>
              <a:rPr lang="tr-TR" dirty="0" err="1"/>
              <a:t>later</a:t>
            </a:r>
            <a:r>
              <a:rPr lang="tr-TR" dirty="0"/>
              <a:t> </a:t>
            </a:r>
            <a:r>
              <a:rPr lang="tr-TR" dirty="0" err="1"/>
              <a:t>she</a:t>
            </a:r>
            <a:r>
              <a:rPr lang="tr-TR" dirty="0"/>
              <a:t> </a:t>
            </a:r>
            <a:r>
              <a:rPr lang="tr-TR" dirty="0" err="1"/>
              <a:t>changed</a:t>
            </a:r>
            <a:r>
              <a:rPr lang="tr-TR" dirty="0"/>
              <a:t> her name </a:t>
            </a:r>
            <a:r>
              <a:rPr lang="tr-TR" dirty="0" err="1"/>
              <a:t>to</a:t>
            </a:r>
            <a:r>
              <a:rPr lang="tr-TR" dirty="0"/>
              <a:t> </a:t>
            </a:r>
            <a:r>
              <a:rPr lang="tr-TR" dirty="0" err="1"/>
              <a:t>Sojourner</a:t>
            </a:r>
            <a:r>
              <a:rPr lang="tr-TR" dirty="0"/>
              <a:t> </a:t>
            </a:r>
            <a:r>
              <a:rPr lang="tr-TR" dirty="0" err="1"/>
              <a:t>Truth</a:t>
            </a:r>
            <a:r>
              <a:rPr lang="tr-TR" dirty="0"/>
              <a:t>, </a:t>
            </a:r>
            <a:r>
              <a:rPr lang="tr-TR" dirty="0" err="1"/>
              <a:t>who</a:t>
            </a:r>
            <a:r>
              <a:rPr lang="tr-TR" dirty="0"/>
              <a:t> </a:t>
            </a:r>
            <a:r>
              <a:rPr lang="tr-TR" dirty="0" err="1"/>
              <a:t>would</a:t>
            </a:r>
            <a:r>
              <a:rPr lang="tr-TR" dirty="0"/>
              <a:t> </a:t>
            </a:r>
            <a:r>
              <a:rPr lang="tr-TR" dirty="0" err="1"/>
              <a:t>become</a:t>
            </a:r>
            <a:r>
              <a:rPr lang="tr-TR" dirty="0"/>
              <a:t> </a:t>
            </a:r>
            <a:r>
              <a:rPr lang="tr-TR" dirty="0" err="1"/>
              <a:t>one</a:t>
            </a:r>
            <a:r>
              <a:rPr lang="tr-TR" dirty="0"/>
              <a:t> of </a:t>
            </a:r>
            <a:r>
              <a:rPr lang="tr-TR" dirty="0" err="1"/>
              <a:t>the</a:t>
            </a:r>
            <a:r>
              <a:rPr lang="tr-TR" dirty="0"/>
              <a:t> </a:t>
            </a:r>
            <a:r>
              <a:rPr lang="tr-TR" dirty="0" err="1"/>
              <a:t>most</a:t>
            </a:r>
            <a:r>
              <a:rPr lang="tr-TR" dirty="0"/>
              <a:t> </a:t>
            </a:r>
            <a:r>
              <a:rPr lang="tr-TR" dirty="0" err="1"/>
              <a:t>powerful</a:t>
            </a:r>
            <a:r>
              <a:rPr lang="tr-TR" dirty="0"/>
              <a:t> </a:t>
            </a:r>
            <a:r>
              <a:rPr lang="tr-TR" dirty="0" err="1"/>
              <a:t>advocates</a:t>
            </a:r>
            <a:r>
              <a:rPr lang="tr-TR" dirty="0"/>
              <a:t> </a:t>
            </a:r>
            <a:r>
              <a:rPr lang="tr-TR" dirty="0" err="1"/>
              <a:t>for</a:t>
            </a:r>
            <a:r>
              <a:rPr lang="tr-TR" dirty="0"/>
              <a:t> </a:t>
            </a:r>
            <a:r>
              <a:rPr lang="tr-TR" dirty="0" err="1"/>
              <a:t>human</a:t>
            </a:r>
            <a:r>
              <a:rPr lang="tr-TR" dirty="0"/>
              <a:t> </a:t>
            </a:r>
            <a:r>
              <a:rPr lang="tr-TR" dirty="0" err="1"/>
              <a:t>rights</a:t>
            </a:r>
            <a:r>
              <a:rPr lang="tr-TR" dirty="0"/>
              <a:t> in </a:t>
            </a:r>
            <a:r>
              <a:rPr lang="tr-TR" dirty="0" err="1"/>
              <a:t>the</a:t>
            </a:r>
            <a:r>
              <a:rPr lang="tr-TR" dirty="0"/>
              <a:t> </a:t>
            </a:r>
            <a:r>
              <a:rPr lang="tr-TR" dirty="0" err="1"/>
              <a:t>nineteenth</a:t>
            </a:r>
            <a:r>
              <a:rPr lang="tr-TR" dirty="0"/>
              <a:t> </a:t>
            </a:r>
            <a:r>
              <a:rPr lang="tr-TR" dirty="0" err="1"/>
              <a:t>century</a:t>
            </a:r>
            <a:r>
              <a:rPr lang="tr-TR" dirty="0"/>
              <a:t>.</a:t>
            </a:r>
          </a:p>
          <a:p>
            <a:pPr marL="0" indent="0">
              <a:buNone/>
            </a:pPr>
            <a:endParaRPr lang="tr-TR" dirty="0"/>
          </a:p>
        </p:txBody>
      </p:sp>
    </p:spTree>
    <p:extLst>
      <p:ext uri="{BB962C8B-B14F-4D97-AF65-F5344CB8AC3E}">
        <p14:creationId xmlns:p14="http://schemas.microsoft.com/office/powerpoint/2010/main" val="2423541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
            <a:ext cx="3960440" cy="6881689"/>
          </a:xfrm>
        </p:spPr>
      </p:pic>
    </p:spTree>
    <p:extLst>
      <p:ext uri="{BB962C8B-B14F-4D97-AF65-F5344CB8AC3E}">
        <p14:creationId xmlns:p14="http://schemas.microsoft.com/office/powerpoint/2010/main" val="125393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19297" y="1556792"/>
            <a:ext cx="5111752" cy="1656033"/>
          </a:xfrm>
        </p:spPr>
        <p:txBody>
          <a:bodyPr/>
          <a:lstStyle/>
          <a:p>
            <a:r>
              <a:rPr lang="en-US" sz="2700" dirty="0"/>
              <a:t>ING218</a:t>
            </a:r>
            <a:br>
              <a:rPr lang="en-US" sz="2700" dirty="0"/>
            </a:br>
            <a:r>
              <a:rPr lang="en-US" sz="2700" dirty="0"/>
              <a:t>SELECTIONS FROM ANGLOPHONE LITERATURE</a:t>
            </a:r>
            <a:endParaRPr lang="tr-TR" sz="2700" dirty="0"/>
          </a:p>
        </p:txBody>
      </p:sp>
      <p:sp>
        <p:nvSpPr>
          <p:cNvPr id="3" name="Alt Başlık 2"/>
          <p:cNvSpPr>
            <a:spLocks noGrp="1"/>
          </p:cNvSpPr>
          <p:nvPr>
            <p:ph type="subTitle" idx="1"/>
          </p:nvPr>
        </p:nvSpPr>
        <p:spPr>
          <a:xfrm>
            <a:off x="2019297" y="3530873"/>
            <a:ext cx="5111752" cy="1391481"/>
          </a:xfrm>
        </p:spPr>
        <p:txBody>
          <a:bodyPr>
            <a:normAutofit/>
          </a:bodyPr>
          <a:lstStyle/>
          <a:p>
            <a:endParaRPr lang="tr-TR" dirty="0"/>
          </a:p>
        </p:txBody>
      </p:sp>
    </p:spTree>
    <p:extLst>
      <p:ext uri="{BB962C8B-B14F-4D97-AF65-F5344CB8AC3E}">
        <p14:creationId xmlns:p14="http://schemas.microsoft.com/office/powerpoint/2010/main" val="212750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0"/>
            <a:ext cx="5976664" cy="6741368"/>
          </a:xfrm>
        </p:spPr>
      </p:pic>
    </p:spTree>
    <p:extLst>
      <p:ext uri="{BB962C8B-B14F-4D97-AF65-F5344CB8AC3E}">
        <p14:creationId xmlns:p14="http://schemas.microsoft.com/office/powerpoint/2010/main" val="408853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err="1"/>
              <a:t>Ain’t</a:t>
            </a:r>
            <a:r>
              <a:rPr lang="tr-TR" i="1" dirty="0"/>
              <a:t> I a </a:t>
            </a:r>
            <a:r>
              <a:rPr lang="tr-TR" i="1" dirty="0" err="1"/>
              <a:t>Woman</a:t>
            </a:r>
            <a:r>
              <a:rPr lang="tr-TR" i="1" dirty="0"/>
              <a:t>?</a:t>
            </a:r>
          </a:p>
        </p:txBody>
      </p:sp>
      <p:sp>
        <p:nvSpPr>
          <p:cNvPr id="3" name="İçerik Yer Tutucusu 2"/>
          <p:cNvSpPr>
            <a:spLocks noGrp="1"/>
          </p:cNvSpPr>
          <p:nvPr>
            <p:ph idx="1"/>
          </p:nvPr>
        </p:nvSpPr>
        <p:spPr/>
        <p:txBody>
          <a:bodyPr/>
          <a:lstStyle/>
          <a:p>
            <a:pPr marL="0" indent="0" algn="just">
              <a:buNone/>
            </a:pPr>
            <a:r>
              <a:rPr lang="tr-TR" dirty="0" err="1"/>
              <a:t>Well</a:t>
            </a:r>
            <a:r>
              <a:rPr lang="tr-TR" dirty="0"/>
              <a:t>, </a:t>
            </a:r>
            <a:r>
              <a:rPr lang="tr-TR" dirty="0" err="1"/>
              <a:t>children</a:t>
            </a:r>
            <a:r>
              <a:rPr lang="tr-TR" dirty="0"/>
              <a:t>, </a:t>
            </a:r>
            <a:r>
              <a:rPr lang="tr-TR" dirty="0" err="1"/>
              <a:t>where</a:t>
            </a:r>
            <a:r>
              <a:rPr lang="tr-TR" dirty="0"/>
              <a:t> </a:t>
            </a:r>
            <a:r>
              <a:rPr lang="tr-TR" dirty="0" err="1"/>
              <a:t>there</a:t>
            </a:r>
            <a:r>
              <a:rPr lang="tr-TR" dirty="0"/>
              <a:t> is </a:t>
            </a:r>
            <a:r>
              <a:rPr lang="tr-TR" dirty="0" err="1"/>
              <a:t>so</a:t>
            </a:r>
            <a:r>
              <a:rPr lang="tr-TR" dirty="0"/>
              <a:t> </a:t>
            </a:r>
            <a:r>
              <a:rPr lang="tr-TR" dirty="0" err="1"/>
              <a:t>much</a:t>
            </a:r>
            <a:r>
              <a:rPr lang="tr-TR" dirty="0"/>
              <a:t> </a:t>
            </a:r>
            <a:r>
              <a:rPr lang="tr-TR" dirty="0" err="1"/>
              <a:t>racket</a:t>
            </a:r>
            <a:r>
              <a:rPr lang="tr-TR" dirty="0"/>
              <a:t> </a:t>
            </a:r>
            <a:r>
              <a:rPr lang="tr-TR" dirty="0" err="1"/>
              <a:t>there</a:t>
            </a:r>
            <a:r>
              <a:rPr lang="tr-TR" dirty="0"/>
              <a:t> </a:t>
            </a:r>
            <a:r>
              <a:rPr lang="tr-TR" dirty="0" err="1"/>
              <a:t>must</a:t>
            </a:r>
            <a:r>
              <a:rPr lang="tr-TR" dirty="0"/>
              <a:t> be </a:t>
            </a:r>
            <a:r>
              <a:rPr lang="tr-TR" dirty="0" err="1"/>
              <a:t>something</a:t>
            </a:r>
            <a:r>
              <a:rPr lang="tr-TR" dirty="0"/>
              <a:t> </a:t>
            </a:r>
            <a:r>
              <a:rPr lang="tr-TR" dirty="0" err="1"/>
              <a:t>out</a:t>
            </a:r>
            <a:r>
              <a:rPr lang="tr-TR" dirty="0"/>
              <a:t> of </a:t>
            </a:r>
            <a:r>
              <a:rPr lang="tr-TR" dirty="0" err="1"/>
              <a:t>kilter</a:t>
            </a:r>
            <a:r>
              <a:rPr lang="tr-TR" dirty="0"/>
              <a:t>. I </a:t>
            </a:r>
            <a:r>
              <a:rPr lang="tr-TR" dirty="0" err="1"/>
              <a:t>think</a:t>
            </a:r>
            <a:r>
              <a:rPr lang="tr-TR" dirty="0"/>
              <a:t> </a:t>
            </a:r>
            <a:r>
              <a:rPr lang="tr-TR" dirty="0" err="1"/>
              <a:t>that</a:t>
            </a:r>
            <a:r>
              <a:rPr lang="tr-TR" dirty="0"/>
              <a:t> ‘</a:t>
            </a:r>
            <a:r>
              <a:rPr lang="tr-TR" dirty="0" err="1"/>
              <a:t>twixt</a:t>
            </a:r>
            <a:r>
              <a:rPr lang="tr-TR" dirty="0"/>
              <a:t> </a:t>
            </a:r>
            <a:r>
              <a:rPr lang="tr-TR" dirty="0" err="1"/>
              <a:t>the</a:t>
            </a:r>
            <a:r>
              <a:rPr lang="tr-TR" dirty="0"/>
              <a:t> </a:t>
            </a:r>
            <a:r>
              <a:rPr lang="tr-TR" dirty="0" err="1"/>
              <a:t>negroes</a:t>
            </a:r>
            <a:r>
              <a:rPr lang="tr-TR" dirty="0"/>
              <a:t> of </a:t>
            </a:r>
            <a:r>
              <a:rPr lang="tr-TR" dirty="0" err="1"/>
              <a:t>the</a:t>
            </a:r>
            <a:r>
              <a:rPr lang="tr-TR" dirty="0"/>
              <a:t> South </a:t>
            </a:r>
            <a:r>
              <a:rPr lang="tr-TR" dirty="0" err="1"/>
              <a:t>and</a:t>
            </a:r>
            <a:r>
              <a:rPr lang="tr-TR" dirty="0"/>
              <a:t> </a:t>
            </a:r>
            <a:r>
              <a:rPr lang="tr-TR" dirty="0" err="1"/>
              <a:t>the</a:t>
            </a:r>
            <a:r>
              <a:rPr lang="tr-TR" dirty="0"/>
              <a:t> </a:t>
            </a:r>
            <a:r>
              <a:rPr lang="tr-TR" dirty="0" err="1"/>
              <a:t>women</a:t>
            </a:r>
            <a:r>
              <a:rPr lang="tr-TR" dirty="0"/>
              <a:t> at </a:t>
            </a:r>
            <a:r>
              <a:rPr lang="tr-TR" dirty="0" err="1"/>
              <a:t>the</a:t>
            </a:r>
            <a:r>
              <a:rPr lang="tr-TR" dirty="0"/>
              <a:t> North, </a:t>
            </a:r>
            <a:r>
              <a:rPr lang="tr-TR" dirty="0" err="1"/>
              <a:t>all</a:t>
            </a:r>
            <a:r>
              <a:rPr lang="tr-TR" dirty="0"/>
              <a:t> </a:t>
            </a:r>
            <a:r>
              <a:rPr lang="tr-TR" dirty="0" err="1"/>
              <a:t>talking</a:t>
            </a:r>
            <a:r>
              <a:rPr lang="tr-TR" dirty="0"/>
              <a:t> </a:t>
            </a:r>
            <a:r>
              <a:rPr lang="tr-TR" dirty="0" err="1"/>
              <a:t>about</a:t>
            </a:r>
            <a:r>
              <a:rPr lang="tr-TR" dirty="0"/>
              <a:t> </a:t>
            </a:r>
            <a:r>
              <a:rPr lang="tr-TR" dirty="0" err="1"/>
              <a:t>rights</a:t>
            </a:r>
            <a:r>
              <a:rPr lang="tr-TR" dirty="0"/>
              <a:t>, </a:t>
            </a:r>
            <a:r>
              <a:rPr lang="tr-TR" dirty="0" err="1"/>
              <a:t>the</a:t>
            </a:r>
            <a:r>
              <a:rPr lang="tr-TR" dirty="0"/>
              <a:t> </a:t>
            </a:r>
            <a:r>
              <a:rPr lang="tr-TR" dirty="0" err="1"/>
              <a:t>white</a:t>
            </a:r>
            <a:r>
              <a:rPr lang="tr-TR" dirty="0"/>
              <a:t> </a:t>
            </a:r>
            <a:r>
              <a:rPr lang="tr-TR" dirty="0" err="1"/>
              <a:t>women</a:t>
            </a:r>
            <a:r>
              <a:rPr lang="tr-TR" dirty="0"/>
              <a:t> </a:t>
            </a:r>
            <a:r>
              <a:rPr lang="tr-TR" dirty="0" err="1"/>
              <a:t>will</a:t>
            </a:r>
            <a:r>
              <a:rPr lang="tr-TR" dirty="0"/>
              <a:t> be in a </a:t>
            </a:r>
            <a:r>
              <a:rPr lang="tr-TR" dirty="0" err="1"/>
              <a:t>fix</a:t>
            </a:r>
            <a:r>
              <a:rPr lang="tr-TR" dirty="0"/>
              <a:t> </a:t>
            </a:r>
            <a:r>
              <a:rPr lang="tr-TR" dirty="0" err="1"/>
              <a:t>pretty</a:t>
            </a:r>
            <a:r>
              <a:rPr lang="tr-TR" dirty="0"/>
              <a:t> </a:t>
            </a:r>
            <a:r>
              <a:rPr lang="tr-TR" dirty="0" err="1"/>
              <a:t>soon</a:t>
            </a:r>
            <a:r>
              <a:rPr lang="tr-TR" dirty="0"/>
              <a:t>.</a:t>
            </a:r>
          </a:p>
        </p:txBody>
      </p:sp>
    </p:spTree>
    <p:extLst>
      <p:ext uri="{BB962C8B-B14F-4D97-AF65-F5344CB8AC3E}">
        <p14:creationId xmlns:p14="http://schemas.microsoft.com/office/powerpoint/2010/main" val="197575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err="1"/>
              <a:t>Ain’t</a:t>
            </a:r>
            <a:r>
              <a:rPr lang="tr-TR" i="1" dirty="0"/>
              <a:t> I a </a:t>
            </a:r>
            <a:r>
              <a:rPr lang="tr-TR" i="1" dirty="0" err="1"/>
              <a:t>Woman</a:t>
            </a:r>
            <a:r>
              <a:rPr lang="tr-TR" i="1" dirty="0"/>
              <a:t>?</a:t>
            </a:r>
          </a:p>
        </p:txBody>
      </p:sp>
      <p:sp>
        <p:nvSpPr>
          <p:cNvPr id="3" name="İçerik Yer Tutucusu 2"/>
          <p:cNvSpPr>
            <a:spLocks noGrp="1"/>
          </p:cNvSpPr>
          <p:nvPr>
            <p:ph idx="1"/>
          </p:nvPr>
        </p:nvSpPr>
        <p:spPr/>
        <p:txBody>
          <a:bodyPr>
            <a:normAutofit fontScale="85000" lnSpcReduction="20000"/>
          </a:bodyPr>
          <a:lstStyle/>
          <a:p>
            <a:pPr marL="0" indent="0" algn="just">
              <a:buNone/>
            </a:pPr>
            <a:r>
              <a:rPr lang="tr-TR" dirty="0" err="1"/>
              <a:t>That</a:t>
            </a:r>
            <a:r>
              <a:rPr lang="tr-TR" dirty="0"/>
              <a:t> </a:t>
            </a:r>
            <a:r>
              <a:rPr lang="tr-TR" dirty="0" err="1"/>
              <a:t>man</a:t>
            </a:r>
            <a:r>
              <a:rPr lang="tr-TR" dirty="0"/>
              <a:t> </a:t>
            </a:r>
            <a:r>
              <a:rPr lang="tr-TR" dirty="0" err="1"/>
              <a:t>over</a:t>
            </a:r>
            <a:r>
              <a:rPr lang="tr-TR" dirty="0"/>
              <a:t> </a:t>
            </a:r>
            <a:r>
              <a:rPr lang="tr-TR" dirty="0" err="1"/>
              <a:t>there</a:t>
            </a:r>
            <a:r>
              <a:rPr lang="tr-TR" dirty="0"/>
              <a:t> </a:t>
            </a:r>
            <a:r>
              <a:rPr lang="tr-TR" dirty="0" err="1"/>
              <a:t>says</a:t>
            </a:r>
            <a:r>
              <a:rPr lang="tr-TR" dirty="0"/>
              <a:t> </a:t>
            </a:r>
            <a:r>
              <a:rPr lang="tr-TR" dirty="0" err="1"/>
              <a:t>that</a:t>
            </a:r>
            <a:r>
              <a:rPr lang="tr-TR" dirty="0"/>
              <a:t> </a:t>
            </a:r>
            <a:r>
              <a:rPr lang="tr-TR" dirty="0" err="1"/>
              <a:t>women</a:t>
            </a:r>
            <a:r>
              <a:rPr lang="tr-TR" dirty="0"/>
              <a:t> </a:t>
            </a:r>
            <a:r>
              <a:rPr lang="tr-TR" dirty="0" err="1"/>
              <a:t>need</a:t>
            </a:r>
            <a:r>
              <a:rPr lang="tr-TR" dirty="0"/>
              <a:t> </a:t>
            </a:r>
            <a:r>
              <a:rPr lang="tr-TR" dirty="0" err="1"/>
              <a:t>to</a:t>
            </a:r>
            <a:r>
              <a:rPr lang="tr-TR" dirty="0"/>
              <a:t> be </a:t>
            </a:r>
            <a:r>
              <a:rPr lang="tr-TR" dirty="0" err="1"/>
              <a:t>helped</a:t>
            </a:r>
            <a:r>
              <a:rPr lang="tr-TR" dirty="0"/>
              <a:t> </a:t>
            </a:r>
            <a:r>
              <a:rPr lang="tr-TR" dirty="0" err="1"/>
              <a:t>into</a:t>
            </a:r>
            <a:r>
              <a:rPr lang="tr-TR" dirty="0"/>
              <a:t> </a:t>
            </a:r>
            <a:r>
              <a:rPr lang="tr-TR" dirty="0" err="1"/>
              <a:t>carriages</a:t>
            </a:r>
            <a:r>
              <a:rPr lang="tr-TR" dirty="0"/>
              <a:t>, </a:t>
            </a:r>
            <a:r>
              <a:rPr lang="tr-TR" dirty="0" err="1"/>
              <a:t>and</a:t>
            </a:r>
            <a:r>
              <a:rPr lang="tr-TR" dirty="0"/>
              <a:t> </a:t>
            </a:r>
            <a:r>
              <a:rPr lang="tr-TR" dirty="0" err="1"/>
              <a:t>lifted</a:t>
            </a:r>
            <a:r>
              <a:rPr lang="tr-TR" dirty="0"/>
              <a:t> </a:t>
            </a:r>
            <a:r>
              <a:rPr lang="tr-TR" dirty="0" err="1"/>
              <a:t>over</a:t>
            </a:r>
            <a:r>
              <a:rPr lang="tr-TR" dirty="0"/>
              <a:t> </a:t>
            </a:r>
            <a:r>
              <a:rPr lang="tr-TR" dirty="0" err="1"/>
              <a:t>ditches</a:t>
            </a:r>
            <a:r>
              <a:rPr lang="tr-TR" dirty="0"/>
              <a:t>, </a:t>
            </a:r>
            <a:r>
              <a:rPr lang="tr-TR" dirty="0" err="1"/>
              <a:t>and</a:t>
            </a:r>
            <a:r>
              <a:rPr lang="tr-TR" dirty="0"/>
              <a:t> </a:t>
            </a:r>
            <a:r>
              <a:rPr lang="tr-TR" dirty="0" err="1"/>
              <a:t>to</a:t>
            </a:r>
            <a:r>
              <a:rPr lang="tr-TR" dirty="0"/>
              <a:t> </a:t>
            </a:r>
            <a:r>
              <a:rPr lang="tr-TR" dirty="0" err="1"/>
              <a:t>have</a:t>
            </a:r>
            <a:r>
              <a:rPr lang="tr-TR" dirty="0"/>
              <a:t> </a:t>
            </a:r>
            <a:r>
              <a:rPr lang="tr-TR" dirty="0" err="1"/>
              <a:t>the</a:t>
            </a:r>
            <a:r>
              <a:rPr lang="tr-TR" dirty="0"/>
              <a:t> </a:t>
            </a:r>
            <a:r>
              <a:rPr lang="tr-TR" dirty="0" err="1"/>
              <a:t>best</a:t>
            </a:r>
            <a:r>
              <a:rPr lang="tr-TR" dirty="0"/>
              <a:t> </a:t>
            </a:r>
            <a:r>
              <a:rPr lang="tr-TR" dirty="0" err="1"/>
              <a:t>place</a:t>
            </a:r>
            <a:r>
              <a:rPr lang="tr-TR" dirty="0"/>
              <a:t> </a:t>
            </a:r>
            <a:r>
              <a:rPr lang="tr-TR" dirty="0" err="1"/>
              <a:t>everywhere</a:t>
            </a:r>
            <a:r>
              <a:rPr lang="tr-TR" dirty="0"/>
              <a:t>. </a:t>
            </a:r>
            <a:r>
              <a:rPr lang="tr-TR" dirty="0" err="1"/>
              <a:t>Nobody</a:t>
            </a:r>
            <a:r>
              <a:rPr lang="tr-TR" dirty="0"/>
              <a:t> ever </a:t>
            </a:r>
            <a:r>
              <a:rPr lang="tr-TR" dirty="0" err="1"/>
              <a:t>helps</a:t>
            </a:r>
            <a:r>
              <a:rPr lang="tr-TR" dirty="0"/>
              <a:t> me </a:t>
            </a:r>
            <a:r>
              <a:rPr lang="tr-TR" dirty="0" err="1"/>
              <a:t>into</a:t>
            </a:r>
            <a:r>
              <a:rPr lang="tr-TR" dirty="0"/>
              <a:t> </a:t>
            </a:r>
            <a:r>
              <a:rPr lang="tr-TR" dirty="0" err="1"/>
              <a:t>carriages</a:t>
            </a:r>
            <a:r>
              <a:rPr lang="tr-TR" dirty="0"/>
              <a:t>, </a:t>
            </a:r>
            <a:r>
              <a:rPr lang="tr-TR" dirty="0" err="1"/>
              <a:t>or</a:t>
            </a:r>
            <a:r>
              <a:rPr lang="tr-TR" dirty="0"/>
              <a:t> </a:t>
            </a:r>
            <a:r>
              <a:rPr lang="tr-TR" dirty="0" err="1"/>
              <a:t>over</a:t>
            </a:r>
            <a:r>
              <a:rPr lang="tr-TR" dirty="0"/>
              <a:t> </a:t>
            </a:r>
            <a:r>
              <a:rPr lang="tr-TR" dirty="0" err="1"/>
              <a:t>mud-puddles</a:t>
            </a:r>
            <a:r>
              <a:rPr lang="tr-TR" dirty="0"/>
              <a:t>, </a:t>
            </a:r>
            <a:r>
              <a:rPr lang="tr-TR" dirty="0" err="1"/>
              <a:t>or</a:t>
            </a:r>
            <a:r>
              <a:rPr lang="tr-TR" dirty="0"/>
              <a:t> </a:t>
            </a:r>
            <a:r>
              <a:rPr lang="tr-TR" dirty="0" err="1"/>
              <a:t>gives</a:t>
            </a:r>
            <a:r>
              <a:rPr lang="tr-TR" dirty="0"/>
              <a:t> me </a:t>
            </a:r>
            <a:r>
              <a:rPr lang="tr-TR" dirty="0" err="1"/>
              <a:t>any</a:t>
            </a:r>
            <a:r>
              <a:rPr lang="tr-TR" dirty="0"/>
              <a:t> </a:t>
            </a:r>
            <a:r>
              <a:rPr lang="tr-TR" dirty="0" err="1"/>
              <a:t>best</a:t>
            </a:r>
            <a:r>
              <a:rPr lang="tr-TR" dirty="0"/>
              <a:t> </a:t>
            </a:r>
            <a:r>
              <a:rPr lang="tr-TR" dirty="0" err="1"/>
              <a:t>place</a:t>
            </a:r>
            <a:r>
              <a:rPr lang="tr-TR" dirty="0"/>
              <a:t>! </a:t>
            </a:r>
            <a:r>
              <a:rPr lang="tr-TR" dirty="0" err="1"/>
              <a:t>And</a:t>
            </a:r>
            <a:r>
              <a:rPr lang="tr-TR" dirty="0"/>
              <a:t> </a:t>
            </a:r>
            <a:r>
              <a:rPr lang="tr-TR" dirty="0" err="1"/>
              <a:t>ain’t</a:t>
            </a:r>
            <a:r>
              <a:rPr lang="tr-TR" dirty="0"/>
              <a:t> I a </a:t>
            </a:r>
            <a:r>
              <a:rPr lang="tr-TR" dirty="0" err="1"/>
              <a:t>woman</a:t>
            </a:r>
            <a:r>
              <a:rPr lang="tr-TR" dirty="0"/>
              <a:t>? </a:t>
            </a:r>
            <a:r>
              <a:rPr lang="tr-TR" dirty="0" err="1"/>
              <a:t>look</a:t>
            </a:r>
            <a:r>
              <a:rPr lang="tr-TR" dirty="0"/>
              <a:t> at me! </a:t>
            </a:r>
            <a:r>
              <a:rPr lang="tr-TR" dirty="0" err="1"/>
              <a:t>Look</a:t>
            </a:r>
            <a:r>
              <a:rPr lang="tr-TR" dirty="0"/>
              <a:t> at </a:t>
            </a:r>
            <a:r>
              <a:rPr lang="tr-TR" dirty="0" err="1"/>
              <a:t>my</a:t>
            </a:r>
            <a:r>
              <a:rPr lang="tr-TR" dirty="0"/>
              <a:t> </a:t>
            </a:r>
            <a:r>
              <a:rPr lang="tr-TR" dirty="0" err="1"/>
              <a:t>arm</a:t>
            </a:r>
            <a:r>
              <a:rPr lang="tr-TR" dirty="0"/>
              <a:t>! I </a:t>
            </a:r>
            <a:r>
              <a:rPr lang="tr-TR" dirty="0" err="1"/>
              <a:t>have</a:t>
            </a:r>
            <a:r>
              <a:rPr lang="tr-TR" dirty="0"/>
              <a:t> </a:t>
            </a:r>
            <a:r>
              <a:rPr lang="tr-TR" dirty="0" err="1"/>
              <a:t>ploughed</a:t>
            </a:r>
            <a:r>
              <a:rPr lang="tr-TR" dirty="0"/>
              <a:t> </a:t>
            </a:r>
            <a:r>
              <a:rPr lang="tr-TR" dirty="0" err="1"/>
              <a:t>and</a:t>
            </a:r>
            <a:r>
              <a:rPr lang="tr-TR" dirty="0"/>
              <a:t> </a:t>
            </a:r>
            <a:r>
              <a:rPr lang="tr-TR" dirty="0" err="1"/>
              <a:t>planted</a:t>
            </a:r>
            <a:r>
              <a:rPr lang="tr-TR" dirty="0"/>
              <a:t>, </a:t>
            </a:r>
            <a:r>
              <a:rPr lang="tr-TR" dirty="0" err="1"/>
              <a:t>and</a:t>
            </a:r>
            <a:r>
              <a:rPr lang="tr-TR" dirty="0"/>
              <a:t> </a:t>
            </a:r>
            <a:r>
              <a:rPr lang="tr-TR" dirty="0" err="1"/>
              <a:t>gathered</a:t>
            </a:r>
            <a:r>
              <a:rPr lang="tr-TR" dirty="0"/>
              <a:t> </a:t>
            </a:r>
            <a:r>
              <a:rPr lang="tr-TR" dirty="0" err="1"/>
              <a:t>into</a:t>
            </a:r>
            <a:r>
              <a:rPr lang="tr-TR" dirty="0"/>
              <a:t> </a:t>
            </a:r>
            <a:r>
              <a:rPr lang="tr-TR" dirty="0" err="1"/>
              <a:t>barns</a:t>
            </a:r>
            <a:r>
              <a:rPr lang="tr-TR" dirty="0"/>
              <a:t>, </a:t>
            </a:r>
            <a:r>
              <a:rPr lang="tr-TR" dirty="0" err="1"/>
              <a:t>and</a:t>
            </a:r>
            <a:r>
              <a:rPr lang="tr-TR" dirty="0"/>
              <a:t> </a:t>
            </a:r>
            <a:r>
              <a:rPr lang="tr-TR" dirty="0" err="1"/>
              <a:t>no</a:t>
            </a:r>
            <a:r>
              <a:rPr lang="tr-TR" dirty="0"/>
              <a:t> </a:t>
            </a:r>
            <a:r>
              <a:rPr lang="tr-TR" dirty="0" err="1"/>
              <a:t>man</a:t>
            </a:r>
            <a:r>
              <a:rPr lang="tr-TR" dirty="0"/>
              <a:t> </a:t>
            </a:r>
            <a:r>
              <a:rPr lang="tr-TR" dirty="0" err="1"/>
              <a:t>could</a:t>
            </a:r>
            <a:r>
              <a:rPr lang="tr-TR" dirty="0"/>
              <a:t> </a:t>
            </a:r>
            <a:r>
              <a:rPr lang="tr-TR" dirty="0" err="1"/>
              <a:t>head</a:t>
            </a:r>
            <a:r>
              <a:rPr lang="tr-TR" dirty="0"/>
              <a:t> me! </a:t>
            </a:r>
            <a:r>
              <a:rPr lang="tr-TR" dirty="0" err="1"/>
              <a:t>And</a:t>
            </a:r>
            <a:r>
              <a:rPr lang="tr-TR" dirty="0"/>
              <a:t> </a:t>
            </a:r>
            <a:r>
              <a:rPr lang="tr-TR" dirty="0" err="1"/>
              <a:t>ain’t</a:t>
            </a:r>
            <a:r>
              <a:rPr lang="tr-TR" dirty="0"/>
              <a:t> I a </a:t>
            </a:r>
            <a:r>
              <a:rPr lang="tr-TR" dirty="0" err="1"/>
              <a:t>woman</a:t>
            </a:r>
            <a:r>
              <a:rPr lang="tr-TR" dirty="0"/>
              <a:t>? ı </a:t>
            </a:r>
            <a:r>
              <a:rPr lang="tr-TR" dirty="0" err="1"/>
              <a:t>could</a:t>
            </a:r>
            <a:r>
              <a:rPr lang="tr-TR" dirty="0"/>
              <a:t> </a:t>
            </a:r>
            <a:r>
              <a:rPr lang="tr-TR" dirty="0" err="1"/>
              <a:t>work</a:t>
            </a:r>
            <a:r>
              <a:rPr lang="tr-TR" dirty="0"/>
              <a:t> as </a:t>
            </a:r>
            <a:r>
              <a:rPr lang="tr-TR" dirty="0" err="1"/>
              <a:t>much</a:t>
            </a:r>
            <a:r>
              <a:rPr lang="tr-TR" dirty="0"/>
              <a:t> </a:t>
            </a:r>
            <a:r>
              <a:rPr lang="tr-TR" dirty="0" err="1"/>
              <a:t>and</a:t>
            </a:r>
            <a:r>
              <a:rPr lang="tr-TR" dirty="0"/>
              <a:t> </a:t>
            </a:r>
            <a:r>
              <a:rPr lang="tr-TR" dirty="0" err="1"/>
              <a:t>eat</a:t>
            </a:r>
            <a:r>
              <a:rPr lang="tr-TR" dirty="0"/>
              <a:t> as </a:t>
            </a:r>
            <a:r>
              <a:rPr lang="tr-TR" dirty="0" err="1"/>
              <a:t>much</a:t>
            </a:r>
            <a:r>
              <a:rPr lang="tr-TR" dirty="0"/>
              <a:t> as a </a:t>
            </a:r>
            <a:r>
              <a:rPr lang="tr-TR" dirty="0" err="1"/>
              <a:t>man</a:t>
            </a:r>
            <a:r>
              <a:rPr lang="tr-TR" dirty="0"/>
              <a:t>- </a:t>
            </a:r>
            <a:r>
              <a:rPr lang="tr-TR" dirty="0" err="1"/>
              <a:t>when</a:t>
            </a:r>
            <a:r>
              <a:rPr lang="tr-TR" dirty="0"/>
              <a:t> I </a:t>
            </a:r>
            <a:r>
              <a:rPr lang="tr-TR" dirty="0" err="1"/>
              <a:t>could</a:t>
            </a:r>
            <a:r>
              <a:rPr lang="tr-TR" dirty="0"/>
              <a:t> </a:t>
            </a:r>
            <a:r>
              <a:rPr lang="tr-TR" dirty="0" err="1"/>
              <a:t>get</a:t>
            </a:r>
            <a:r>
              <a:rPr lang="tr-TR" dirty="0"/>
              <a:t> it- </a:t>
            </a:r>
            <a:r>
              <a:rPr lang="tr-TR" dirty="0" err="1"/>
              <a:t>and</a:t>
            </a:r>
            <a:r>
              <a:rPr lang="tr-TR" dirty="0"/>
              <a:t> </a:t>
            </a:r>
            <a:r>
              <a:rPr lang="tr-TR" dirty="0" err="1"/>
              <a:t>bear</a:t>
            </a:r>
            <a:r>
              <a:rPr lang="tr-TR" dirty="0"/>
              <a:t> </a:t>
            </a:r>
            <a:r>
              <a:rPr lang="tr-TR" dirty="0" err="1"/>
              <a:t>the</a:t>
            </a:r>
            <a:r>
              <a:rPr lang="tr-TR" dirty="0"/>
              <a:t> </a:t>
            </a:r>
            <a:r>
              <a:rPr lang="tr-TR" dirty="0" err="1"/>
              <a:t>lash</a:t>
            </a:r>
            <a:r>
              <a:rPr lang="tr-TR" dirty="0"/>
              <a:t> as </a:t>
            </a:r>
            <a:r>
              <a:rPr lang="tr-TR" dirty="0" err="1"/>
              <a:t>well</a:t>
            </a:r>
            <a:r>
              <a:rPr lang="tr-TR" dirty="0"/>
              <a:t>! </a:t>
            </a:r>
            <a:r>
              <a:rPr lang="tr-TR" dirty="0" err="1"/>
              <a:t>And</a:t>
            </a:r>
            <a:r>
              <a:rPr lang="tr-TR" dirty="0"/>
              <a:t> </a:t>
            </a:r>
            <a:r>
              <a:rPr lang="tr-TR" dirty="0" err="1"/>
              <a:t>ain’t</a:t>
            </a:r>
            <a:r>
              <a:rPr lang="tr-TR" dirty="0"/>
              <a:t> I a </a:t>
            </a:r>
            <a:r>
              <a:rPr lang="tr-TR" dirty="0" err="1"/>
              <a:t>woman</a:t>
            </a:r>
            <a:r>
              <a:rPr lang="tr-TR" dirty="0"/>
              <a:t>? ı </a:t>
            </a:r>
            <a:r>
              <a:rPr lang="tr-TR" dirty="0" err="1"/>
              <a:t>have</a:t>
            </a:r>
            <a:r>
              <a:rPr lang="tr-TR" dirty="0"/>
              <a:t> </a:t>
            </a:r>
            <a:r>
              <a:rPr lang="tr-TR" dirty="0" err="1"/>
              <a:t>borne</a:t>
            </a:r>
            <a:r>
              <a:rPr lang="tr-TR" dirty="0"/>
              <a:t> </a:t>
            </a:r>
            <a:r>
              <a:rPr lang="tr-TR" dirty="0" err="1"/>
              <a:t>thirteen</a:t>
            </a:r>
            <a:r>
              <a:rPr lang="tr-TR" dirty="0"/>
              <a:t> </a:t>
            </a:r>
            <a:r>
              <a:rPr lang="tr-TR" dirty="0" err="1"/>
              <a:t>children</a:t>
            </a:r>
            <a:r>
              <a:rPr lang="tr-TR" dirty="0"/>
              <a:t>, </a:t>
            </a:r>
            <a:r>
              <a:rPr lang="tr-TR" dirty="0" err="1"/>
              <a:t>and</a:t>
            </a:r>
            <a:r>
              <a:rPr lang="tr-TR" dirty="0"/>
              <a:t> </a:t>
            </a:r>
            <a:r>
              <a:rPr lang="tr-TR" dirty="0" err="1"/>
              <a:t>seen</a:t>
            </a:r>
            <a:r>
              <a:rPr lang="tr-TR" dirty="0"/>
              <a:t> </a:t>
            </a:r>
            <a:r>
              <a:rPr lang="tr-TR" dirty="0" err="1"/>
              <a:t>most</a:t>
            </a:r>
            <a:r>
              <a:rPr lang="tr-TR" dirty="0"/>
              <a:t> </a:t>
            </a:r>
            <a:r>
              <a:rPr lang="tr-TR" dirty="0" err="1"/>
              <a:t>all</a:t>
            </a:r>
            <a:r>
              <a:rPr lang="tr-TR" dirty="0"/>
              <a:t> </a:t>
            </a:r>
            <a:r>
              <a:rPr lang="tr-TR" dirty="0" err="1"/>
              <a:t>sold</a:t>
            </a:r>
            <a:r>
              <a:rPr lang="tr-TR" dirty="0"/>
              <a:t> </a:t>
            </a:r>
            <a:r>
              <a:rPr lang="tr-TR" dirty="0" err="1"/>
              <a:t>off</a:t>
            </a:r>
            <a:r>
              <a:rPr lang="tr-TR" dirty="0"/>
              <a:t> </a:t>
            </a:r>
            <a:r>
              <a:rPr lang="tr-TR" dirty="0" err="1"/>
              <a:t>to</a:t>
            </a:r>
            <a:r>
              <a:rPr lang="tr-TR" dirty="0"/>
              <a:t> </a:t>
            </a:r>
            <a:r>
              <a:rPr lang="tr-TR" dirty="0" err="1"/>
              <a:t>slavery</a:t>
            </a:r>
            <a:r>
              <a:rPr lang="tr-TR" dirty="0"/>
              <a:t>, </a:t>
            </a:r>
            <a:r>
              <a:rPr lang="tr-TR" dirty="0" err="1"/>
              <a:t>and</a:t>
            </a:r>
            <a:r>
              <a:rPr lang="tr-TR" dirty="0"/>
              <a:t> </a:t>
            </a:r>
            <a:r>
              <a:rPr lang="tr-TR" dirty="0" err="1"/>
              <a:t>when</a:t>
            </a:r>
            <a:r>
              <a:rPr lang="tr-TR" dirty="0"/>
              <a:t> I </a:t>
            </a:r>
            <a:r>
              <a:rPr lang="tr-TR" dirty="0" err="1"/>
              <a:t>cried</a:t>
            </a:r>
            <a:r>
              <a:rPr lang="tr-TR" dirty="0"/>
              <a:t> </a:t>
            </a:r>
            <a:r>
              <a:rPr lang="tr-TR" dirty="0" err="1"/>
              <a:t>out</a:t>
            </a:r>
            <a:r>
              <a:rPr lang="tr-TR" dirty="0"/>
              <a:t> </a:t>
            </a:r>
            <a:r>
              <a:rPr lang="tr-TR" dirty="0" err="1"/>
              <a:t>with</a:t>
            </a:r>
            <a:r>
              <a:rPr lang="tr-TR" dirty="0"/>
              <a:t> </a:t>
            </a:r>
            <a:r>
              <a:rPr lang="tr-TR" dirty="0" err="1"/>
              <a:t>my</a:t>
            </a:r>
            <a:r>
              <a:rPr lang="tr-TR" dirty="0"/>
              <a:t> </a:t>
            </a:r>
            <a:r>
              <a:rPr lang="tr-TR" dirty="0" err="1"/>
              <a:t>mother’s</a:t>
            </a:r>
            <a:r>
              <a:rPr lang="tr-TR" dirty="0"/>
              <a:t> </a:t>
            </a:r>
            <a:r>
              <a:rPr lang="tr-TR" dirty="0" err="1"/>
              <a:t>grief</a:t>
            </a:r>
            <a:r>
              <a:rPr lang="tr-TR" dirty="0"/>
              <a:t>, </a:t>
            </a:r>
            <a:r>
              <a:rPr lang="tr-TR" dirty="0" err="1"/>
              <a:t>none</a:t>
            </a:r>
            <a:r>
              <a:rPr lang="tr-TR" dirty="0"/>
              <a:t> but </a:t>
            </a:r>
            <a:r>
              <a:rPr lang="tr-TR" dirty="0" err="1"/>
              <a:t>Jesus</a:t>
            </a:r>
            <a:r>
              <a:rPr lang="tr-TR" dirty="0"/>
              <a:t> </a:t>
            </a:r>
            <a:r>
              <a:rPr lang="tr-TR" dirty="0" err="1"/>
              <a:t>heard</a:t>
            </a:r>
            <a:r>
              <a:rPr lang="tr-TR" dirty="0"/>
              <a:t> me! </a:t>
            </a:r>
            <a:r>
              <a:rPr lang="tr-TR" dirty="0" err="1"/>
              <a:t>And</a:t>
            </a:r>
            <a:r>
              <a:rPr lang="tr-TR" dirty="0"/>
              <a:t> </a:t>
            </a:r>
            <a:r>
              <a:rPr lang="tr-TR" dirty="0" err="1"/>
              <a:t>ain’t</a:t>
            </a:r>
            <a:r>
              <a:rPr lang="tr-TR" dirty="0"/>
              <a:t> I a </a:t>
            </a:r>
            <a:r>
              <a:rPr lang="tr-TR" dirty="0" err="1"/>
              <a:t>woman</a:t>
            </a:r>
            <a:r>
              <a:rPr lang="tr-TR" dirty="0"/>
              <a:t>?</a:t>
            </a:r>
          </a:p>
        </p:txBody>
      </p:sp>
    </p:spTree>
    <p:extLst>
      <p:ext uri="{BB962C8B-B14F-4D97-AF65-F5344CB8AC3E}">
        <p14:creationId xmlns:p14="http://schemas.microsoft.com/office/powerpoint/2010/main" val="1267492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err="1"/>
              <a:t>Ain’t</a:t>
            </a:r>
            <a:r>
              <a:rPr lang="tr-TR" i="1" dirty="0"/>
              <a:t> I a </a:t>
            </a:r>
            <a:r>
              <a:rPr lang="tr-TR" i="1" dirty="0" err="1"/>
              <a:t>Woman</a:t>
            </a:r>
            <a:r>
              <a:rPr lang="tr-TR" i="1" dirty="0"/>
              <a:t>?</a:t>
            </a:r>
          </a:p>
        </p:txBody>
      </p:sp>
      <p:sp>
        <p:nvSpPr>
          <p:cNvPr id="3" name="İçerik Yer Tutucusu 2"/>
          <p:cNvSpPr>
            <a:spLocks noGrp="1"/>
          </p:cNvSpPr>
          <p:nvPr>
            <p:ph idx="1"/>
          </p:nvPr>
        </p:nvSpPr>
        <p:spPr/>
        <p:txBody>
          <a:bodyPr>
            <a:normAutofit lnSpcReduction="10000"/>
          </a:bodyPr>
          <a:lstStyle/>
          <a:p>
            <a:pPr marL="0" indent="0">
              <a:buNone/>
            </a:pPr>
            <a:r>
              <a:rPr lang="tr-TR" dirty="0"/>
              <a:t>…</a:t>
            </a:r>
          </a:p>
          <a:p>
            <a:pPr marL="0" indent="0">
              <a:buNone/>
            </a:pPr>
            <a:r>
              <a:rPr lang="tr-TR" dirty="0" err="1"/>
              <a:t>Little</a:t>
            </a:r>
            <a:r>
              <a:rPr lang="tr-TR" dirty="0"/>
              <a:t> </a:t>
            </a:r>
            <a:r>
              <a:rPr lang="tr-TR" dirty="0" err="1"/>
              <a:t>man</a:t>
            </a:r>
            <a:r>
              <a:rPr lang="tr-TR" dirty="0"/>
              <a:t> in </a:t>
            </a:r>
            <a:r>
              <a:rPr lang="tr-TR" dirty="0" err="1"/>
              <a:t>black</a:t>
            </a:r>
            <a:r>
              <a:rPr lang="tr-TR" dirty="0"/>
              <a:t> </a:t>
            </a:r>
            <a:r>
              <a:rPr lang="tr-TR" dirty="0" err="1"/>
              <a:t>there</a:t>
            </a:r>
            <a:r>
              <a:rPr lang="tr-TR" dirty="0"/>
              <a:t>, he </a:t>
            </a:r>
            <a:r>
              <a:rPr lang="tr-TR" dirty="0" err="1"/>
              <a:t>says</a:t>
            </a:r>
            <a:r>
              <a:rPr lang="tr-TR" dirty="0"/>
              <a:t> </a:t>
            </a:r>
            <a:r>
              <a:rPr lang="tr-TR" dirty="0" err="1"/>
              <a:t>women</a:t>
            </a:r>
            <a:r>
              <a:rPr lang="tr-TR" dirty="0"/>
              <a:t> </a:t>
            </a:r>
            <a:r>
              <a:rPr lang="tr-TR" dirty="0" err="1"/>
              <a:t>can’t</a:t>
            </a:r>
            <a:r>
              <a:rPr lang="tr-TR" dirty="0"/>
              <a:t> </a:t>
            </a:r>
            <a:r>
              <a:rPr lang="tr-TR" dirty="0" err="1"/>
              <a:t>have</a:t>
            </a:r>
            <a:r>
              <a:rPr lang="tr-TR" dirty="0"/>
              <a:t> as </a:t>
            </a:r>
            <a:r>
              <a:rPr lang="tr-TR" dirty="0" err="1"/>
              <a:t>much</a:t>
            </a:r>
            <a:r>
              <a:rPr lang="tr-TR" dirty="0"/>
              <a:t> </a:t>
            </a:r>
            <a:r>
              <a:rPr lang="tr-TR" dirty="0" err="1"/>
              <a:t>rights</a:t>
            </a:r>
            <a:r>
              <a:rPr lang="tr-TR" dirty="0"/>
              <a:t> as men, ‘</a:t>
            </a:r>
            <a:r>
              <a:rPr lang="tr-TR" dirty="0" err="1"/>
              <a:t>cause</a:t>
            </a:r>
            <a:r>
              <a:rPr lang="tr-TR" dirty="0"/>
              <a:t> </a:t>
            </a:r>
            <a:r>
              <a:rPr lang="tr-TR" dirty="0" err="1"/>
              <a:t>Christ</a:t>
            </a:r>
            <a:r>
              <a:rPr lang="tr-TR" dirty="0"/>
              <a:t> </a:t>
            </a:r>
            <a:r>
              <a:rPr lang="tr-TR" dirty="0" err="1"/>
              <a:t>wasn’t</a:t>
            </a:r>
            <a:r>
              <a:rPr lang="tr-TR" dirty="0"/>
              <a:t> a </a:t>
            </a:r>
            <a:r>
              <a:rPr lang="tr-TR" dirty="0" err="1"/>
              <a:t>woman</a:t>
            </a:r>
            <a:r>
              <a:rPr lang="tr-TR" dirty="0"/>
              <a:t>! </a:t>
            </a:r>
            <a:r>
              <a:rPr lang="tr-TR" dirty="0" err="1"/>
              <a:t>where</a:t>
            </a:r>
            <a:r>
              <a:rPr lang="tr-TR" dirty="0"/>
              <a:t> </a:t>
            </a:r>
            <a:r>
              <a:rPr lang="tr-TR" dirty="0" err="1"/>
              <a:t>did</a:t>
            </a:r>
            <a:r>
              <a:rPr lang="tr-TR" dirty="0"/>
              <a:t> </a:t>
            </a:r>
            <a:r>
              <a:rPr lang="tr-TR" dirty="0" err="1"/>
              <a:t>your</a:t>
            </a:r>
            <a:r>
              <a:rPr lang="tr-TR" dirty="0"/>
              <a:t> </a:t>
            </a:r>
            <a:r>
              <a:rPr lang="tr-TR" dirty="0" err="1"/>
              <a:t>Christ</a:t>
            </a:r>
            <a:r>
              <a:rPr lang="tr-TR" dirty="0"/>
              <a:t> </a:t>
            </a:r>
            <a:r>
              <a:rPr lang="tr-TR" dirty="0" err="1"/>
              <a:t>come</a:t>
            </a:r>
            <a:r>
              <a:rPr lang="tr-TR" dirty="0"/>
              <a:t> </a:t>
            </a:r>
            <a:r>
              <a:rPr lang="tr-TR" dirty="0" err="1"/>
              <a:t>from</a:t>
            </a:r>
            <a:r>
              <a:rPr lang="tr-TR" dirty="0"/>
              <a:t>? </a:t>
            </a:r>
            <a:r>
              <a:rPr lang="tr-TR" dirty="0" err="1"/>
              <a:t>Where</a:t>
            </a:r>
            <a:r>
              <a:rPr lang="tr-TR" dirty="0"/>
              <a:t> </a:t>
            </a:r>
            <a:r>
              <a:rPr lang="tr-TR" dirty="0" err="1"/>
              <a:t>did</a:t>
            </a:r>
            <a:r>
              <a:rPr lang="tr-TR" dirty="0"/>
              <a:t> </a:t>
            </a:r>
            <a:r>
              <a:rPr lang="tr-TR" dirty="0" err="1"/>
              <a:t>your</a:t>
            </a:r>
            <a:r>
              <a:rPr lang="tr-TR" dirty="0"/>
              <a:t> </a:t>
            </a:r>
            <a:r>
              <a:rPr lang="tr-TR" dirty="0" err="1"/>
              <a:t>Christ</a:t>
            </a:r>
            <a:r>
              <a:rPr lang="tr-TR" dirty="0"/>
              <a:t> </a:t>
            </a:r>
            <a:r>
              <a:rPr lang="tr-TR" dirty="0" err="1"/>
              <a:t>come</a:t>
            </a:r>
            <a:r>
              <a:rPr lang="tr-TR" dirty="0"/>
              <a:t> </a:t>
            </a:r>
            <a:r>
              <a:rPr lang="tr-TR" dirty="0" err="1"/>
              <a:t>from</a:t>
            </a:r>
            <a:r>
              <a:rPr lang="tr-TR" dirty="0"/>
              <a:t>? </a:t>
            </a:r>
            <a:r>
              <a:rPr lang="tr-TR" dirty="0" err="1"/>
              <a:t>From</a:t>
            </a:r>
            <a:r>
              <a:rPr lang="tr-TR" dirty="0"/>
              <a:t> </a:t>
            </a:r>
            <a:r>
              <a:rPr lang="tr-TR" dirty="0" err="1"/>
              <a:t>God</a:t>
            </a:r>
            <a:r>
              <a:rPr lang="tr-TR" dirty="0"/>
              <a:t> </a:t>
            </a:r>
            <a:r>
              <a:rPr lang="tr-TR" dirty="0" err="1"/>
              <a:t>and</a:t>
            </a:r>
            <a:r>
              <a:rPr lang="tr-TR" dirty="0"/>
              <a:t> a </a:t>
            </a:r>
            <a:r>
              <a:rPr lang="tr-TR" dirty="0" err="1"/>
              <a:t>woman</a:t>
            </a:r>
            <a:r>
              <a:rPr lang="tr-TR" dirty="0"/>
              <a:t>! Man had </a:t>
            </a:r>
            <a:r>
              <a:rPr lang="tr-TR" dirty="0" err="1"/>
              <a:t>nothing</a:t>
            </a:r>
            <a:r>
              <a:rPr lang="tr-TR" dirty="0"/>
              <a:t> </a:t>
            </a:r>
            <a:r>
              <a:rPr lang="tr-TR" dirty="0" err="1"/>
              <a:t>to</a:t>
            </a:r>
            <a:r>
              <a:rPr lang="tr-TR" dirty="0"/>
              <a:t> do </a:t>
            </a:r>
            <a:r>
              <a:rPr lang="tr-TR" dirty="0" err="1"/>
              <a:t>with</a:t>
            </a:r>
            <a:r>
              <a:rPr lang="tr-TR" dirty="0"/>
              <a:t> </a:t>
            </a:r>
            <a:r>
              <a:rPr lang="tr-TR" dirty="0" err="1"/>
              <a:t>Him</a:t>
            </a:r>
            <a:r>
              <a:rPr lang="tr-TR" dirty="0"/>
              <a:t>.</a:t>
            </a:r>
          </a:p>
          <a:p>
            <a:pPr marL="0" indent="0">
              <a:buNone/>
            </a:pPr>
            <a:r>
              <a:rPr lang="tr-TR" dirty="0"/>
              <a:t>…</a:t>
            </a:r>
          </a:p>
          <a:p>
            <a:pPr marL="0" indent="0">
              <a:buNone/>
            </a:pPr>
            <a:r>
              <a:rPr lang="tr-TR" dirty="0" err="1"/>
              <a:t>Obliged</a:t>
            </a:r>
            <a:r>
              <a:rPr lang="tr-TR" dirty="0"/>
              <a:t> </a:t>
            </a:r>
            <a:r>
              <a:rPr lang="tr-TR" dirty="0" err="1"/>
              <a:t>to</a:t>
            </a:r>
            <a:r>
              <a:rPr lang="tr-TR" dirty="0"/>
              <a:t> </a:t>
            </a:r>
            <a:r>
              <a:rPr lang="tr-TR" dirty="0" err="1"/>
              <a:t>you</a:t>
            </a:r>
            <a:r>
              <a:rPr lang="tr-TR" dirty="0"/>
              <a:t> </a:t>
            </a:r>
            <a:r>
              <a:rPr lang="tr-TR" dirty="0" err="1"/>
              <a:t>for</a:t>
            </a:r>
            <a:r>
              <a:rPr lang="tr-TR" dirty="0"/>
              <a:t> </a:t>
            </a:r>
            <a:r>
              <a:rPr lang="tr-TR" dirty="0" err="1"/>
              <a:t>hearing</a:t>
            </a:r>
            <a:r>
              <a:rPr lang="tr-TR" dirty="0"/>
              <a:t> me, </a:t>
            </a:r>
            <a:r>
              <a:rPr lang="tr-TR" dirty="0" err="1"/>
              <a:t>and</a:t>
            </a:r>
            <a:r>
              <a:rPr lang="tr-TR" dirty="0"/>
              <a:t> </a:t>
            </a:r>
            <a:r>
              <a:rPr lang="tr-TR" dirty="0" err="1"/>
              <a:t>now</a:t>
            </a:r>
            <a:r>
              <a:rPr lang="tr-TR" dirty="0"/>
              <a:t> </a:t>
            </a:r>
            <a:r>
              <a:rPr lang="tr-TR" dirty="0" err="1"/>
              <a:t>old</a:t>
            </a:r>
            <a:r>
              <a:rPr lang="tr-TR" dirty="0"/>
              <a:t> </a:t>
            </a:r>
            <a:r>
              <a:rPr lang="tr-TR" dirty="0" err="1"/>
              <a:t>Sojourner</a:t>
            </a:r>
            <a:r>
              <a:rPr lang="tr-TR" dirty="0"/>
              <a:t> </a:t>
            </a:r>
            <a:r>
              <a:rPr lang="tr-TR" dirty="0" err="1"/>
              <a:t>ain’t</a:t>
            </a:r>
            <a:r>
              <a:rPr lang="tr-TR" dirty="0"/>
              <a:t> </a:t>
            </a:r>
            <a:r>
              <a:rPr lang="tr-TR" dirty="0" err="1"/>
              <a:t>got</a:t>
            </a:r>
            <a:r>
              <a:rPr lang="tr-TR" dirty="0"/>
              <a:t> </a:t>
            </a:r>
            <a:r>
              <a:rPr lang="tr-TR" dirty="0" err="1"/>
              <a:t>nothing</a:t>
            </a:r>
            <a:r>
              <a:rPr lang="tr-TR" dirty="0"/>
              <a:t> </a:t>
            </a:r>
            <a:r>
              <a:rPr lang="tr-TR" dirty="0" err="1"/>
              <a:t>more</a:t>
            </a:r>
            <a:r>
              <a:rPr lang="tr-TR" dirty="0"/>
              <a:t> </a:t>
            </a:r>
            <a:r>
              <a:rPr lang="tr-TR" dirty="0" err="1"/>
              <a:t>to</a:t>
            </a:r>
            <a:r>
              <a:rPr lang="tr-TR" dirty="0"/>
              <a:t> say.</a:t>
            </a:r>
          </a:p>
        </p:txBody>
      </p:sp>
    </p:spTree>
    <p:extLst>
      <p:ext uri="{BB962C8B-B14F-4D97-AF65-F5344CB8AC3E}">
        <p14:creationId xmlns:p14="http://schemas.microsoft.com/office/powerpoint/2010/main" val="3011679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a:p>
            <a:pPr marL="0" indent="0" algn="just">
              <a:buNone/>
            </a:pPr>
            <a:r>
              <a:rPr lang="tr-TR" dirty="0" err="1"/>
              <a:t>What</a:t>
            </a:r>
            <a:r>
              <a:rPr lang="tr-TR" dirty="0"/>
              <a:t> </a:t>
            </a:r>
            <a:r>
              <a:rPr lang="tr-TR" dirty="0" err="1"/>
              <a:t>are</a:t>
            </a:r>
            <a:r>
              <a:rPr lang="tr-TR" dirty="0"/>
              <a:t> </a:t>
            </a:r>
            <a:r>
              <a:rPr lang="tr-TR" dirty="0" err="1"/>
              <a:t>the</a:t>
            </a:r>
            <a:r>
              <a:rPr lang="tr-TR" dirty="0"/>
              <a:t> </a:t>
            </a:r>
            <a:r>
              <a:rPr lang="tr-TR" dirty="0" err="1"/>
              <a:t>duties</a:t>
            </a:r>
            <a:r>
              <a:rPr lang="tr-TR" dirty="0"/>
              <a:t> of </a:t>
            </a:r>
            <a:r>
              <a:rPr lang="tr-TR" dirty="0" err="1"/>
              <a:t>housewives</a:t>
            </a:r>
            <a:r>
              <a:rPr lang="tr-TR" dirty="0"/>
              <a:t>?</a:t>
            </a:r>
          </a:p>
          <a:p>
            <a:pPr marL="0" indent="0">
              <a:buNone/>
            </a:pPr>
            <a:r>
              <a:rPr lang="tr-TR" dirty="0"/>
              <a:t>                                    </a:t>
            </a:r>
          </a:p>
        </p:txBody>
      </p:sp>
    </p:spTree>
    <p:extLst>
      <p:ext uri="{BB962C8B-B14F-4D97-AF65-F5344CB8AC3E}">
        <p14:creationId xmlns:p14="http://schemas.microsoft.com/office/powerpoint/2010/main" val="4221408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2800" dirty="0" err="1"/>
              <a:t>The</a:t>
            </a:r>
            <a:r>
              <a:rPr lang="tr-TR" sz="2800" dirty="0"/>
              <a:t> </a:t>
            </a:r>
            <a:r>
              <a:rPr lang="tr-TR" sz="2800" dirty="0" err="1"/>
              <a:t>speech</a:t>
            </a:r>
            <a:r>
              <a:rPr lang="tr-TR" sz="2800" dirty="0"/>
              <a:t> «</a:t>
            </a:r>
            <a:r>
              <a:rPr lang="tr-TR" sz="2800" dirty="0" err="1"/>
              <a:t>Why</a:t>
            </a:r>
            <a:r>
              <a:rPr lang="tr-TR" sz="2800" dirty="0"/>
              <a:t> I </a:t>
            </a:r>
            <a:r>
              <a:rPr lang="tr-TR" sz="2800" dirty="0" err="1"/>
              <a:t>Want</a:t>
            </a:r>
            <a:r>
              <a:rPr lang="tr-TR" sz="2800" dirty="0"/>
              <a:t> a </a:t>
            </a:r>
            <a:r>
              <a:rPr lang="tr-TR" sz="2800" dirty="0" err="1"/>
              <a:t>Wife</a:t>
            </a:r>
            <a:r>
              <a:rPr lang="tr-TR" sz="2800" dirty="0"/>
              <a:t>?», a </a:t>
            </a:r>
            <a:r>
              <a:rPr lang="tr-TR" sz="2800" dirty="0" err="1"/>
              <a:t>legendary</a:t>
            </a:r>
            <a:r>
              <a:rPr lang="tr-TR" sz="2800" dirty="0"/>
              <a:t> feminist satire, </a:t>
            </a:r>
            <a:r>
              <a:rPr lang="tr-TR" sz="2800" dirty="0" err="1"/>
              <a:t>was</a:t>
            </a:r>
            <a:r>
              <a:rPr lang="tr-TR" sz="2800" dirty="0"/>
              <a:t> </a:t>
            </a:r>
            <a:r>
              <a:rPr lang="tr-TR" sz="2800" dirty="0" err="1"/>
              <a:t>delivered</a:t>
            </a:r>
            <a:r>
              <a:rPr lang="tr-TR" sz="2800" dirty="0"/>
              <a:t> bu </a:t>
            </a:r>
            <a:r>
              <a:rPr lang="tr-TR" sz="2800" dirty="0" err="1"/>
              <a:t>Judy</a:t>
            </a:r>
            <a:r>
              <a:rPr lang="tr-TR" sz="2800" dirty="0"/>
              <a:t> </a:t>
            </a:r>
            <a:r>
              <a:rPr lang="tr-TR" sz="2800" dirty="0" err="1"/>
              <a:t>Syfers</a:t>
            </a:r>
            <a:r>
              <a:rPr lang="tr-TR" sz="2800" dirty="0"/>
              <a:t> on </a:t>
            </a:r>
            <a:r>
              <a:rPr lang="tr-TR" sz="2800" dirty="0" err="1"/>
              <a:t>August</a:t>
            </a:r>
            <a:r>
              <a:rPr lang="tr-TR" sz="2800" dirty="0"/>
              <a:t> 26, 1970.</a:t>
            </a:r>
            <a:br>
              <a:rPr lang="tr-TR" sz="2800" dirty="0"/>
            </a:br>
            <a:endParaRPr lang="tr-TR" sz="2800" dirty="0"/>
          </a:p>
        </p:txBody>
      </p:sp>
      <p:pic>
        <p:nvPicPr>
          <p:cNvPr id="6" name="İçerik Yer Tutucusu 5"/>
          <p:cNvPicPr>
            <a:picLocks noGrp="1" noChangeAspect="1"/>
          </p:cNvPicPr>
          <p:nvPr>
            <p:ph idx="1"/>
          </p:nvPr>
        </p:nvPicPr>
        <p:blipFill>
          <a:blip r:embed="rId2"/>
          <a:stretch>
            <a:fillRect/>
          </a:stretch>
        </p:blipFill>
        <p:spPr>
          <a:xfrm>
            <a:off x="2648564" y="1052736"/>
            <a:ext cx="4299700" cy="5688632"/>
          </a:xfrm>
          <a:prstGeom prst="rect">
            <a:avLst/>
          </a:prstGeom>
        </p:spPr>
      </p:pic>
    </p:spTree>
    <p:extLst>
      <p:ext uri="{BB962C8B-B14F-4D97-AF65-F5344CB8AC3E}">
        <p14:creationId xmlns:p14="http://schemas.microsoft.com/office/powerpoint/2010/main" val="1346659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5911873"/>
          </a:xfrm>
        </p:spPr>
        <p:txBody>
          <a:bodyPr/>
          <a:lstStyle/>
          <a:p>
            <a:pPr algn="just">
              <a:buNone/>
            </a:pPr>
            <a:r>
              <a:rPr lang="tr-TR" dirty="0"/>
              <a:t>	</a:t>
            </a:r>
            <a:r>
              <a:rPr lang="en-US" dirty="0"/>
              <a:t>I belong to that classification of people known as wives. I am </a:t>
            </a:r>
            <a:r>
              <a:rPr lang="tr-TR" dirty="0"/>
              <a:t>a</a:t>
            </a:r>
            <a:r>
              <a:rPr lang="en-US" dirty="0"/>
              <a:t> </a:t>
            </a:r>
            <a:r>
              <a:rPr lang="tr-TR" dirty="0"/>
              <a:t>w</a:t>
            </a:r>
            <a:r>
              <a:rPr lang="en-US" dirty="0" err="1"/>
              <a:t>ife</a:t>
            </a:r>
            <a:r>
              <a:rPr lang="en-US" dirty="0"/>
              <a:t>. And, not altogether incidentally, I am a mother.</a:t>
            </a:r>
            <a:endParaRPr lang="tr-TR" dirty="0"/>
          </a:p>
          <a:p>
            <a:pPr algn="just">
              <a:buNone/>
            </a:pPr>
            <a:r>
              <a:rPr lang="tr-TR" dirty="0"/>
              <a:t>	</a:t>
            </a:r>
            <a:r>
              <a:rPr lang="en-US" dirty="0"/>
              <a:t>Not too long ago a male friend of mine appeared on the scene fresh from a recent divorce. He had one child, who is, of course, with his ex-wife. He is looking for another wife. As I thought about him while I was ironing one evening, it suddenly occurred to me that </a:t>
            </a:r>
            <a:r>
              <a:rPr lang="tr-TR" dirty="0"/>
              <a:t>I</a:t>
            </a:r>
            <a:r>
              <a:rPr lang="en-US" dirty="0"/>
              <a:t>, too, would like to have a wife. Why do I want a wife? </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14290"/>
            <a:ext cx="8229600" cy="6311054"/>
          </a:xfrm>
        </p:spPr>
        <p:txBody>
          <a:bodyPr>
            <a:normAutofit fontScale="85000" lnSpcReduction="20000"/>
          </a:bodyPr>
          <a:lstStyle/>
          <a:p>
            <a:pPr algn="just">
              <a:buNone/>
            </a:pPr>
            <a:r>
              <a:rPr lang="tr-TR" dirty="0"/>
              <a:t>	</a:t>
            </a:r>
            <a:r>
              <a:rPr lang="en-US" dirty="0"/>
              <a:t>I would like to go back to school so that I can become economically independent, support myself, and, if need be, support those dependent upon me. I want a wife who will work and send me to school. And while I am going to school, I want a wife to take care of my children.</a:t>
            </a:r>
            <a:endParaRPr lang="tr-TR" dirty="0"/>
          </a:p>
          <a:p>
            <a:pPr algn="just">
              <a:buNone/>
            </a:pPr>
            <a:r>
              <a:rPr lang="tr-TR" dirty="0"/>
              <a:t>     I </a:t>
            </a:r>
            <a:r>
              <a:rPr lang="tr-TR" dirty="0" err="1"/>
              <a:t>want</a:t>
            </a:r>
            <a:r>
              <a:rPr lang="tr-TR" dirty="0"/>
              <a:t> a </a:t>
            </a:r>
            <a:r>
              <a:rPr lang="tr-TR" dirty="0" err="1"/>
              <a:t>wife</a:t>
            </a:r>
            <a:r>
              <a:rPr lang="tr-TR" dirty="0"/>
              <a:t> </a:t>
            </a:r>
            <a:r>
              <a:rPr lang="tr-TR" dirty="0" err="1"/>
              <a:t>to</a:t>
            </a:r>
            <a:r>
              <a:rPr lang="tr-TR" dirty="0"/>
              <a:t> </a:t>
            </a:r>
            <a:r>
              <a:rPr lang="tr-TR" dirty="0" err="1"/>
              <a:t>keep</a:t>
            </a:r>
            <a:r>
              <a:rPr lang="tr-TR" dirty="0"/>
              <a:t> </a:t>
            </a:r>
            <a:r>
              <a:rPr lang="tr-TR" dirty="0" err="1"/>
              <a:t>track</a:t>
            </a:r>
            <a:r>
              <a:rPr lang="tr-TR" dirty="0"/>
              <a:t> of </a:t>
            </a:r>
            <a:r>
              <a:rPr lang="tr-TR" dirty="0" err="1"/>
              <a:t>the</a:t>
            </a:r>
            <a:r>
              <a:rPr lang="tr-TR" dirty="0"/>
              <a:t> </a:t>
            </a:r>
            <a:r>
              <a:rPr lang="tr-TR" dirty="0" err="1"/>
              <a:t>children’s</a:t>
            </a:r>
            <a:r>
              <a:rPr lang="tr-TR" dirty="0"/>
              <a:t> </a:t>
            </a:r>
            <a:r>
              <a:rPr lang="tr-TR" dirty="0" err="1"/>
              <a:t>doctor</a:t>
            </a:r>
            <a:r>
              <a:rPr lang="tr-TR" dirty="0"/>
              <a:t> </a:t>
            </a:r>
            <a:r>
              <a:rPr lang="tr-TR" dirty="0" err="1"/>
              <a:t>and</a:t>
            </a:r>
            <a:r>
              <a:rPr lang="tr-TR" dirty="0"/>
              <a:t> </a:t>
            </a:r>
            <a:r>
              <a:rPr lang="tr-TR" dirty="0" err="1"/>
              <a:t>dentist</a:t>
            </a:r>
            <a:r>
              <a:rPr lang="tr-TR" dirty="0"/>
              <a:t> </a:t>
            </a:r>
            <a:r>
              <a:rPr lang="tr-TR" dirty="0" err="1"/>
              <a:t>appointments</a:t>
            </a:r>
            <a:r>
              <a:rPr lang="tr-TR" dirty="0"/>
              <a:t>. </a:t>
            </a:r>
            <a:r>
              <a:rPr lang="tr-TR" dirty="0" err="1"/>
              <a:t>And</a:t>
            </a:r>
            <a:r>
              <a:rPr lang="tr-TR" dirty="0"/>
              <a:t> </a:t>
            </a:r>
            <a:r>
              <a:rPr lang="tr-TR" dirty="0" err="1"/>
              <a:t>to</a:t>
            </a:r>
            <a:r>
              <a:rPr lang="tr-TR" dirty="0"/>
              <a:t> </a:t>
            </a:r>
            <a:r>
              <a:rPr lang="tr-TR" dirty="0" err="1"/>
              <a:t>keep</a:t>
            </a:r>
            <a:r>
              <a:rPr lang="tr-TR" dirty="0"/>
              <a:t> </a:t>
            </a:r>
            <a:r>
              <a:rPr lang="tr-TR" dirty="0" err="1"/>
              <a:t>track</a:t>
            </a:r>
            <a:r>
              <a:rPr lang="tr-TR" dirty="0"/>
              <a:t> of mine, </a:t>
            </a:r>
            <a:r>
              <a:rPr lang="tr-TR" dirty="0" err="1"/>
              <a:t>too</a:t>
            </a:r>
            <a:r>
              <a:rPr lang="tr-TR" dirty="0"/>
              <a:t>.</a:t>
            </a:r>
          </a:p>
          <a:p>
            <a:pPr algn="just">
              <a:buNone/>
            </a:pPr>
            <a:r>
              <a:rPr lang="tr-TR" dirty="0"/>
              <a:t>	I </a:t>
            </a:r>
            <a:r>
              <a:rPr lang="tr-TR" dirty="0" err="1"/>
              <a:t>want</a:t>
            </a:r>
            <a:r>
              <a:rPr lang="tr-TR" dirty="0"/>
              <a:t> a </a:t>
            </a:r>
            <a:r>
              <a:rPr lang="tr-TR" dirty="0" err="1"/>
              <a:t>wife</a:t>
            </a:r>
            <a:r>
              <a:rPr lang="tr-TR" dirty="0"/>
              <a:t> </a:t>
            </a:r>
            <a:r>
              <a:rPr lang="tr-TR" dirty="0" err="1"/>
              <a:t>to</a:t>
            </a:r>
            <a:r>
              <a:rPr lang="tr-TR" dirty="0"/>
              <a:t> </a:t>
            </a:r>
            <a:r>
              <a:rPr lang="tr-TR" dirty="0" err="1"/>
              <a:t>make</a:t>
            </a:r>
            <a:r>
              <a:rPr lang="tr-TR" dirty="0"/>
              <a:t> sure </a:t>
            </a:r>
            <a:r>
              <a:rPr lang="tr-TR" dirty="0" err="1"/>
              <a:t>my</a:t>
            </a:r>
            <a:r>
              <a:rPr lang="tr-TR" dirty="0"/>
              <a:t> </a:t>
            </a:r>
            <a:r>
              <a:rPr lang="tr-TR" dirty="0" err="1"/>
              <a:t>children</a:t>
            </a:r>
            <a:r>
              <a:rPr lang="tr-TR" dirty="0"/>
              <a:t> </a:t>
            </a:r>
            <a:r>
              <a:rPr lang="tr-TR" dirty="0" err="1"/>
              <a:t>eat</a:t>
            </a:r>
            <a:r>
              <a:rPr lang="tr-TR" dirty="0"/>
              <a:t> </a:t>
            </a:r>
            <a:r>
              <a:rPr lang="tr-TR" dirty="0" err="1"/>
              <a:t>properly</a:t>
            </a:r>
            <a:r>
              <a:rPr lang="tr-TR" dirty="0"/>
              <a:t> </a:t>
            </a:r>
            <a:r>
              <a:rPr lang="tr-TR" dirty="0" err="1"/>
              <a:t>and</a:t>
            </a:r>
            <a:r>
              <a:rPr lang="tr-TR" dirty="0"/>
              <a:t> </a:t>
            </a:r>
            <a:r>
              <a:rPr lang="tr-TR" dirty="0" err="1"/>
              <a:t>are</a:t>
            </a:r>
            <a:r>
              <a:rPr lang="tr-TR" dirty="0"/>
              <a:t> </a:t>
            </a:r>
            <a:r>
              <a:rPr lang="tr-TR" dirty="0" err="1"/>
              <a:t>kept</a:t>
            </a:r>
            <a:r>
              <a:rPr lang="tr-TR" dirty="0"/>
              <a:t> </a:t>
            </a:r>
            <a:r>
              <a:rPr lang="tr-TR" dirty="0" err="1"/>
              <a:t>clean</a:t>
            </a:r>
            <a:r>
              <a:rPr lang="tr-TR" dirty="0"/>
              <a:t>. I </a:t>
            </a:r>
            <a:r>
              <a:rPr lang="tr-TR" dirty="0" err="1"/>
              <a:t>want</a:t>
            </a:r>
            <a:r>
              <a:rPr lang="tr-TR" dirty="0"/>
              <a:t> a </a:t>
            </a:r>
            <a:r>
              <a:rPr lang="tr-TR" dirty="0" err="1"/>
              <a:t>wife</a:t>
            </a:r>
            <a:r>
              <a:rPr lang="tr-TR" dirty="0"/>
              <a:t> </a:t>
            </a:r>
            <a:r>
              <a:rPr lang="tr-TR" dirty="0" err="1"/>
              <a:t>who</a:t>
            </a:r>
            <a:r>
              <a:rPr lang="tr-TR" dirty="0"/>
              <a:t> </a:t>
            </a:r>
            <a:r>
              <a:rPr lang="tr-TR" dirty="0" err="1"/>
              <a:t>will</a:t>
            </a:r>
            <a:r>
              <a:rPr lang="tr-TR" dirty="0"/>
              <a:t> </a:t>
            </a:r>
            <a:r>
              <a:rPr lang="tr-TR" dirty="0" err="1"/>
              <a:t>wash</a:t>
            </a:r>
            <a:r>
              <a:rPr lang="tr-TR" dirty="0"/>
              <a:t> </a:t>
            </a:r>
            <a:r>
              <a:rPr lang="tr-TR" dirty="0" err="1"/>
              <a:t>the</a:t>
            </a:r>
            <a:r>
              <a:rPr lang="tr-TR" dirty="0"/>
              <a:t> </a:t>
            </a:r>
            <a:r>
              <a:rPr lang="tr-TR" dirty="0" err="1"/>
              <a:t>children’s</a:t>
            </a:r>
            <a:r>
              <a:rPr lang="tr-TR" dirty="0"/>
              <a:t> </a:t>
            </a:r>
            <a:r>
              <a:rPr lang="tr-TR" dirty="0" err="1"/>
              <a:t>clothes</a:t>
            </a:r>
            <a:r>
              <a:rPr lang="tr-TR" dirty="0"/>
              <a:t> </a:t>
            </a:r>
            <a:r>
              <a:rPr lang="tr-TR" dirty="0" err="1"/>
              <a:t>and</a:t>
            </a:r>
            <a:r>
              <a:rPr lang="tr-TR" dirty="0"/>
              <a:t> </a:t>
            </a:r>
            <a:r>
              <a:rPr lang="tr-TR" dirty="0" err="1"/>
              <a:t>keep</a:t>
            </a:r>
            <a:r>
              <a:rPr lang="tr-TR" dirty="0"/>
              <a:t> </a:t>
            </a:r>
            <a:r>
              <a:rPr lang="tr-TR" dirty="0" err="1"/>
              <a:t>them</a:t>
            </a:r>
            <a:r>
              <a:rPr lang="tr-TR" dirty="0"/>
              <a:t> </a:t>
            </a:r>
            <a:r>
              <a:rPr lang="tr-TR" dirty="0" err="1"/>
              <a:t>mended</a:t>
            </a:r>
            <a:r>
              <a:rPr lang="tr-TR" dirty="0"/>
              <a:t>.... </a:t>
            </a:r>
            <a:r>
              <a:rPr lang="tr-TR" dirty="0" err="1"/>
              <a:t>Takes</a:t>
            </a:r>
            <a:r>
              <a:rPr lang="tr-TR" dirty="0"/>
              <a:t> </a:t>
            </a:r>
            <a:r>
              <a:rPr lang="tr-TR" dirty="0" err="1"/>
              <a:t>them</a:t>
            </a:r>
            <a:r>
              <a:rPr lang="tr-TR" dirty="0"/>
              <a:t> </a:t>
            </a:r>
            <a:r>
              <a:rPr lang="tr-TR" dirty="0" err="1"/>
              <a:t>to</a:t>
            </a:r>
            <a:r>
              <a:rPr lang="tr-TR" dirty="0"/>
              <a:t> </a:t>
            </a:r>
            <a:r>
              <a:rPr lang="tr-TR" dirty="0" err="1"/>
              <a:t>the</a:t>
            </a:r>
            <a:r>
              <a:rPr lang="tr-TR" dirty="0"/>
              <a:t> park, </a:t>
            </a:r>
            <a:r>
              <a:rPr lang="tr-TR" dirty="0" err="1"/>
              <a:t>the</a:t>
            </a:r>
            <a:r>
              <a:rPr lang="tr-TR" dirty="0"/>
              <a:t> </a:t>
            </a:r>
            <a:r>
              <a:rPr lang="tr-TR" dirty="0" err="1"/>
              <a:t>zoo</a:t>
            </a:r>
            <a:r>
              <a:rPr lang="tr-TR" dirty="0"/>
              <a:t>, </a:t>
            </a:r>
            <a:r>
              <a:rPr lang="tr-TR" dirty="0" err="1"/>
              <a:t>etc</a:t>
            </a:r>
            <a:r>
              <a:rPr lang="tr-TR" dirty="0"/>
              <a:t>. […]</a:t>
            </a:r>
          </a:p>
          <a:p>
            <a:pPr algn="just">
              <a:buNone/>
            </a:pPr>
            <a:endParaRPr lang="tr-TR" dirty="0"/>
          </a:p>
          <a:p>
            <a:pPr algn="just">
              <a:buNone/>
            </a:pPr>
            <a:r>
              <a:rPr lang="tr-TR" dirty="0"/>
              <a:t>	</a:t>
            </a:r>
            <a:r>
              <a:rPr lang="en-US" dirty="0"/>
              <a:t>I want a wife who will take care of my physical needs. I want a wife who will keep my house clean.</a:t>
            </a:r>
            <a:endParaRPr lang="tr-TR" dirty="0"/>
          </a:p>
          <a:p>
            <a:pPr algn="just">
              <a:buNone/>
            </a:pPr>
            <a:r>
              <a:rPr lang="tr-TR"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fontScale="92500"/>
          </a:bodyPr>
          <a:lstStyle/>
          <a:p>
            <a:pPr algn="just">
              <a:buNone/>
            </a:pPr>
            <a:r>
              <a:rPr lang="tr-TR" dirty="0"/>
              <a:t>	</a:t>
            </a:r>
            <a:r>
              <a:rPr lang="en-US" dirty="0"/>
              <a:t>I want a wife who will keep my clothes clean, ironed, mended, replaced when need be, and who will see to it that my personal things are kept in their proper place so that I can find what I need the minute I need it. I want a wife who cooks the meals, a wife who is a good cook. I want a wife who will plan the menus, do the necessary grocery shopping, prepare the meals, serve them pleasantly, and then do the cleaning up while I do my studying. I want a wife who will care for me when I am sick and sympathize with my pain and loss of time from school.</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85000" lnSpcReduction="10000"/>
          </a:bodyPr>
          <a:lstStyle/>
          <a:p>
            <a:pPr algn="just">
              <a:buNone/>
            </a:pPr>
            <a:r>
              <a:rPr lang="tr-TR" dirty="0"/>
              <a:t>	</a:t>
            </a:r>
            <a:r>
              <a:rPr lang="en-US" dirty="0"/>
              <a:t>I want a wife who will not bother me with rambling complaints about a wife's duties.</a:t>
            </a:r>
            <a:endParaRPr lang="tr-TR" dirty="0"/>
          </a:p>
          <a:p>
            <a:pPr algn="just">
              <a:buNone/>
            </a:pPr>
            <a:r>
              <a:rPr lang="tr-TR" dirty="0"/>
              <a:t>	[…]</a:t>
            </a:r>
          </a:p>
          <a:p>
            <a:pPr algn="just">
              <a:buNone/>
            </a:pPr>
            <a:r>
              <a:rPr lang="tr-TR" dirty="0"/>
              <a:t> 	I </a:t>
            </a:r>
            <a:r>
              <a:rPr lang="tr-TR" dirty="0" err="1"/>
              <a:t>want</a:t>
            </a:r>
            <a:r>
              <a:rPr lang="tr-TR" dirty="0"/>
              <a:t> a </a:t>
            </a:r>
            <a:r>
              <a:rPr lang="tr-TR" dirty="0" err="1"/>
              <a:t>wife</a:t>
            </a:r>
            <a:r>
              <a:rPr lang="tr-TR" dirty="0"/>
              <a:t> </a:t>
            </a:r>
            <a:r>
              <a:rPr lang="tr-TR" dirty="0" err="1"/>
              <a:t>who</a:t>
            </a:r>
            <a:r>
              <a:rPr lang="tr-TR" dirty="0"/>
              <a:t> </a:t>
            </a:r>
            <a:r>
              <a:rPr lang="tr-TR" dirty="0" err="1"/>
              <a:t>will</a:t>
            </a:r>
            <a:r>
              <a:rPr lang="tr-TR" dirty="0"/>
              <a:t> </a:t>
            </a:r>
            <a:r>
              <a:rPr lang="tr-TR" dirty="0" err="1"/>
              <a:t>take</a:t>
            </a:r>
            <a:r>
              <a:rPr lang="tr-TR" dirty="0"/>
              <a:t> </a:t>
            </a:r>
            <a:r>
              <a:rPr lang="tr-TR" dirty="0" err="1"/>
              <a:t>care</a:t>
            </a:r>
            <a:r>
              <a:rPr lang="tr-TR" dirty="0"/>
              <a:t> of </a:t>
            </a:r>
            <a:r>
              <a:rPr lang="tr-TR" dirty="0" err="1"/>
              <a:t>the</a:t>
            </a:r>
            <a:r>
              <a:rPr lang="tr-TR" dirty="0"/>
              <a:t> </a:t>
            </a:r>
            <a:r>
              <a:rPr lang="tr-TR" dirty="0" err="1"/>
              <a:t>details</a:t>
            </a:r>
            <a:r>
              <a:rPr lang="tr-TR" dirty="0"/>
              <a:t> of </a:t>
            </a:r>
            <a:r>
              <a:rPr lang="tr-TR" dirty="0" err="1"/>
              <a:t>my</a:t>
            </a:r>
            <a:r>
              <a:rPr lang="tr-TR" dirty="0"/>
              <a:t> </a:t>
            </a:r>
            <a:r>
              <a:rPr lang="tr-TR" dirty="0" err="1"/>
              <a:t>social</a:t>
            </a:r>
            <a:r>
              <a:rPr lang="tr-TR" dirty="0"/>
              <a:t> life. </a:t>
            </a:r>
            <a:r>
              <a:rPr lang="tr-TR" dirty="0" err="1"/>
              <a:t>When</a:t>
            </a:r>
            <a:r>
              <a:rPr lang="tr-TR" dirty="0"/>
              <a:t> </a:t>
            </a:r>
            <a:r>
              <a:rPr lang="tr-TR" dirty="0" err="1"/>
              <a:t>my</a:t>
            </a:r>
            <a:r>
              <a:rPr lang="tr-TR" dirty="0"/>
              <a:t> </a:t>
            </a:r>
            <a:r>
              <a:rPr lang="tr-TR" dirty="0" err="1"/>
              <a:t>wife</a:t>
            </a:r>
            <a:r>
              <a:rPr lang="tr-TR" dirty="0"/>
              <a:t> </a:t>
            </a:r>
            <a:r>
              <a:rPr lang="tr-TR" dirty="0" err="1"/>
              <a:t>and</a:t>
            </a:r>
            <a:r>
              <a:rPr lang="tr-TR" dirty="0"/>
              <a:t> I </a:t>
            </a:r>
            <a:r>
              <a:rPr lang="tr-TR" dirty="0" err="1"/>
              <a:t>are</a:t>
            </a:r>
            <a:r>
              <a:rPr lang="tr-TR" dirty="0"/>
              <a:t> </a:t>
            </a:r>
            <a:r>
              <a:rPr lang="tr-TR" dirty="0" err="1"/>
              <a:t>invited</a:t>
            </a:r>
            <a:r>
              <a:rPr lang="tr-TR" dirty="0"/>
              <a:t> </a:t>
            </a:r>
            <a:r>
              <a:rPr lang="tr-TR" dirty="0" err="1"/>
              <a:t>out</a:t>
            </a:r>
            <a:r>
              <a:rPr lang="tr-TR" dirty="0"/>
              <a:t> </a:t>
            </a:r>
            <a:r>
              <a:rPr lang="tr-TR" dirty="0" err="1"/>
              <a:t>by</a:t>
            </a:r>
            <a:r>
              <a:rPr lang="tr-TR" dirty="0"/>
              <a:t> </a:t>
            </a:r>
            <a:r>
              <a:rPr lang="tr-TR" dirty="0" err="1"/>
              <a:t>my</a:t>
            </a:r>
            <a:r>
              <a:rPr lang="tr-TR" dirty="0"/>
              <a:t> </a:t>
            </a:r>
            <a:r>
              <a:rPr lang="tr-TR" dirty="0" err="1"/>
              <a:t>friends</a:t>
            </a:r>
            <a:r>
              <a:rPr lang="tr-TR" dirty="0"/>
              <a:t>, I </a:t>
            </a:r>
            <a:r>
              <a:rPr lang="tr-TR" dirty="0" err="1"/>
              <a:t>want</a:t>
            </a:r>
            <a:r>
              <a:rPr lang="tr-TR" dirty="0"/>
              <a:t> a </a:t>
            </a:r>
            <a:r>
              <a:rPr lang="tr-TR" dirty="0" err="1"/>
              <a:t>wife</a:t>
            </a:r>
            <a:r>
              <a:rPr lang="tr-TR" dirty="0"/>
              <a:t> </a:t>
            </a:r>
            <a:r>
              <a:rPr lang="tr-TR" dirty="0" err="1"/>
              <a:t>who</a:t>
            </a:r>
            <a:r>
              <a:rPr lang="tr-TR" dirty="0"/>
              <a:t> </a:t>
            </a:r>
            <a:r>
              <a:rPr lang="tr-TR" dirty="0" err="1"/>
              <a:t>will</a:t>
            </a:r>
            <a:r>
              <a:rPr lang="tr-TR" dirty="0"/>
              <a:t> </a:t>
            </a:r>
            <a:r>
              <a:rPr lang="tr-TR" dirty="0" err="1"/>
              <a:t>take</a:t>
            </a:r>
            <a:r>
              <a:rPr lang="tr-TR" dirty="0"/>
              <a:t> </a:t>
            </a:r>
            <a:r>
              <a:rPr lang="tr-TR" dirty="0" err="1"/>
              <a:t>care</a:t>
            </a:r>
            <a:r>
              <a:rPr lang="tr-TR" dirty="0"/>
              <a:t> of </a:t>
            </a:r>
            <a:r>
              <a:rPr lang="tr-TR" dirty="0" err="1"/>
              <a:t>the</a:t>
            </a:r>
            <a:r>
              <a:rPr lang="tr-TR" dirty="0"/>
              <a:t> </a:t>
            </a:r>
            <a:r>
              <a:rPr lang="tr-TR" dirty="0" err="1"/>
              <a:t>baby-sitting</a:t>
            </a:r>
            <a:r>
              <a:rPr lang="tr-TR" dirty="0"/>
              <a:t> </a:t>
            </a:r>
            <a:r>
              <a:rPr lang="tr-TR" dirty="0" err="1"/>
              <a:t>arrangements</a:t>
            </a:r>
            <a:r>
              <a:rPr lang="tr-TR" dirty="0"/>
              <a:t>. </a:t>
            </a:r>
            <a:r>
              <a:rPr lang="tr-TR" dirty="0" err="1"/>
              <a:t>When</a:t>
            </a:r>
            <a:r>
              <a:rPr lang="tr-TR" dirty="0"/>
              <a:t> I </a:t>
            </a:r>
            <a:r>
              <a:rPr lang="tr-TR" dirty="0" err="1"/>
              <a:t>meet</a:t>
            </a:r>
            <a:r>
              <a:rPr lang="tr-TR" dirty="0"/>
              <a:t> </a:t>
            </a:r>
            <a:r>
              <a:rPr lang="tr-TR" dirty="0" err="1"/>
              <a:t>people</a:t>
            </a:r>
            <a:r>
              <a:rPr lang="tr-TR" dirty="0"/>
              <a:t> </a:t>
            </a:r>
            <a:r>
              <a:rPr lang="tr-TR" dirty="0" err="1"/>
              <a:t>that</a:t>
            </a:r>
            <a:r>
              <a:rPr lang="tr-TR" dirty="0"/>
              <a:t> I </a:t>
            </a:r>
            <a:r>
              <a:rPr lang="tr-TR" dirty="0" err="1"/>
              <a:t>like</a:t>
            </a:r>
            <a:r>
              <a:rPr lang="tr-TR" dirty="0"/>
              <a:t> </a:t>
            </a:r>
            <a:r>
              <a:rPr lang="tr-TR" dirty="0" err="1"/>
              <a:t>and</a:t>
            </a:r>
            <a:r>
              <a:rPr lang="tr-TR" dirty="0"/>
              <a:t> </a:t>
            </a:r>
            <a:r>
              <a:rPr lang="tr-TR" dirty="0" err="1"/>
              <a:t>want</a:t>
            </a:r>
            <a:r>
              <a:rPr lang="tr-TR" dirty="0"/>
              <a:t> </a:t>
            </a:r>
            <a:r>
              <a:rPr lang="tr-TR" dirty="0" err="1"/>
              <a:t>to</a:t>
            </a:r>
            <a:r>
              <a:rPr lang="tr-TR" dirty="0"/>
              <a:t> </a:t>
            </a:r>
            <a:r>
              <a:rPr lang="tr-TR" dirty="0" err="1"/>
              <a:t>entertain</a:t>
            </a:r>
            <a:r>
              <a:rPr lang="tr-TR" dirty="0"/>
              <a:t>, I </a:t>
            </a:r>
            <a:r>
              <a:rPr lang="tr-TR" dirty="0" err="1"/>
              <a:t>want</a:t>
            </a:r>
            <a:r>
              <a:rPr lang="tr-TR" dirty="0"/>
              <a:t> a </a:t>
            </a:r>
            <a:r>
              <a:rPr lang="tr-TR" dirty="0" err="1"/>
              <a:t>wife</a:t>
            </a:r>
            <a:r>
              <a:rPr lang="tr-TR" dirty="0"/>
              <a:t> </a:t>
            </a:r>
            <a:r>
              <a:rPr lang="tr-TR" dirty="0" err="1"/>
              <a:t>who</a:t>
            </a:r>
            <a:r>
              <a:rPr lang="tr-TR" dirty="0"/>
              <a:t> </a:t>
            </a:r>
            <a:r>
              <a:rPr lang="tr-TR" dirty="0" err="1"/>
              <a:t>will</a:t>
            </a:r>
            <a:r>
              <a:rPr lang="tr-TR" dirty="0"/>
              <a:t> </a:t>
            </a:r>
            <a:r>
              <a:rPr lang="tr-TR" dirty="0" err="1"/>
              <a:t>have</a:t>
            </a:r>
            <a:r>
              <a:rPr lang="tr-TR" dirty="0"/>
              <a:t> </a:t>
            </a:r>
            <a:r>
              <a:rPr lang="tr-TR" dirty="0" err="1"/>
              <a:t>the</a:t>
            </a:r>
            <a:r>
              <a:rPr lang="tr-TR" dirty="0"/>
              <a:t> </a:t>
            </a:r>
            <a:r>
              <a:rPr lang="tr-TR" dirty="0" err="1"/>
              <a:t>house</a:t>
            </a:r>
            <a:r>
              <a:rPr lang="tr-TR" dirty="0"/>
              <a:t> </a:t>
            </a:r>
            <a:r>
              <a:rPr lang="tr-TR" dirty="0" err="1"/>
              <a:t>clean</a:t>
            </a:r>
            <a:r>
              <a:rPr lang="tr-TR" dirty="0"/>
              <a:t>, </a:t>
            </a:r>
            <a:r>
              <a:rPr lang="tr-TR" dirty="0" err="1"/>
              <a:t>will</a:t>
            </a:r>
            <a:r>
              <a:rPr lang="tr-TR" dirty="0"/>
              <a:t> </a:t>
            </a:r>
            <a:r>
              <a:rPr lang="tr-TR" dirty="0" err="1"/>
              <a:t>prepare</a:t>
            </a:r>
            <a:r>
              <a:rPr lang="tr-TR" dirty="0"/>
              <a:t> a </a:t>
            </a:r>
            <a:r>
              <a:rPr lang="tr-TR" dirty="0" err="1"/>
              <a:t>special</a:t>
            </a:r>
            <a:r>
              <a:rPr lang="tr-TR" dirty="0"/>
              <a:t> meal, </a:t>
            </a:r>
            <a:r>
              <a:rPr lang="tr-TR" dirty="0" err="1"/>
              <a:t>serve</a:t>
            </a:r>
            <a:r>
              <a:rPr lang="tr-TR" dirty="0"/>
              <a:t> it </a:t>
            </a:r>
            <a:r>
              <a:rPr lang="tr-TR" dirty="0" err="1"/>
              <a:t>to</a:t>
            </a:r>
            <a:r>
              <a:rPr lang="tr-TR" dirty="0"/>
              <a:t> me </a:t>
            </a:r>
            <a:r>
              <a:rPr lang="tr-TR" dirty="0" err="1"/>
              <a:t>and</a:t>
            </a:r>
            <a:r>
              <a:rPr lang="tr-TR" dirty="0"/>
              <a:t> </a:t>
            </a:r>
            <a:r>
              <a:rPr lang="tr-TR" dirty="0" err="1"/>
              <a:t>my</a:t>
            </a:r>
            <a:r>
              <a:rPr lang="tr-TR" dirty="0"/>
              <a:t> </a:t>
            </a:r>
            <a:r>
              <a:rPr lang="tr-TR" dirty="0" err="1"/>
              <a:t>friends</a:t>
            </a:r>
            <a:r>
              <a:rPr lang="tr-TR" dirty="0"/>
              <a:t>, </a:t>
            </a:r>
            <a:r>
              <a:rPr lang="tr-TR" dirty="0" err="1"/>
              <a:t>and</a:t>
            </a:r>
            <a:r>
              <a:rPr lang="tr-TR" dirty="0"/>
              <a:t> not </a:t>
            </a:r>
            <a:r>
              <a:rPr lang="tr-TR" dirty="0" err="1"/>
              <a:t>interrupt</a:t>
            </a:r>
            <a:r>
              <a:rPr lang="tr-TR" dirty="0"/>
              <a:t> </a:t>
            </a:r>
            <a:r>
              <a:rPr lang="tr-TR" dirty="0" err="1"/>
              <a:t>when</a:t>
            </a:r>
            <a:r>
              <a:rPr lang="tr-TR" dirty="0"/>
              <a:t> I talk </a:t>
            </a:r>
            <a:r>
              <a:rPr lang="tr-TR" dirty="0" err="1"/>
              <a:t>about</a:t>
            </a:r>
            <a:r>
              <a:rPr lang="tr-TR" dirty="0"/>
              <a:t> </a:t>
            </a:r>
            <a:r>
              <a:rPr lang="tr-TR" dirty="0" err="1"/>
              <a:t>things</a:t>
            </a:r>
            <a:r>
              <a:rPr lang="tr-TR" dirty="0"/>
              <a:t> </a:t>
            </a:r>
            <a:r>
              <a:rPr lang="tr-TR" dirty="0" err="1"/>
              <a:t>that</a:t>
            </a:r>
            <a:r>
              <a:rPr lang="tr-TR" dirty="0"/>
              <a:t> </a:t>
            </a:r>
            <a:r>
              <a:rPr lang="tr-TR" dirty="0" err="1"/>
              <a:t>interest</a:t>
            </a:r>
            <a:r>
              <a:rPr lang="tr-TR" dirty="0"/>
              <a:t> me </a:t>
            </a:r>
            <a:r>
              <a:rPr lang="tr-TR" dirty="0" err="1"/>
              <a:t>and</a:t>
            </a:r>
            <a:r>
              <a:rPr lang="tr-TR" dirty="0"/>
              <a:t> </a:t>
            </a:r>
            <a:r>
              <a:rPr lang="tr-TR" dirty="0" err="1"/>
              <a:t>my</a:t>
            </a:r>
            <a:r>
              <a:rPr lang="tr-TR" dirty="0"/>
              <a:t> </a:t>
            </a:r>
            <a:r>
              <a:rPr lang="tr-TR" dirty="0" err="1"/>
              <a:t>friends</a:t>
            </a:r>
            <a:r>
              <a:rPr lang="tr-TR" dirty="0"/>
              <a:t>.</a:t>
            </a:r>
          </a:p>
          <a:p>
            <a:pPr algn="just">
              <a:buNone/>
            </a:pPr>
            <a:r>
              <a:rPr lang="tr-TR" dirty="0"/>
              <a:t>      […]</a:t>
            </a:r>
          </a:p>
          <a:p>
            <a:pPr algn="just">
              <a:buNone/>
            </a:pPr>
            <a:r>
              <a:rPr lang="tr-TR" dirty="0"/>
              <a:t>	</a:t>
            </a:r>
            <a:r>
              <a:rPr lang="tr-TR" dirty="0" err="1"/>
              <a:t>And</a:t>
            </a:r>
            <a:r>
              <a:rPr lang="tr-TR" dirty="0"/>
              <a:t> I </a:t>
            </a:r>
            <a:r>
              <a:rPr lang="tr-TR" dirty="0" err="1"/>
              <a:t>want</a:t>
            </a:r>
            <a:r>
              <a:rPr lang="tr-TR" dirty="0"/>
              <a:t> a </a:t>
            </a:r>
            <a:r>
              <a:rPr lang="tr-TR" dirty="0" err="1"/>
              <a:t>wife</a:t>
            </a:r>
            <a:r>
              <a:rPr lang="tr-TR" dirty="0"/>
              <a:t> </a:t>
            </a:r>
            <a:r>
              <a:rPr lang="tr-TR" dirty="0" err="1"/>
              <a:t>who</a:t>
            </a:r>
            <a:r>
              <a:rPr lang="tr-TR" dirty="0"/>
              <a:t> </a:t>
            </a:r>
            <a:r>
              <a:rPr lang="tr-TR" dirty="0" err="1"/>
              <a:t>knows</a:t>
            </a:r>
            <a:r>
              <a:rPr lang="tr-TR" dirty="0"/>
              <a:t> </a:t>
            </a:r>
            <a:r>
              <a:rPr lang="tr-TR" dirty="0" err="1"/>
              <a:t>that</a:t>
            </a:r>
            <a:r>
              <a:rPr lang="tr-TR" dirty="0"/>
              <a:t> </a:t>
            </a:r>
            <a:r>
              <a:rPr lang="tr-TR" dirty="0" err="1"/>
              <a:t>sometimes</a:t>
            </a:r>
            <a:r>
              <a:rPr lang="tr-TR" dirty="0"/>
              <a:t> I </a:t>
            </a:r>
            <a:r>
              <a:rPr lang="tr-TR" dirty="0" err="1"/>
              <a:t>need</a:t>
            </a:r>
            <a:r>
              <a:rPr lang="tr-TR" dirty="0"/>
              <a:t> a </a:t>
            </a:r>
            <a:r>
              <a:rPr lang="tr-TR" dirty="0" err="1"/>
              <a:t>night</a:t>
            </a:r>
            <a:r>
              <a:rPr lang="tr-TR" dirty="0"/>
              <a:t> </a:t>
            </a:r>
            <a:r>
              <a:rPr lang="tr-TR" dirty="0" err="1"/>
              <a:t>out</a:t>
            </a:r>
            <a:r>
              <a:rPr lang="tr-TR" dirty="0"/>
              <a:t> </a:t>
            </a:r>
            <a:r>
              <a:rPr lang="tr-TR" dirty="0" err="1"/>
              <a:t>by</a:t>
            </a:r>
            <a:r>
              <a:rPr lang="tr-TR" dirty="0"/>
              <a:t> </a:t>
            </a:r>
            <a:r>
              <a:rPr lang="tr-TR" dirty="0" err="1"/>
              <a:t>myself</a:t>
            </a:r>
            <a:r>
              <a:rPr lang="tr-TR"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err="1"/>
              <a:t>The</a:t>
            </a:r>
            <a:r>
              <a:rPr lang="tr-TR" dirty="0"/>
              <a:t> </a:t>
            </a:r>
            <a:r>
              <a:rPr lang="tr-TR" dirty="0" err="1"/>
              <a:t>aim</a:t>
            </a:r>
            <a:r>
              <a:rPr lang="tr-TR" dirty="0"/>
              <a:t> of </a:t>
            </a:r>
            <a:r>
              <a:rPr lang="tr-TR" dirty="0" err="1"/>
              <a:t>this</a:t>
            </a:r>
            <a:r>
              <a:rPr lang="tr-TR" dirty="0"/>
              <a:t> </a:t>
            </a:r>
            <a:r>
              <a:rPr lang="tr-TR" dirty="0" err="1"/>
              <a:t>course</a:t>
            </a:r>
            <a:r>
              <a:rPr lang="tr-TR" dirty="0"/>
              <a:t> </a:t>
            </a:r>
            <a:r>
              <a:rPr lang="tr-TR" dirty="0" err="1"/>
              <a:t>today</a:t>
            </a:r>
            <a:r>
              <a:rPr lang="tr-TR" dirty="0"/>
              <a:t> is </a:t>
            </a:r>
            <a:r>
              <a:rPr lang="tr-TR" dirty="0" err="1"/>
              <a:t>to</a:t>
            </a:r>
            <a:r>
              <a:rPr lang="tr-TR" dirty="0"/>
              <a:t> </a:t>
            </a:r>
            <a:r>
              <a:rPr lang="tr-TR" dirty="0" err="1"/>
              <a:t>familiarize</a:t>
            </a:r>
            <a:r>
              <a:rPr lang="tr-TR" dirty="0"/>
              <a:t> </a:t>
            </a:r>
            <a:r>
              <a:rPr lang="tr-TR" dirty="0" err="1"/>
              <a:t>the</a:t>
            </a:r>
            <a:r>
              <a:rPr lang="tr-TR" dirty="0"/>
              <a:t> </a:t>
            </a:r>
            <a:r>
              <a:rPr lang="tr-TR" dirty="0" err="1"/>
              <a:t>students</a:t>
            </a:r>
            <a:r>
              <a:rPr lang="tr-TR" dirty="0"/>
              <a:t> </a:t>
            </a:r>
            <a:r>
              <a:rPr lang="tr-TR" dirty="0" err="1"/>
              <a:t>with</a:t>
            </a:r>
            <a:r>
              <a:rPr lang="tr-TR" dirty="0"/>
              <a:t> </a:t>
            </a:r>
            <a:r>
              <a:rPr lang="tr-TR" dirty="0" err="1"/>
              <a:t>Women</a:t>
            </a:r>
            <a:r>
              <a:rPr lang="tr-TR" dirty="0"/>
              <a:t> </a:t>
            </a:r>
            <a:r>
              <a:rPr lang="tr-TR" dirty="0" err="1"/>
              <a:t>Studies</a:t>
            </a:r>
            <a:r>
              <a:rPr lang="tr-TR" dirty="0"/>
              <a:t>. </a:t>
            </a:r>
            <a:r>
              <a:rPr lang="tr-TR" dirty="0" err="1"/>
              <a:t>With</a:t>
            </a:r>
            <a:r>
              <a:rPr lang="tr-TR" dirty="0"/>
              <a:t> </a:t>
            </a:r>
            <a:r>
              <a:rPr lang="tr-TR" dirty="0" err="1"/>
              <a:t>this</a:t>
            </a:r>
            <a:r>
              <a:rPr lang="tr-TR" dirty="0"/>
              <a:t> </a:t>
            </a:r>
            <a:r>
              <a:rPr lang="tr-TR" dirty="0" err="1"/>
              <a:t>aim</a:t>
            </a:r>
            <a:r>
              <a:rPr lang="tr-TR" dirty="0"/>
              <a:t> in </a:t>
            </a:r>
            <a:r>
              <a:rPr lang="tr-TR" dirty="0" err="1"/>
              <a:t>mind</a:t>
            </a:r>
            <a:r>
              <a:rPr lang="tr-TR" dirty="0"/>
              <a:t>, Susan </a:t>
            </a:r>
            <a:r>
              <a:rPr lang="tr-TR" dirty="0" err="1"/>
              <a:t>Glaspell’s</a:t>
            </a:r>
            <a:r>
              <a:rPr lang="tr-TR" dirty="0"/>
              <a:t> «A </a:t>
            </a:r>
            <a:r>
              <a:rPr lang="tr-TR" dirty="0" err="1"/>
              <a:t>Jury</a:t>
            </a:r>
            <a:r>
              <a:rPr lang="tr-TR" dirty="0"/>
              <a:t> of Her </a:t>
            </a:r>
            <a:r>
              <a:rPr lang="tr-TR" dirty="0" err="1"/>
              <a:t>Peers</a:t>
            </a:r>
            <a:r>
              <a:rPr lang="tr-TR" dirty="0"/>
              <a:t>» </a:t>
            </a:r>
            <a:r>
              <a:rPr lang="tr-TR" dirty="0" err="1"/>
              <a:t>and</a:t>
            </a:r>
            <a:r>
              <a:rPr lang="tr-TR" dirty="0"/>
              <a:t> Ernest </a:t>
            </a:r>
            <a:r>
              <a:rPr lang="tr-TR" dirty="0" err="1"/>
              <a:t>Hemingway’s</a:t>
            </a:r>
            <a:r>
              <a:rPr lang="tr-TR" dirty="0"/>
              <a:t> «</a:t>
            </a:r>
            <a:r>
              <a:rPr lang="tr-TR" dirty="0" err="1"/>
              <a:t>Hills</a:t>
            </a:r>
            <a:r>
              <a:rPr lang="tr-TR" dirty="0"/>
              <a:t> </a:t>
            </a:r>
            <a:r>
              <a:rPr lang="tr-TR" dirty="0" err="1"/>
              <a:t>Like</a:t>
            </a:r>
            <a:r>
              <a:rPr lang="tr-TR" dirty="0"/>
              <a:t> White </a:t>
            </a:r>
            <a:r>
              <a:rPr lang="tr-TR" dirty="0" err="1"/>
              <a:t>Elephants</a:t>
            </a:r>
            <a:r>
              <a:rPr lang="tr-TR" dirty="0"/>
              <a:t>» </a:t>
            </a:r>
            <a:r>
              <a:rPr lang="tr-TR" dirty="0" err="1"/>
              <a:t>are</a:t>
            </a:r>
            <a:r>
              <a:rPr lang="tr-TR" dirty="0"/>
              <a:t> </a:t>
            </a:r>
            <a:r>
              <a:rPr lang="tr-TR" dirty="0" err="1"/>
              <a:t>particularly</a:t>
            </a:r>
            <a:r>
              <a:rPr lang="tr-TR" dirty="0"/>
              <a:t> </a:t>
            </a:r>
            <a:r>
              <a:rPr lang="tr-TR" dirty="0" err="1"/>
              <a:t>chosen</a:t>
            </a:r>
            <a:r>
              <a:rPr lang="tr-TR" dirty="0"/>
              <a:t> </a:t>
            </a:r>
            <a:r>
              <a:rPr lang="tr-TR" dirty="0" err="1"/>
              <a:t>to</a:t>
            </a:r>
            <a:r>
              <a:rPr lang="tr-TR" dirty="0"/>
              <a:t> </a:t>
            </a:r>
            <a:r>
              <a:rPr lang="tr-TR" dirty="0" err="1"/>
              <a:t>grasp</a:t>
            </a:r>
            <a:r>
              <a:rPr lang="tr-TR" dirty="0"/>
              <a:t> </a:t>
            </a:r>
            <a:r>
              <a:rPr lang="tr-TR" dirty="0" err="1"/>
              <a:t>the</a:t>
            </a:r>
            <a:r>
              <a:rPr lang="tr-TR" dirty="0"/>
              <a:t> </a:t>
            </a:r>
            <a:r>
              <a:rPr lang="tr-TR" dirty="0" err="1"/>
              <a:t>gender</a:t>
            </a:r>
            <a:r>
              <a:rPr lang="tr-TR" dirty="0"/>
              <a:t> </a:t>
            </a:r>
            <a:r>
              <a:rPr lang="tr-TR" dirty="0" err="1"/>
              <a:t>issues</a:t>
            </a:r>
            <a:r>
              <a:rPr lang="tr-TR" dirty="0"/>
              <a:t>, </a:t>
            </a:r>
            <a:r>
              <a:rPr lang="tr-TR" dirty="0" err="1"/>
              <a:t>the</a:t>
            </a:r>
            <a:r>
              <a:rPr lang="tr-TR" dirty="0"/>
              <a:t> </a:t>
            </a:r>
            <a:r>
              <a:rPr lang="tr-TR" dirty="0" err="1"/>
              <a:t>status</a:t>
            </a:r>
            <a:r>
              <a:rPr lang="tr-TR" dirty="0"/>
              <a:t> of </a:t>
            </a:r>
            <a:r>
              <a:rPr lang="tr-TR" dirty="0" err="1"/>
              <a:t>women</a:t>
            </a:r>
            <a:r>
              <a:rPr lang="tr-TR" dirty="0"/>
              <a:t>, </a:t>
            </a:r>
            <a:r>
              <a:rPr lang="tr-TR" dirty="0" err="1"/>
              <a:t>namely</a:t>
            </a:r>
            <a:r>
              <a:rPr lang="tr-TR" dirty="0"/>
              <a:t> </a:t>
            </a:r>
            <a:r>
              <a:rPr lang="tr-TR" dirty="0" err="1"/>
              <a:t>their</a:t>
            </a:r>
            <a:r>
              <a:rPr lang="tr-TR" dirty="0"/>
              <a:t> </a:t>
            </a:r>
            <a:r>
              <a:rPr lang="tr-TR" dirty="0" err="1"/>
              <a:t>lack</a:t>
            </a:r>
            <a:r>
              <a:rPr lang="tr-TR" dirty="0"/>
              <a:t> of </a:t>
            </a:r>
            <a:r>
              <a:rPr lang="tr-TR" dirty="0" err="1"/>
              <a:t>identity</a:t>
            </a:r>
            <a:r>
              <a:rPr lang="tr-TR" dirty="0"/>
              <a:t> in </a:t>
            </a:r>
            <a:r>
              <a:rPr lang="tr-TR" dirty="0" err="1"/>
              <a:t>patriarchal</a:t>
            </a:r>
            <a:r>
              <a:rPr lang="tr-TR" dirty="0"/>
              <a:t> </a:t>
            </a:r>
            <a:r>
              <a:rPr lang="tr-TR" dirty="0" err="1"/>
              <a:t>society</a:t>
            </a:r>
            <a:r>
              <a:rPr lang="tr-TR" dirty="0"/>
              <a:t>. </a:t>
            </a:r>
          </a:p>
        </p:txBody>
      </p:sp>
    </p:spTree>
    <p:extLst>
      <p:ext uri="{BB962C8B-B14F-4D97-AF65-F5344CB8AC3E}">
        <p14:creationId xmlns:p14="http://schemas.microsoft.com/office/powerpoint/2010/main" val="3280573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92500" lnSpcReduction="20000"/>
          </a:bodyPr>
          <a:lstStyle/>
          <a:p>
            <a:pPr marL="0" indent="0" algn="just">
              <a:buNone/>
            </a:pPr>
            <a:r>
              <a:rPr lang="tr-TR" dirty="0"/>
              <a:t>I </a:t>
            </a:r>
            <a:r>
              <a:rPr lang="tr-TR" dirty="0" err="1"/>
              <a:t>want</a:t>
            </a:r>
            <a:r>
              <a:rPr lang="tr-TR" dirty="0"/>
              <a:t> a </a:t>
            </a:r>
            <a:r>
              <a:rPr lang="tr-TR" dirty="0" err="1"/>
              <a:t>wife</a:t>
            </a:r>
            <a:r>
              <a:rPr lang="tr-TR" dirty="0"/>
              <a:t> </a:t>
            </a:r>
            <a:r>
              <a:rPr lang="tr-TR" dirty="0" err="1"/>
              <a:t>who</a:t>
            </a:r>
            <a:r>
              <a:rPr lang="tr-TR" dirty="0"/>
              <a:t> is </a:t>
            </a:r>
            <a:r>
              <a:rPr lang="tr-TR" dirty="0" err="1"/>
              <a:t>sensitive</a:t>
            </a:r>
            <a:r>
              <a:rPr lang="tr-TR" dirty="0"/>
              <a:t> </a:t>
            </a:r>
            <a:r>
              <a:rPr lang="tr-TR" dirty="0" err="1"/>
              <a:t>to</a:t>
            </a:r>
            <a:r>
              <a:rPr lang="tr-TR" dirty="0"/>
              <a:t> </a:t>
            </a:r>
            <a:r>
              <a:rPr lang="tr-TR" dirty="0" err="1"/>
              <a:t>my</a:t>
            </a:r>
            <a:r>
              <a:rPr lang="tr-TR" dirty="0"/>
              <a:t> </a:t>
            </a:r>
            <a:r>
              <a:rPr lang="tr-TR" dirty="0" err="1"/>
              <a:t>sexual</a:t>
            </a:r>
            <a:r>
              <a:rPr lang="tr-TR" dirty="0"/>
              <a:t> </a:t>
            </a:r>
            <a:r>
              <a:rPr lang="tr-TR" dirty="0" err="1"/>
              <a:t>needs</a:t>
            </a:r>
            <a:r>
              <a:rPr lang="tr-TR" dirty="0"/>
              <a:t>, a </a:t>
            </a:r>
            <a:r>
              <a:rPr lang="tr-TR" dirty="0" err="1"/>
              <a:t>wife</a:t>
            </a:r>
            <a:r>
              <a:rPr lang="tr-TR" dirty="0"/>
              <a:t> </a:t>
            </a:r>
            <a:r>
              <a:rPr lang="tr-TR" dirty="0" err="1"/>
              <a:t>who</a:t>
            </a:r>
            <a:r>
              <a:rPr lang="tr-TR" dirty="0"/>
              <a:t> </a:t>
            </a:r>
            <a:r>
              <a:rPr lang="tr-TR" dirty="0" err="1"/>
              <a:t>makes</a:t>
            </a:r>
            <a:r>
              <a:rPr lang="tr-TR" dirty="0"/>
              <a:t> </a:t>
            </a:r>
            <a:r>
              <a:rPr lang="tr-TR" dirty="0" err="1"/>
              <a:t>love</a:t>
            </a:r>
            <a:r>
              <a:rPr lang="tr-TR" dirty="0"/>
              <a:t> </a:t>
            </a:r>
            <a:r>
              <a:rPr lang="tr-TR" dirty="0" err="1"/>
              <a:t>passionately</a:t>
            </a:r>
            <a:r>
              <a:rPr lang="tr-TR" dirty="0"/>
              <a:t> </a:t>
            </a:r>
            <a:r>
              <a:rPr lang="tr-TR" dirty="0" err="1"/>
              <a:t>and</a:t>
            </a:r>
            <a:r>
              <a:rPr lang="tr-TR" dirty="0"/>
              <a:t> </a:t>
            </a:r>
            <a:r>
              <a:rPr lang="tr-TR" dirty="0" err="1"/>
              <a:t>eagerly</a:t>
            </a:r>
            <a:r>
              <a:rPr lang="tr-TR" dirty="0"/>
              <a:t> </a:t>
            </a:r>
            <a:r>
              <a:rPr lang="tr-TR" dirty="0" err="1"/>
              <a:t>when</a:t>
            </a:r>
            <a:r>
              <a:rPr lang="tr-TR" dirty="0"/>
              <a:t> I </a:t>
            </a:r>
            <a:r>
              <a:rPr lang="tr-TR" dirty="0" err="1"/>
              <a:t>feel</a:t>
            </a:r>
            <a:r>
              <a:rPr lang="tr-TR" dirty="0"/>
              <a:t> </a:t>
            </a:r>
            <a:r>
              <a:rPr lang="tr-TR" dirty="0" err="1"/>
              <a:t>like</a:t>
            </a:r>
            <a:r>
              <a:rPr lang="tr-TR" dirty="0"/>
              <a:t> it, a </a:t>
            </a:r>
            <a:r>
              <a:rPr lang="tr-TR" dirty="0" err="1"/>
              <a:t>wife</a:t>
            </a:r>
            <a:r>
              <a:rPr lang="tr-TR" dirty="0"/>
              <a:t> </a:t>
            </a:r>
            <a:r>
              <a:rPr lang="tr-TR" dirty="0" err="1"/>
              <a:t>who</a:t>
            </a:r>
            <a:r>
              <a:rPr lang="tr-TR" dirty="0"/>
              <a:t> </a:t>
            </a:r>
            <a:r>
              <a:rPr lang="tr-TR" dirty="0" err="1"/>
              <a:t>makes</a:t>
            </a:r>
            <a:r>
              <a:rPr lang="tr-TR" dirty="0"/>
              <a:t> sure </a:t>
            </a:r>
            <a:r>
              <a:rPr lang="tr-TR" dirty="0" err="1"/>
              <a:t>that</a:t>
            </a:r>
            <a:r>
              <a:rPr lang="tr-TR" dirty="0"/>
              <a:t> I am </a:t>
            </a:r>
            <a:r>
              <a:rPr lang="tr-TR" dirty="0" err="1"/>
              <a:t>satisfied</a:t>
            </a:r>
            <a:r>
              <a:rPr lang="tr-TR" dirty="0"/>
              <a:t>. </a:t>
            </a:r>
            <a:r>
              <a:rPr lang="tr-TR" dirty="0" err="1"/>
              <a:t>And</a:t>
            </a:r>
            <a:r>
              <a:rPr lang="tr-TR" dirty="0"/>
              <a:t>, of </a:t>
            </a:r>
            <a:r>
              <a:rPr lang="tr-TR" dirty="0" err="1"/>
              <a:t>course</a:t>
            </a:r>
            <a:r>
              <a:rPr lang="tr-TR" dirty="0"/>
              <a:t>, I </a:t>
            </a:r>
            <a:r>
              <a:rPr lang="tr-TR" dirty="0" err="1"/>
              <a:t>want</a:t>
            </a:r>
            <a:r>
              <a:rPr lang="tr-TR" dirty="0"/>
              <a:t> a </a:t>
            </a:r>
            <a:r>
              <a:rPr lang="tr-TR" dirty="0" err="1"/>
              <a:t>wife</a:t>
            </a:r>
            <a:r>
              <a:rPr lang="tr-TR" dirty="0"/>
              <a:t> </a:t>
            </a:r>
            <a:r>
              <a:rPr lang="tr-TR" dirty="0" err="1"/>
              <a:t>who</a:t>
            </a:r>
            <a:r>
              <a:rPr lang="tr-TR" dirty="0"/>
              <a:t> </a:t>
            </a:r>
            <a:r>
              <a:rPr lang="tr-TR" dirty="0" err="1"/>
              <a:t>will</a:t>
            </a:r>
            <a:r>
              <a:rPr lang="tr-TR" dirty="0"/>
              <a:t> not </a:t>
            </a:r>
            <a:r>
              <a:rPr lang="tr-TR" dirty="0" err="1"/>
              <a:t>demand</a:t>
            </a:r>
            <a:r>
              <a:rPr lang="tr-TR" dirty="0"/>
              <a:t> </a:t>
            </a:r>
            <a:r>
              <a:rPr lang="tr-TR" dirty="0" err="1"/>
              <a:t>sexual</a:t>
            </a:r>
            <a:r>
              <a:rPr lang="tr-TR" dirty="0"/>
              <a:t> </a:t>
            </a:r>
            <a:r>
              <a:rPr lang="tr-TR" dirty="0" err="1"/>
              <a:t>attention</a:t>
            </a:r>
            <a:r>
              <a:rPr lang="tr-TR" dirty="0"/>
              <a:t> </a:t>
            </a:r>
            <a:r>
              <a:rPr lang="tr-TR" dirty="0" err="1"/>
              <a:t>when</a:t>
            </a:r>
            <a:r>
              <a:rPr lang="tr-TR" dirty="0"/>
              <a:t> I am not in </a:t>
            </a:r>
            <a:r>
              <a:rPr lang="tr-TR" dirty="0" err="1"/>
              <a:t>the</a:t>
            </a:r>
            <a:r>
              <a:rPr lang="tr-TR" dirty="0"/>
              <a:t> </a:t>
            </a:r>
            <a:r>
              <a:rPr lang="tr-TR" dirty="0" err="1"/>
              <a:t>mood</a:t>
            </a:r>
            <a:r>
              <a:rPr lang="tr-TR" dirty="0"/>
              <a:t> </a:t>
            </a:r>
            <a:r>
              <a:rPr lang="tr-TR" dirty="0" err="1"/>
              <a:t>for</a:t>
            </a:r>
            <a:r>
              <a:rPr lang="tr-TR" dirty="0"/>
              <a:t> it. I </a:t>
            </a:r>
            <a:r>
              <a:rPr lang="tr-TR" dirty="0" err="1"/>
              <a:t>want</a:t>
            </a:r>
            <a:r>
              <a:rPr lang="tr-TR" dirty="0"/>
              <a:t> a </a:t>
            </a:r>
            <a:r>
              <a:rPr lang="tr-TR" dirty="0" err="1"/>
              <a:t>wife</a:t>
            </a:r>
            <a:r>
              <a:rPr lang="tr-TR" dirty="0"/>
              <a:t> </a:t>
            </a:r>
            <a:r>
              <a:rPr lang="tr-TR" dirty="0" err="1"/>
              <a:t>who</a:t>
            </a:r>
            <a:r>
              <a:rPr lang="tr-TR" dirty="0"/>
              <a:t> </a:t>
            </a:r>
            <a:r>
              <a:rPr lang="tr-TR" dirty="0" err="1"/>
              <a:t>assumes</a:t>
            </a:r>
            <a:r>
              <a:rPr lang="tr-TR" dirty="0"/>
              <a:t> </a:t>
            </a:r>
            <a:r>
              <a:rPr lang="tr-TR" dirty="0" err="1"/>
              <a:t>the</a:t>
            </a:r>
            <a:r>
              <a:rPr lang="tr-TR" dirty="0"/>
              <a:t> </a:t>
            </a:r>
            <a:r>
              <a:rPr lang="tr-TR" dirty="0" err="1"/>
              <a:t>complete</a:t>
            </a:r>
            <a:r>
              <a:rPr lang="tr-TR" dirty="0"/>
              <a:t> </a:t>
            </a:r>
            <a:r>
              <a:rPr lang="tr-TR" dirty="0" err="1"/>
              <a:t>responsibility</a:t>
            </a:r>
            <a:r>
              <a:rPr lang="tr-TR" dirty="0"/>
              <a:t> </a:t>
            </a:r>
            <a:r>
              <a:rPr lang="tr-TR" dirty="0" err="1"/>
              <a:t>for</a:t>
            </a:r>
            <a:r>
              <a:rPr lang="tr-TR" dirty="0"/>
              <a:t> </a:t>
            </a:r>
            <a:r>
              <a:rPr lang="tr-TR" dirty="0" err="1"/>
              <a:t>birth</a:t>
            </a:r>
            <a:r>
              <a:rPr lang="tr-TR" dirty="0"/>
              <a:t> </a:t>
            </a:r>
            <a:r>
              <a:rPr lang="tr-TR" dirty="0" err="1"/>
              <a:t>control</a:t>
            </a:r>
            <a:r>
              <a:rPr lang="tr-TR" dirty="0"/>
              <a:t>, </a:t>
            </a:r>
            <a:r>
              <a:rPr lang="tr-TR" dirty="0" err="1"/>
              <a:t>becuase</a:t>
            </a:r>
            <a:r>
              <a:rPr lang="tr-TR" dirty="0"/>
              <a:t> I do not </a:t>
            </a:r>
            <a:r>
              <a:rPr lang="tr-TR" dirty="0" err="1"/>
              <a:t>want</a:t>
            </a:r>
            <a:r>
              <a:rPr lang="tr-TR" dirty="0"/>
              <a:t> </a:t>
            </a:r>
            <a:r>
              <a:rPr lang="tr-TR" dirty="0" err="1"/>
              <a:t>more</a:t>
            </a:r>
            <a:r>
              <a:rPr lang="tr-TR" dirty="0"/>
              <a:t> </a:t>
            </a:r>
            <a:r>
              <a:rPr lang="tr-TR" dirty="0" err="1"/>
              <a:t>children</a:t>
            </a:r>
            <a:r>
              <a:rPr lang="tr-TR" dirty="0"/>
              <a:t>. I </a:t>
            </a:r>
            <a:r>
              <a:rPr lang="tr-TR" dirty="0" err="1"/>
              <a:t>want</a:t>
            </a:r>
            <a:r>
              <a:rPr lang="tr-TR" dirty="0"/>
              <a:t> a </a:t>
            </a:r>
            <a:r>
              <a:rPr lang="tr-TR" dirty="0" err="1"/>
              <a:t>wife</a:t>
            </a:r>
            <a:r>
              <a:rPr lang="tr-TR" dirty="0"/>
              <a:t> </a:t>
            </a:r>
            <a:r>
              <a:rPr lang="tr-TR" dirty="0" err="1"/>
              <a:t>who</a:t>
            </a:r>
            <a:r>
              <a:rPr lang="tr-TR" dirty="0"/>
              <a:t> </a:t>
            </a:r>
            <a:r>
              <a:rPr lang="tr-TR" dirty="0" err="1"/>
              <a:t>will</a:t>
            </a:r>
            <a:r>
              <a:rPr lang="tr-TR" dirty="0"/>
              <a:t> </a:t>
            </a:r>
            <a:r>
              <a:rPr lang="tr-TR" dirty="0" err="1"/>
              <a:t>remain</a:t>
            </a:r>
            <a:r>
              <a:rPr lang="tr-TR" dirty="0"/>
              <a:t> </a:t>
            </a:r>
            <a:r>
              <a:rPr lang="tr-TR" dirty="0" err="1"/>
              <a:t>sexually</a:t>
            </a:r>
            <a:r>
              <a:rPr lang="tr-TR" dirty="0"/>
              <a:t> </a:t>
            </a:r>
            <a:r>
              <a:rPr lang="tr-TR" dirty="0" err="1"/>
              <a:t>faithful</a:t>
            </a:r>
            <a:r>
              <a:rPr lang="tr-TR" dirty="0"/>
              <a:t> </a:t>
            </a:r>
            <a:r>
              <a:rPr lang="tr-TR" dirty="0" err="1"/>
              <a:t>to</a:t>
            </a:r>
            <a:r>
              <a:rPr lang="tr-TR" dirty="0"/>
              <a:t> me </a:t>
            </a:r>
            <a:r>
              <a:rPr lang="tr-TR" dirty="0" err="1"/>
              <a:t>so</a:t>
            </a:r>
            <a:r>
              <a:rPr lang="tr-TR" dirty="0"/>
              <a:t> </a:t>
            </a:r>
            <a:r>
              <a:rPr lang="tr-TR" dirty="0" err="1"/>
              <a:t>that</a:t>
            </a:r>
            <a:r>
              <a:rPr lang="tr-TR" dirty="0"/>
              <a:t> I do not </a:t>
            </a:r>
            <a:r>
              <a:rPr lang="tr-TR" dirty="0" err="1"/>
              <a:t>have</a:t>
            </a:r>
            <a:r>
              <a:rPr lang="tr-TR" dirty="0"/>
              <a:t> </a:t>
            </a:r>
            <a:r>
              <a:rPr lang="tr-TR" dirty="0" err="1"/>
              <a:t>to</a:t>
            </a:r>
            <a:r>
              <a:rPr lang="tr-TR" dirty="0"/>
              <a:t> </a:t>
            </a:r>
            <a:r>
              <a:rPr lang="tr-TR" dirty="0" err="1"/>
              <a:t>clutter</a:t>
            </a:r>
            <a:r>
              <a:rPr lang="tr-TR" dirty="0"/>
              <a:t> </a:t>
            </a:r>
            <a:r>
              <a:rPr lang="tr-TR" dirty="0" err="1"/>
              <a:t>up</a:t>
            </a:r>
            <a:r>
              <a:rPr lang="tr-TR" dirty="0"/>
              <a:t> </a:t>
            </a:r>
            <a:r>
              <a:rPr lang="tr-TR" dirty="0" err="1"/>
              <a:t>my</a:t>
            </a:r>
            <a:r>
              <a:rPr lang="tr-TR" dirty="0"/>
              <a:t> </a:t>
            </a:r>
            <a:r>
              <a:rPr lang="tr-TR" dirty="0" err="1"/>
              <a:t>intellectual</a:t>
            </a:r>
            <a:r>
              <a:rPr lang="tr-TR" dirty="0"/>
              <a:t> life </a:t>
            </a:r>
            <a:r>
              <a:rPr lang="tr-TR" dirty="0" err="1"/>
              <a:t>with</a:t>
            </a:r>
            <a:r>
              <a:rPr lang="tr-TR" dirty="0"/>
              <a:t> </a:t>
            </a:r>
            <a:r>
              <a:rPr lang="tr-TR" dirty="0" err="1"/>
              <a:t>jealousies</a:t>
            </a:r>
            <a:r>
              <a:rPr lang="tr-TR" dirty="0"/>
              <a:t>. </a:t>
            </a:r>
            <a:r>
              <a:rPr lang="tr-TR" dirty="0" err="1"/>
              <a:t>And</a:t>
            </a:r>
            <a:r>
              <a:rPr lang="tr-TR" dirty="0"/>
              <a:t> I </a:t>
            </a:r>
            <a:r>
              <a:rPr lang="tr-TR" dirty="0" err="1"/>
              <a:t>want</a:t>
            </a:r>
            <a:r>
              <a:rPr lang="tr-TR" dirty="0"/>
              <a:t> a </a:t>
            </a:r>
            <a:r>
              <a:rPr lang="tr-TR" dirty="0" err="1"/>
              <a:t>wife</a:t>
            </a:r>
            <a:r>
              <a:rPr lang="tr-TR" dirty="0"/>
              <a:t> </a:t>
            </a:r>
            <a:r>
              <a:rPr lang="tr-TR" dirty="0" err="1"/>
              <a:t>who</a:t>
            </a:r>
            <a:r>
              <a:rPr lang="tr-TR" dirty="0"/>
              <a:t> </a:t>
            </a:r>
            <a:r>
              <a:rPr lang="tr-TR" dirty="0" err="1"/>
              <a:t>understands</a:t>
            </a:r>
            <a:r>
              <a:rPr lang="tr-TR" dirty="0"/>
              <a:t> </a:t>
            </a:r>
            <a:r>
              <a:rPr lang="tr-TR" dirty="0" err="1"/>
              <a:t>that</a:t>
            </a:r>
            <a:r>
              <a:rPr lang="tr-TR" dirty="0"/>
              <a:t> </a:t>
            </a:r>
            <a:r>
              <a:rPr lang="tr-TR" dirty="0" err="1"/>
              <a:t>my</a:t>
            </a:r>
            <a:r>
              <a:rPr lang="tr-TR" dirty="0"/>
              <a:t> </a:t>
            </a:r>
            <a:r>
              <a:rPr lang="tr-TR" dirty="0" err="1"/>
              <a:t>sexual</a:t>
            </a:r>
            <a:r>
              <a:rPr lang="tr-TR" dirty="0"/>
              <a:t> </a:t>
            </a:r>
            <a:r>
              <a:rPr lang="tr-TR" dirty="0" err="1"/>
              <a:t>needs</a:t>
            </a:r>
            <a:r>
              <a:rPr lang="tr-TR" dirty="0"/>
              <a:t> </a:t>
            </a:r>
            <a:r>
              <a:rPr lang="tr-TR" dirty="0" err="1"/>
              <a:t>may</a:t>
            </a:r>
            <a:r>
              <a:rPr lang="tr-TR" dirty="0"/>
              <a:t> </a:t>
            </a:r>
            <a:r>
              <a:rPr lang="tr-TR" dirty="0" err="1"/>
              <a:t>entail</a:t>
            </a:r>
            <a:r>
              <a:rPr lang="tr-TR" dirty="0"/>
              <a:t> </a:t>
            </a:r>
            <a:r>
              <a:rPr lang="tr-TR" dirty="0" err="1"/>
              <a:t>more</a:t>
            </a:r>
            <a:r>
              <a:rPr lang="tr-TR" dirty="0"/>
              <a:t> </a:t>
            </a:r>
            <a:r>
              <a:rPr lang="tr-TR" dirty="0" err="1"/>
              <a:t>than</a:t>
            </a:r>
            <a:r>
              <a:rPr lang="tr-TR" dirty="0"/>
              <a:t> </a:t>
            </a:r>
            <a:r>
              <a:rPr lang="tr-TR" dirty="0" err="1"/>
              <a:t>strict</a:t>
            </a:r>
            <a:r>
              <a:rPr lang="tr-TR" dirty="0"/>
              <a:t> </a:t>
            </a:r>
            <a:r>
              <a:rPr lang="tr-TR" dirty="0" err="1"/>
              <a:t>adherence</a:t>
            </a:r>
            <a:r>
              <a:rPr lang="tr-TR" dirty="0"/>
              <a:t> </a:t>
            </a:r>
            <a:r>
              <a:rPr lang="tr-TR" dirty="0" err="1"/>
              <a:t>to</a:t>
            </a:r>
            <a:r>
              <a:rPr lang="tr-TR" dirty="0"/>
              <a:t> </a:t>
            </a:r>
            <a:r>
              <a:rPr lang="tr-TR" dirty="0" err="1"/>
              <a:t>monogamy</a:t>
            </a:r>
            <a:r>
              <a:rPr lang="tr-TR" dirty="0"/>
              <a:t>. I </a:t>
            </a:r>
            <a:r>
              <a:rPr lang="tr-TR" dirty="0" err="1"/>
              <a:t>must</a:t>
            </a:r>
            <a:r>
              <a:rPr lang="tr-TR" dirty="0"/>
              <a:t>, </a:t>
            </a:r>
            <a:r>
              <a:rPr lang="tr-TR" dirty="0" err="1"/>
              <a:t>after</a:t>
            </a:r>
            <a:r>
              <a:rPr lang="tr-TR" dirty="0"/>
              <a:t> </a:t>
            </a:r>
            <a:r>
              <a:rPr lang="tr-TR" dirty="0" err="1"/>
              <a:t>all</a:t>
            </a:r>
            <a:r>
              <a:rPr lang="tr-TR" dirty="0"/>
              <a:t>, be </a:t>
            </a:r>
            <a:r>
              <a:rPr lang="tr-TR" dirty="0" err="1"/>
              <a:t>able</a:t>
            </a:r>
            <a:r>
              <a:rPr lang="tr-TR" dirty="0"/>
              <a:t> </a:t>
            </a:r>
            <a:r>
              <a:rPr lang="tr-TR" dirty="0" err="1"/>
              <a:t>to</a:t>
            </a:r>
            <a:r>
              <a:rPr lang="tr-TR" dirty="0"/>
              <a:t> </a:t>
            </a:r>
            <a:r>
              <a:rPr lang="tr-TR" dirty="0" err="1"/>
              <a:t>relate</a:t>
            </a:r>
            <a:r>
              <a:rPr lang="tr-TR" dirty="0"/>
              <a:t> </a:t>
            </a:r>
            <a:r>
              <a:rPr lang="tr-TR" dirty="0" err="1"/>
              <a:t>to</a:t>
            </a:r>
            <a:r>
              <a:rPr lang="tr-TR" dirty="0"/>
              <a:t> </a:t>
            </a:r>
            <a:r>
              <a:rPr lang="tr-TR" dirty="0" err="1"/>
              <a:t>people</a:t>
            </a:r>
            <a:r>
              <a:rPr lang="tr-TR" dirty="0"/>
              <a:t> as </a:t>
            </a:r>
            <a:r>
              <a:rPr lang="tr-TR" dirty="0" err="1"/>
              <a:t>fully</a:t>
            </a:r>
            <a:r>
              <a:rPr lang="tr-TR" dirty="0"/>
              <a:t> as </a:t>
            </a:r>
            <a:r>
              <a:rPr lang="tr-TR" dirty="0" err="1"/>
              <a:t>possible</a:t>
            </a:r>
            <a:r>
              <a:rPr lang="tr-TR" dirty="0"/>
              <a:t>.</a:t>
            </a:r>
          </a:p>
        </p:txBody>
      </p:sp>
    </p:spTree>
    <p:extLst>
      <p:ext uri="{BB962C8B-B14F-4D97-AF65-F5344CB8AC3E}">
        <p14:creationId xmlns:p14="http://schemas.microsoft.com/office/powerpoint/2010/main" val="148924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832648"/>
          </a:xfrm>
        </p:spPr>
        <p:txBody>
          <a:bodyPr/>
          <a:lstStyle/>
          <a:p>
            <a:pPr marL="0" indent="0" algn="just">
              <a:buNone/>
            </a:pPr>
            <a:r>
              <a:rPr lang="en-US" dirty="0"/>
              <a:t>If, by chance, I find another person more suitable as a wife than the wife I already have, I want the liberty to replace my present wife with another one. Naturally, I will expect a fresh, new life; my wife will take the children and be solely responsible for them so that I am left free.</a:t>
            </a:r>
            <a:endParaRPr lang="tr-TR" dirty="0"/>
          </a:p>
        </p:txBody>
      </p:sp>
    </p:spTree>
    <p:extLst>
      <p:ext uri="{BB962C8B-B14F-4D97-AF65-F5344CB8AC3E}">
        <p14:creationId xmlns:p14="http://schemas.microsoft.com/office/powerpoint/2010/main" val="3389658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lstStyle/>
          <a:p>
            <a:pPr algn="just">
              <a:buNone/>
            </a:pPr>
            <a:r>
              <a:rPr lang="tr-TR" dirty="0"/>
              <a:t>	</a:t>
            </a:r>
            <a:r>
              <a:rPr lang="en-US" dirty="0"/>
              <a:t>When I am through with school and have a job, I want my wife to quit working and remain at home so that my wife can more fully and completely take care of a wife's duties. My God, who wouldn't want a wife?</a:t>
            </a:r>
            <a:endParaRPr lang="tr-TR" dirty="0"/>
          </a:p>
          <a:p>
            <a:pPr algn="just">
              <a:buNone/>
            </a:pPr>
            <a:endParaRPr lang="tr-TR" dirty="0"/>
          </a:p>
          <a:p>
            <a:pPr algn="just">
              <a:buNone/>
            </a:pPr>
            <a:r>
              <a:rPr lang="tr-TR" dirty="0"/>
              <a:t>	</a:t>
            </a:r>
            <a:r>
              <a:rPr lang="en-US" sz="2000" dirty="0"/>
              <a:t>The speech “Why I Want a Wife?”, a legendary feminist satire, was delivered by Judy </a:t>
            </a:r>
            <a:r>
              <a:rPr lang="en-US" sz="2000" dirty="0" err="1"/>
              <a:t>Syfers</a:t>
            </a:r>
            <a:r>
              <a:rPr lang="en-US" sz="2000" dirty="0"/>
              <a:t> on August 26, 1970.	</a:t>
            </a:r>
          </a:p>
          <a:p>
            <a:pPr>
              <a:buNone/>
            </a:pP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indent="0">
              <a:buNone/>
            </a:pPr>
            <a:endParaRPr lang="tr-TR" dirty="0"/>
          </a:p>
          <a:p>
            <a:pPr marL="0" indent="0">
              <a:buNone/>
            </a:pPr>
            <a:endParaRPr lang="tr-TR" dirty="0"/>
          </a:p>
          <a:p>
            <a:pPr marL="0" indent="0" algn="just">
              <a:buNone/>
            </a:pPr>
            <a:r>
              <a:rPr lang="tr-TR" dirty="0" err="1"/>
              <a:t>Judy</a:t>
            </a:r>
            <a:r>
              <a:rPr lang="tr-TR" dirty="0"/>
              <a:t> </a:t>
            </a:r>
            <a:r>
              <a:rPr lang="tr-TR" dirty="0" err="1"/>
              <a:t>Syfers</a:t>
            </a:r>
            <a:r>
              <a:rPr lang="tr-TR" dirty="0"/>
              <a:t> </a:t>
            </a:r>
            <a:r>
              <a:rPr lang="tr-TR" dirty="0" err="1"/>
              <a:t>criticizes</a:t>
            </a:r>
            <a:r>
              <a:rPr lang="tr-TR" dirty="0"/>
              <a:t> </a:t>
            </a:r>
            <a:r>
              <a:rPr lang="tr-TR" dirty="0" err="1"/>
              <a:t>the</a:t>
            </a:r>
            <a:r>
              <a:rPr lang="tr-TR" dirty="0"/>
              <a:t> </a:t>
            </a:r>
            <a:r>
              <a:rPr lang="tr-TR" dirty="0" err="1"/>
              <a:t>patriarchal</a:t>
            </a:r>
            <a:r>
              <a:rPr lang="tr-TR" dirty="0"/>
              <a:t> </a:t>
            </a:r>
            <a:r>
              <a:rPr lang="tr-TR" dirty="0" err="1"/>
              <a:t>society</a:t>
            </a:r>
            <a:r>
              <a:rPr lang="tr-TR" dirty="0"/>
              <a:t>. </a:t>
            </a:r>
            <a:r>
              <a:rPr lang="tr-TR" dirty="0" err="1"/>
              <a:t>There</a:t>
            </a:r>
            <a:r>
              <a:rPr lang="tr-TR" dirty="0"/>
              <a:t> </a:t>
            </a:r>
            <a:r>
              <a:rPr lang="tr-TR" dirty="0" err="1"/>
              <a:t>are</a:t>
            </a:r>
            <a:r>
              <a:rPr lang="tr-TR" dirty="0"/>
              <a:t> a lot of </a:t>
            </a:r>
            <a:r>
              <a:rPr lang="tr-TR" dirty="0" err="1"/>
              <a:t>truth</a:t>
            </a:r>
            <a:r>
              <a:rPr lang="tr-TR" dirty="0"/>
              <a:t> in her protest.</a:t>
            </a:r>
          </a:p>
          <a:p>
            <a:pPr marL="0" indent="0" algn="just">
              <a:buNone/>
            </a:pPr>
            <a:endParaRPr lang="tr-TR" dirty="0"/>
          </a:p>
          <a:p>
            <a:pPr marL="0" indent="0" algn="just">
              <a:buNone/>
            </a:pPr>
            <a:endParaRPr lang="tr-TR" dirty="0"/>
          </a:p>
          <a:p>
            <a:pPr marL="0" indent="0" algn="just">
              <a:buNone/>
            </a:pPr>
            <a:r>
              <a:rPr lang="tr-TR" dirty="0"/>
              <a:t> Can </a:t>
            </a:r>
            <a:r>
              <a:rPr lang="tr-TR" dirty="0" err="1"/>
              <a:t>we</a:t>
            </a:r>
            <a:r>
              <a:rPr lang="tr-TR" dirty="0"/>
              <a:t> </a:t>
            </a:r>
            <a:r>
              <a:rPr lang="tr-TR" dirty="0" err="1"/>
              <a:t>call</a:t>
            </a:r>
            <a:r>
              <a:rPr lang="tr-TR" dirty="0"/>
              <a:t> </a:t>
            </a:r>
            <a:r>
              <a:rPr lang="tr-TR" dirty="0" err="1"/>
              <a:t>patriarchal</a:t>
            </a:r>
            <a:r>
              <a:rPr lang="tr-TR" dirty="0"/>
              <a:t> </a:t>
            </a:r>
            <a:r>
              <a:rPr lang="tr-TR" dirty="0" err="1"/>
              <a:t>society</a:t>
            </a:r>
            <a:r>
              <a:rPr lang="tr-TR" dirty="0"/>
              <a:t> a </a:t>
            </a:r>
            <a:r>
              <a:rPr lang="tr-TR" dirty="0" err="1"/>
              <a:t>hypocritical</a:t>
            </a:r>
            <a:r>
              <a:rPr lang="tr-TR" dirty="0"/>
              <a:t> </a:t>
            </a:r>
            <a:r>
              <a:rPr lang="tr-TR" dirty="0" err="1"/>
              <a:t>society</a:t>
            </a:r>
            <a:r>
              <a:rPr lang="tr-TR" dirty="0"/>
              <a:t>?</a:t>
            </a:r>
          </a:p>
          <a:p>
            <a:pPr marL="0" indent="0">
              <a:buNone/>
            </a:pPr>
            <a:endParaRPr lang="tr-TR" dirty="0"/>
          </a:p>
        </p:txBody>
      </p:sp>
    </p:spTree>
    <p:extLst>
      <p:ext uri="{BB962C8B-B14F-4D97-AF65-F5344CB8AC3E}">
        <p14:creationId xmlns:p14="http://schemas.microsoft.com/office/powerpoint/2010/main" val="882467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normAutofit/>
          </a:bodyPr>
          <a:lstStyle/>
          <a:p>
            <a:pPr marL="0" indent="0" algn="just">
              <a:buNone/>
            </a:pPr>
            <a:endParaRPr lang="tr-TR" dirty="0"/>
          </a:p>
          <a:p>
            <a:pPr marL="0" indent="0" algn="just">
              <a:buNone/>
            </a:pPr>
            <a:endParaRPr lang="tr-TR" dirty="0"/>
          </a:p>
          <a:p>
            <a:pPr marL="0" indent="0" algn="just">
              <a:buNone/>
            </a:pPr>
            <a:r>
              <a:rPr lang="tr-TR" dirty="0" err="1"/>
              <a:t>The</a:t>
            </a:r>
            <a:r>
              <a:rPr lang="tr-TR" dirty="0"/>
              <a:t> </a:t>
            </a:r>
            <a:r>
              <a:rPr lang="tr-TR" dirty="0" err="1"/>
              <a:t>feminine</a:t>
            </a:r>
            <a:r>
              <a:rPr lang="tr-TR" dirty="0"/>
              <a:t> </a:t>
            </a:r>
            <a:r>
              <a:rPr lang="tr-TR" dirty="0" err="1"/>
              <a:t>materials</a:t>
            </a:r>
            <a:r>
              <a:rPr lang="tr-TR" dirty="0"/>
              <a:t> </a:t>
            </a:r>
            <a:r>
              <a:rPr lang="tr-TR" dirty="0" err="1"/>
              <a:t>were</a:t>
            </a:r>
            <a:r>
              <a:rPr lang="tr-TR" dirty="0"/>
              <a:t> </a:t>
            </a:r>
            <a:r>
              <a:rPr lang="tr-TR" dirty="0" err="1"/>
              <a:t>always</a:t>
            </a:r>
            <a:r>
              <a:rPr lang="tr-TR" dirty="0"/>
              <a:t> </a:t>
            </a:r>
            <a:r>
              <a:rPr lang="tr-TR" dirty="0" err="1"/>
              <a:t>regarded</a:t>
            </a:r>
            <a:r>
              <a:rPr lang="tr-TR" dirty="0"/>
              <a:t> </a:t>
            </a:r>
            <a:r>
              <a:rPr lang="tr-TR" dirty="0" err="1"/>
              <a:t>by</a:t>
            </a:r>
            <a:r>
              <a:rPr lang="tr-TR" dirty="0"/>
              <a:t> </a:t>
            </a:r>
            <a:r>
              <a:rPr lang="tr-TR" dirty="0" err="1"/>
              <a:t>patriarchal</a:t>
            </a:r>
            <a:r>
              <a:rPr lang="tr-TR" dirty="0"/>
              <a:t> </a:t>
            </a:r>
            <a:r>
              <a:rPr lang="tr-TR" dirty="0" err="1"/>
              <a:t>society</a:t>
            </a:r>
            <a:r>
              <a:rPr lang="tr-TR" dirty="0"/>
              <a:t> as a </a:t>
            </a:r>
            <a:r>
              <a:rPr lang="tr-TR" dirty="0" err="1"/>
              <a:t>complete</a:t>
            </a:r>
            <a:r>
              <a:rPr lang="tr-TR" dirty="0"/>
              <a:t> ‘</a:t>
            </a:r>
            <a:r>
              <a:rPr lang="tr-TR" dirty="0" err="1"/>
              <a:t>trifle</a:t>
            </a:r>
            <a:r>
              <a:rPr lang="tr-TR" dirty="0"/>
              <a:t>’. </a:t>
            </a:r>
          </a:p>
          <a:p>
            <a:pPr algn="just"/>
            <a:endParaRPr lang="tr-TR" dirty="0"/>
          </a:p>
          <a:p>
            <a:pPr marL="0" indent="0" algn="just">
              <a:buNone/>
            </a:pPr>
            <a:endParaRPr lang="tr-TR" dirty="0"/>
          </a:p>
        </p:txBody>
      </p:sp>
    </p:spTree>
    <p:extLst>
      <p:ext uri="{BB962C8B-B14F-4D97-AF65-F5344CB8AC3E}">
        <p14:creationId xmlns:p14="http://schemas.microsoft.com/office/powerpoint/2010/main" val="3672564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a:p>
            <a:endParaRPr lang="tr-TR" dirty="0"/>
          </a:p>
          <a:p>
            <a:pPr marL="0" indent="0">
              <a:buNone/>
            </a:pPr>
            <a:r>
              <a:rPr lang="tr-TR" dirty="0"/>
              <a:t>     </a:t>
            </a:r>
            <a:r>
              <a:rPr lang="tr-TR" dirty="0" err="1"/>
              <a:t>What</a:t>
            </a:r>
            <a:r>
              <a:rPr lang="tr-TR" dirty="0"/>
              <a:t> </a:t>
            </a:r>
            <a:r>
              <a:rPr lang="tr-TR" dirty="0" err="1"/>
              <a:t>does</a:t>
            </a:r>
            <a:r>
              <a:rPr lang="tr-TR" dirty="0"/>
              <a:t> </a:t>
            </a:r>
            <a:r>
              <a:rPr lang="tr-TR" dirty="0" err="1"/>
              <a:t>the</a:t>
            </a:r>
            <a:r>
              <a:rPr lang="tr-TR" dirty="0"/>
              <a:t> </a:t>
            </a:r>
            <a:r>
              <a:rPr lang="tr-TR" dirty="0" err="1"/>
              <a:t>word</a:t>
            </a:r>
            <a:r>
              <a:rPr lang="tr-TR" dirty="0"/>
              <a:t> «</a:t>
            </a:r>
            <a:r>
              <a:rPr lang="tr-TR" dirty="0" err="1"/>
              <a:t>trifle</a:t>
            </a:r>
            <a:r>
              <a:rPr lang="tr-TR" dirty="0"/>
              <a:t>» </a:t>
            </a:r>
            <a:r>
              <a:rPr lang="tr-TR" dirty="0" err="1"/>
              <a:t>mean</a:t>
            </a:r>
            <a:r>
              <a:rPr lang="tr-TR" dirty="0"/>
              <a:t> </a:t>
            </a:r>
            <a:r>
              <a:rPr lang="tr-TR" dirty="0" err="1"/>
              <a:t>to</a:t>
            </a:r>
            <a:r>
              <a:rPr lang="tr-TR" dirty="0"/>
              <a:t> </a:t>
            </a:r>
            <a:r>
              <a:rPr lang="tr-TR" dirty="0" err="1"/>
              <a:t>you</a:t>
            </a:r>
            <a:r>
              <a:rPr lang="tr-TR" dirty="0"/>
              <a:t>?</a:t>
            </a:r>
          </a:p>
        </p:txBody>
      </p:sp>
    </p:spTree>
    <p:extLst>
      <p:ext uri="{BB962C8B-B14F-4D97-AF65-F5344CB8AC3E}">
        <p14:creationId xmlns:p14="http://schemas.microsoft.com/office/powerpoint/2010/main" val="3037885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chapiro_20me_20__20mary_20cassatt_20small1360218017465.jpg"/>
          <p:cNvPicPr>
            <a:picLocks noGrp="1" noChangeAspect="1" noChangeArrowheads="1"/>
          </p:cNvPicPr>
          <p:nvPr>
            <p:ph idx="1"/>
          </p:nvPr>
        </p:nvPicPr>
        <p:blipFill>
          <a:blip r:embed="rId2"/>
          <a:srcRect/>
          <a:stretch>
            <a:fillRect/>
          </a:stretch>
        </p:blipFill>
        <p:spPr bwMode="auto">
          <a:xfrm>
            <a:off x="1285852" y="214290"/>
            <a:ext cx="6643733" cy="650085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pPr marL="0" indent="0">
              <a:buNone/>
            </a:pPr>
            <a:endParaRPr lang="tr-TR" dirty="0"/>
          </a:p>
          <a:p>
            <a:pPr marL="0" indent="0" algn="just">
              <a:buNone/>
            </a:pPr>
            <a:endParaRPr lang="tr-TR" dirty="0"/>
          </a:p>
          <a:p>
            <a:pPr marL="0" indent="0" algn="just">
              <a:buNone/>
            </a:pPr>
            <a:r>
              <a:rPr lang="tr-TR" dirty="0" err="1"/>
              <a:t>What</a:t>
            </a:r>
            <a:r>
              <a:rPr lang="tr-TR" dirty="0"/>
              <a:t> do </a:t>
            </a:r>
            <a:r>
              <a:rPr lang="tr-TR" dirty="0" err="1"/>
              <a:t>you</a:t>
            </a:r>
            <a:r>
              <a:rPr lang="tr-TR" dirty="0"/>
              <a:t> </a:t>
            </a:r>
            <a:r>
              <a:rPr lang="tr-TR" dirty="0" err="1"/>
              <a:t>see</a:t>
            </a:r>
            <a:r>
              <a:rPr lang="tr-TR" dirty="0"/>
              <a:t> in </a:t>
            </a:r>
            <a:r>
              <a:rPr lang="tr-TR" dirty="0" err="1"/>
              <a:t>this</a:t>
            </a:r>
            <a:r>
              <a:rPr lang="tr-TR" dirty="0"/>
              <a:t> </a:t>
            </a:r>
            <a:r>
              <a:rPr lang="tr-TR" dirty="0" err="1"/>
              <a:t>work</a:t>
            </a:r>
            <a:r>
              <a:rPr lang="tr-TR" dirty="0"/>
              <a:t> of art?</a:t>
            </a:r>
          </a:p>
          <a:p>
            <a:pPr marL="0" indent="0" algn="just">
              <a:buNone/>
            </a:pPr>
            <a:r>
              <a:rPr lang="tr-TR" dirty="0" err="1"/>
              <a:t>What</a:t>
            </a:r>
            <a:r>
              <a:rPr lang="tr-TR" dirty="0"/>
              <a:t> </a:t>
            </a:r>
            <a:r>
              <a:rPr lang="tr-TR" dirty="0" err="1"/>
              <a:t>are</a:t>
            </a:r>
            <a:r>
              <a:rPr lang="tr-TR" dirty="0"/>
              <a:t> </a:t>
            </a:r>
            <a:r>
              <a:rPr lang="tr-TR" dirty="0" err="1"/>
              <a:t>your</a:t>
            </a:r>
            <a:r>
              <a:rPr lang="tr-TR" dirty="0"/>
              <a:t> </a:t>
            </a:r>
            <a:r>
              <a:rPr lang="tr-TR" dirty="0" err="1"/>
              <a:t>views</a:t>
            </a:r>
            <a:r>
              <a:rPr lang="tr-TR" dirty="0"/>
              <a:t> on </a:t>
            </a:r>
            <a:r>
              <a:rPr lang="tr-TR" dirty="0" err="1"/>
              <a:t>this</a:t>
            </a:r>
            <a:r>
              <a:rPr lang="tr-TR" dirty="0"/>
              <a:t> </a:t>
            </a:r>
            <a:r>
              <a:rPr lang="tr-TR" dirty="0" err="1"/>
              <a:t>work</a:t>
            </a:r>
            <a:r>
              <a:rPr lang="tr-TR" dirty="0"/>
              <a:t> of art?</a:t>
            </a:r>
          </a:p>
        </p:txBody>
      </p:sp>
    </p:spTree>
    <p:extLst>
      <p:ext uri="{BB962C8B-B14F-4D97-AF65-F5344CB8AC3E}">
        <p14:creationId xmlns:p14="http://schemas.microsoft.com/office/powerpoint/2010/main" val="3828923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p:spPr>
        <p:txBody>
          <a:bodyPr/>
          <a:lstStyle/>
          <a:p>
            <a:pPr marL="0" indent="0" algn="just">
              <a:buNone/>
            </a:pPr>
            <a:endParaRPr lang="tr-TR" dirty="0"/>
          </a:p>
          <a:p>
            <a:pPr algn="just"/>
            <a:r>
              <a:rPr lang="tr-TR" dirty="0" err="1"/>
              <a:t>This</a:t>
            </a:r>
            <a:r>
              <a:rPr lang="tr-TR" dirty="0"/>
              <a:t> </a:t>
            </a:r>
            <a:r>
              <a:rPr lang="tr-TR" dirty="0" err="1"/>
              <a:t>work</a:t>
            </a:r>
            <a:r>
              <a:rPr lang="tr-TR" dirty="0"/>
              <a:t> </a:t>
            </a:r>
            <a:r>
              <a:rPr lang="tr-TR" dirty="0" err="1"/>
              <a:t>entitled</a:t>
            </a:r>
            <a:r>
              <a:rPr lang="tr-TR" dirty="0"/>
              <a:t> as “Mary </a:t>
            </a:r>
            <a:r>
              <a:rPr lang="tr-TR" dirty="0" err="1"/>
              <a:t>Cassatt</a:t>
            </a:r>
            <a:r>
              <a:rPr lang="tr-TR" dirty="0"/>
              <a:t> </a:t>
            </a:r>
            <a:r>
              <a:rPr lang="tr-TR" dirty="0" err="1"/>
              <a:t>and</a:t>
            </a:r>
            <a:r>
              <a:rPr lang="tr-TR" dirty="0"/>
              <a:t> Me”, (1976) </a:t>
            </a:r>
            <a:r>
              <a:rPr lang="tr-TR" dirty="0" err="1"/>
              <a:t>by</a:t>
            </a:r>
            <a:r>
              <a:rPr lang="tr-TR" dirty="0"/>
              <a:t> </a:t>
            </a:r>
            <a:r>
              <a:rPr lang="tr-TR" dirty="0" err="1"/>
              <a:t>Miriam</a:t>
            </a:r>
            <a:r>
              <a:rPr lang="tr-TR" dirty="0"/>
              <a:t> </a:t>
            </a:r>
            <a:r>
              <a:rPr lang="tr-TR" dirty="0" err="1"/>
              <a:t>Schapiro</a:t>
            </a:r>
            <a:r>
              <a:rPr lang="tr-TR" dirty="0"/>
              <a:t> is an </a:t>
            </a:r>
            <a:r>
              <a:rPr lang="tr-TR" dirty="0" err="1"/>
              <a:t>example</a:t>
            </a:r>
            <a:r>
              <a:rPr lang="tr-TR" dirty="0"/>
              <a:t> </a:t>
            </a:r>
            <a:r>
              <a:rPr lang="tr-TR" dirty="0" err="1"/>
              <a:t>for</a:t>
            </a:r>
            <a:r>
              <a:rPr lang="tr-TR" dirty="0"/>
              <a:t> Feminist Art</a:t>
            </a:r>
          </a:p>
          <a:p>
            <a:pPr algn="just"/>
            <a:r>
              <a:rPr lang="tr-TR" dirty="0" err="1"/>
              <a:t>Schapiro</a:t>
            </a:r>
            <a:r>
              <a:rPr lang="tr-TR" dirty="0"/>
              <a:t> </a:t>
            </a:r>
            <a:r>
              <a:rPr lang="tr-TR" dirty="0" err="1"/>
              <a:t>made</a:t>
            </a:r>
            <a:r>
              <a:rPr lang="tr-TR" dirty="0"/>
              <a:t> “</a:t>
            </a:r>
            <a:r>
              <a:rPr lang="tr-TR" b="1" dirty="0" err="1"/>
              <a:t>femmages</a:t>
            </a:r>
            <a:r>
              <a:rPr lang="tr-TR" dirty="0"/>
              <a:t>”, </a:t>
            </a:r>
            <a:r>
              <a:rPr lang="tr-TR" dirty="0" err="1"/>
              <a:t>collages</a:t>
            </a:r>
            <a:r>
              <a:rPr lang="tr-TR" dirty="0"/>
              <a:t> </a:t>
            </a:r>
            <a:r>
              <a:rPr lang="tr-TR" dirty="0" err="1"/>
              <a:t>which</a:t>
            </a:r>
            <a:r>
              <a:rPr lang="tr-TR" dirty="0"/>
              <a:t> </a:t>
            </a:r>
            <a:r>
              <a:rPr lang="tr-TR" dirty="0" err="1"/>
              <a:t>addressed</a:t>
            </a:r>
            <a:r>
              <a:rPr lang="tr-TR" dirty="0"/>
              <a:t> feminist </a:t>
            </a:r>
            <a:r>
              <a:rPr lang="tr-TR" dirty="0" err="1"/>
              <a:t>concerns</a:t>
            </a:r>
            <a:r>
              <a:rPr lang="tr-TR" dirty="0"/>
              <a:t> </a:t>
            </a:r>
            <a:r>
              <a:rPr lang="tr-TR" dirty="0" err="1"/>
              <a:t>by</a:t>
            </a:r>
            <a:r>
              <a:rPr lang="tr-TR" dirty="0"/>
              <a:t> </a:t>
            </a:r>
            <a:r>
              <a:rPr lang="tr-TR" dirty="0" err="1"/>
              <a:t>combining</a:t>
            </a:r>
            <a:r>
              <a:rPr lang="tr-TR" dirty="0"/>
              <a:t> </a:t>
            </a:r>
            <a:r>
              <a:rPr lang="tr-TR" dirty="0" err="1"/>
              <a:t>fabric</a:t>
            </a:r>
            <a:r>
              <a:rPr lang="tr-TR" dirty="0"/>
              <a:t>, </a:t>
            </a:r>
            <a:r>
              <a:rPr lang="tr-TR" dirty="0" err="1"/>
              <a:t>ribbon</a:t>
            </a:r>
            <a:r>
              <a:rPr lang="tr-TR" dirty="0"/>
              <a:t>, </a:t>
            </a:r>
            <a:r>
              <a:rPr lang="tr-TR" dirty="0" err="1"/>
              <a:t>wallpaper</a:t>
            </a:r>
            <a:r>
              <a:rPr lang="tr-TR" dirty="0"/>
              <a:t>, </a:t>
            </a:r>
            <a:r>
              <a:rPr lang="tr-TR" dirty="0" err="1"/>
              <a:t>and</a:t>
            </a:r>
            <a:r>
              <a:rPr lang="tr-TR" dirty="0"/>
              <a:t> </a:t>
            </a:r>
            <a:r>
              <a:rPr lang="tr-TR" dirty="0" err="1"/>
              <a:t>other</a:t>
            </a:r>
            <a:r>
              <a:rPr lang="tr-TR" dirty="0"/>
              <a:t> </a:t>
            </a:r>
            <a:r>
              <a:rPr lang="tr-TR" dirty="0" err="1"/>
              <a:t>traditionally</a:t>
            </a:r>
            <a:r>
              <a:rPr lang="tr-TR" dirty="0"/>
              <a:t> “</a:t>
            </a:r>
            <a:r>
              <a:rPr lang="tr-TR" dirty="0" err="1"/>
              <a:t>feminine</a:t>
            </a:r>
            <a:r>
              <a:rPr lang="tr-TR" dirty="0"/>
              <a:t>” </a:t>
            </a:r>
            <a:r>
              <a:rPr lang="tr-TR" dirty="0" err="1"/>
              <a:t>materials</a:t>
            </a:r>
            <a:r>
              <a:rPr lang="tr-TR" dirty="0"/>
              <a:t>. (</a:t>
            </a:r>
            <a:r>
              <a:rPr lang="tr-TR" dirty="0" err="1"/>
              <a:t>Doss</a:t>
            </a:r>
            <a:r>
              <a:rPr lang="tr-TR" dirty="0"/>
              <a:t> 187 )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buNone/>
            </a:pPr>
            <a:r>
              <a:rPr lang="tr-TR" dirty="0"/>
              <a:t>	</a:t>
            </a:r>
          </a:p>
          <a:p>
            <a:pPr>
              <a:buNone/>
            </a:pPr>
            <a:endParaRPr lang="tr-TR" dirty="0"/>
          </a:p>
          <a:p>
            <a:pPr algn="just">
              <a:buNone/>
            </a:pPr>
            <a:r>
              <a:rPr lang="tr-TR" dirty="0"/>
              <a:t>	</a:t>
            </a:r>
            <a:r>
              <a:rPr lang="tr-TR" dirty="0" err="1"/>
              <a:t>Definition</a:t>
            </a:r>
            <a:r>
              <a:rPr lang="tr-TR" dirty="0"/>
              <a:t> of</a:t>
            </a:r>
            <a:r>
              <a:rPr lang="en-US" dirty="0"/>
              <a:t> </a:t>
            </a:r>
            <a:r>
              <a:rPr lang="tr-TR" dirty="0"/>
              <a:t>"</a:t>
            </a:r>
            <a:r>
              <a:rPr lang="tr-TR" b="1" dirty="0" err="1"/>
              <a:t>Femmage</a:t>
            </a:r>
            <a:r>
              <a:rPr lang="tr-TR" dirty="0"/>
              <a:t>":</a:t>
            </a:r>
          </a:p>
          <a:p>
            <a:pPr algn="just">
              <a:buNone/>
            </a:pPr>
            <a:r>
              <a:rPr lang="tr-TR" dirty="0"/>
              <a:t>	</a:t>
            </a:r>
            <a:r>
              <a:rPr lang="en-US" dirty="0"/>
              <a:t>1. It is </a:t>
            </a:r>
            <a:r>
              <a:rPr lang="tr-TR" dirty="0"/>
              <a:t>a </a:t>
            </a:r>
            <a:r>
              <a:rPr lang="en-US" dirty="0"/>
              <a:t>work by a woman. </a:t>
            </a:r>
            <a:endParaRPr lang="tr-TR" dirty="0"/>
          </a:p>
          <a:p>
            <a:pPr algn="just">
              <a:buNone/>
            </a:pPr>
            <a:r>
              <a:rPr lang="tr-TR" dirty="0"/>
              <a:t>	</a:t>
            </a:r>
            <a:r>
              <a:rPr lang="en-US" dirty="0"/>
              <a:t>2. The activities of saving and collecting are important ingredients.</a:t>
            </a:r>
            <a:r>
              <a:rPr lang="tr-TR" dirty="0"/>
              <a:t> </a:t>
            </a:r>
          </a:p>
          <a:p>
            <a:pPr algn="just">
              <a:buNone/>
            </a:pPr>
            <a:r>
              <a:rPr lang="tr-TR" dirty="0"/>
              <a:t>	3</a:t>
            </a:r>
            <a:r>
              <a:rPr lang="en-US" dirty="0"/>
              <a:t>. The theme has a woman-life context. </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indent="0">
              <a:buNone/>
            </a:pPr>
            <a:r>
              <a:rPr lang="tr-TR" dirty="0" err="1"/>
              <a:t>Before</a:t>
            </a:r>
            <a:r>
              <a:rPr lang="tr-TR" dirty="0"/>
              <a:t> </a:t>
            </a:r>
            <a:r>
              <a:rPr lang="tr-TR" dirty="0" err="1"/>
              <a:t>focusing</a:t>
            </a:r>
            <a:r>
              <a:rPr lang="tr-TR" dirty="0"/>
              <a:t> on </a:t>
            </a:r>
            <a:r>
              <a:rPr lang="tr-TR" dirty="0" err="1"/>
              <a:t>these</a:t>
            </a:r>
            <a:r>
              <a:rPr lang="tr-TR" dirty="0"/>
              <a:t> </a:t>
            </a:r>
            <a:r>
              <a:rPr lang="tr-TR" dirty="0" err="1"/>
              <a:t>two</a:t>
            </a:r>
            <a:r>
              <a:rPr lang="tr-TR" dirty="0"/>
              <a:t> </a:t>
            </a:r>
            <a:r>
              <a:rPr lang="tr-TR" dirty="0" err="1"/>
              <a:t>short</a:t>
            </a:r>
            <a:r>
              <a:rPr lang="tr-TR" dirty="0"/>
              <a:t> </a:t>
            </a:r>
            <a:r>
              <a:rPr lang="tr-TR" dirty="0" err="1"/>
              <a:t>stories</a:t>
            </a:r>
            <a:r>
              <a:rPr lang="tr-TR" dirty="0"/>
              <a:t>, it </a:t>
            </a:r>
            <a:r>
              <a:rPr lang="tr-TR" dirty="0" err="1"/>
              <a:t>will</a:t>
            </a:r>
            <a:r>
              <a:rPr lang="tr-TR" dirty="0"/>
              <a:t> be </a:t>
            </a:r>
            <a:r>
              <a:rPr lang="tr-TR" dirty="0" err="1"/>
              <a:t>helpful</a:t>
            </a:r>
            <a:r>
              <a:rPr lang="tr-TR" dirty="0"/>
              <a:t> </a:t>
            </a:r>
            <a:r>
              <a:rPr lang="tr-TR" dirty="0" err="1"/>
              <a:t>to</a:t>
            </a:r>
            <a:r>
              <a:rPr lang="tr-TR" dirty="0"/>
              <a:t> </a:t>
            </a:r>
            <a:r>
              <a:rPr lang="tr-TR" dirty="0" err="1"/>
              <a:t>remember</a:t>
            </a:r>
            <a:r>
              <a:rPr lang="tr-TR" dirty="0"/>
              <a:t> Kate </a:t>
            </a:r>
            <a:r>
              <a:rPr lang="tr-TR" dirty="0" err="1"/>
              <a:t>Chopin’s</a:t>
            </a:r>
            <a:r>
              <a:rPr lang="tr-TR" dirty="0"/>
              <a:t> </a:t>
            </a:r>
            <a:r>
              <a:rPr lang="tr-TR" dirty="0" err="1"/>
              <a:t>short</a:t>
            </a:r>
            <a:r>
              <a:rPr lang="tr-TR" dirty="0"/>
              <a:t> </a:t>
            </a:r>
            <a:r>
              <a:rPr lang="tr-TR" dirty="0" err="1"/>
              <a:t>stories</a:t>
            </a:r>
            <a:r>
              <a:rPr lang="tr-TR" dirty="0"/>
              <a:t> </a:t>
            </a:r>
            <a:r>
              <a:rPr lang="tr-TR" dirty="0" err="1"/>
              <a:t>titled</a:t>
            </a:r>
            <a:r>
              <a:rPr lang="tr-TR" dirty="0"/>
              <a:t> as «</a:t>
            </a:r>
            <a:r>
              <a:rPr lang="tr-TR" dirty="0" err="1"/>
              <a:t>Désirée’s</a:t>
            </a:r>
            <a:r>
              <a:rPr lang="tr-TR" dirty="0"/>
              <a:t> </a:t>
            </a:r>
            <a:r>
              <a:rPr lang="tr-TR" dirty="0" err="1"/>
              <a:t>Baby</a:t>
            </a:r>
            <a:r>
              <a:rPr lang="tr-TR" dirty="0"/>
              <a:t>» </a:t>
            </a:r>
            <a:r>
              <a:rPr lang="tr-TR" dirty="0" err="1"/>
              <a:t>and</a:t>
            </a:r>
            <a:r>
              <a:rPr lang="tr-TR" dirty="0"/>
              <a:t> «</a:t>
            </a:r>
            <a:r>
              <a:rPr lang="tr-TR" dirty="0" err="1"/>
              <a:t>The</a:t>
            </a:r>
            <a:r>
              <a:rPr lang="tr-TR" dirty="0"/>
              <a:t> </a:t>
            </a:r>
            <a:r>
              <a:rPr lang="tr-TR" dirty="0" err="1"/>
              <a:t>Story</a:t>
            </a:r>
            <a:r>
              <a:rPr lang="tr-TR" dirty="0"/>
              <a:t> of an </a:t>
            </a:r>
            <a:r>
              <a:rPr lang="tr-TR" dirty="0" err="1"/>
              <a:t>Hour</a:t>
            </a:r>
            <a:r>
              <a:rPr lang="tr-TR" dirty="0"/>
              <a:t>»</a:t>
            </a:r>
          </a:p>
          <a:p>
            <a:endParaRPr lang="tr-TR" dirty="0"/>
          </a:p>
        </p:txBody>
      </p:sp>
    </p:spTree>
    <p:extLst>
      <p:ext uri="{BB962C8B-B14F-4D97-AF65-F5344CB8AC3E}">
        <p14:creationId xmlns:p14="http://schemas.microsoft.com/office/powerpoint/2010/main" val="1127577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lstStyle/>
          <a:p>
            <a:pPr marL="0" indent="0" algn="just">
              <a:buNone/>
            </a:pPr>
            <a:r>
              <a:rPr lang="tr-TR" dirty="0" err="1"/>
              <a:t>What</a:t>
            </a:r>
            <a:r>
              <a:rPr lang="tr-TR" dirty="0"/>
              <a:t> is </a:t>
            </a:r>
            <a:r>
              <a:rPr lang="tr-TR" dirty="0" err="1"/>
              <a:t>the</a:t>
            </a:r>
            <a:r>
              <a:rPr lang="tr-TR" dirty="0"/>
              <a:t> </a:t>
            </a:r>
            <a:r>
              <a:rPr lang="tr-TR" dirty="0" err="1"/>
              <a:t>significance</a:t>
            </a:r>
            <a:r>
              <a:rPr lang="tr-TR" dirty="0"/>
              <a:t> of </a:t>
            </a:r>
            <a:r>
              <a:rPr lang="tr-TR" dirty="0" err="1"/>
              <a:t>this</a:t>
            </a:r>
            <a:r>
              <a:rPr lang="tr-TR" dirty="0"/>
              <a:t> </a:t>
            </a:r>
            <a:r>
              <a:rPr lang="tr-TR" dirty="0" err="1"/>
              <a:t>artefact</a:t>
            </a:r>
            <a:r>
              <a:rPr lang="tr-TR" dirty="0"/>
              <a:t> </a:t>
            </a:r>
            <a:r>
              <a:rPr lang="tr-TR" dirty="0" err="1"/>
              <a:t>which</a:t>
            </a:r>
            <a:r>
              <a:rPr lang="tr-TR" dirty="0"/>
              <a:t> </a:t>
            </a:r>
            <a:r>
              <a:rPr lang="tr-TR" dirty="0" err="1"/>
              <a:t>turns</a:t>
            </a:r>
            <a:r>
              <a:rPr lang="tr-TR" dirty="0"/>
              <a:t> </a:t>
            </a:r>
            <a:r>
              <a:rPr lang="tr-TR" dirty="0" err="1"/>
              <a:t>trifles</a:t>
            </a:r>
            <a:r>
              <a:rPr lang="tr-TR" dirty="0"/>
              <a:t>/</a:t>
            </a:r>
            <a:r>
              <a:rPr lang="tr-TR" dirty="0" err="1"/>
              <a:t>trivial</a:t>
            </a:r>
            <a:r>
              <a:rPr lang="tr-TR" dirty="0"/>
              <a:t> </a:t>
            </a:r>
            <a:r>
              <a:rPr lang="tr-TR" dirty="0" err="1"/>
              <a:t>things</a:t>
            </a:r>
            <a:r>
              <a:rPr lang="tr-TR" dirty="0"/>
              <a:t> </a:t>
            </a:r>
            <a:r>
              <a:rPr lang="tr-TR" dirty="0" err="1"/>
              <a:t>into</a:t>
            </a:r>
            <a:r>
              <a:rPr lang="tr-TR" dirty="0"/>
              <a:t> an </a:t>
            </a:r>
            <a:r>
              <a:rPr lang="tr-TR" dirty="0" err="1"/>
              <a:t>artistic</a:t>
            </a:r>
            <a:r>
              <a:rPr lang="tr-TR" dirty="0"/>
              <a:t> </a:t>
            </a:r>
            <a:r>
              <a:rPr lang="tr-TR" dirty="0" err="1"/>
              <a:t>production</a:t>
            </a:r>
            <a:r>
              <a:rPr lang="tr-TR" dirty="0"/>
              <a:t>? </a:t>
            </a:r>
          </a:p>
        </p:txBody>
      </p:sp>
    </p:spTree>
    <p:extLst>
      <p:ext uri="{BB962C8B-B14F-4D97-AF65-F5344CB8AC3E}">
        <p14:creationId xmlns:p14="http://schemas.microsoft.com/office/powerpoint/2010/main" val="3667474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Miriam</a:t>
            </a:r>
            <a:r>
              <a:rPr lang="tr-TR" dirty="0"/>
              <a:t> </a:t>
            </a:r>
            <a:r>
              <a:rPr lang="tr-TR" dirty="0" err="1"/>
              <a:t>Schapiro</a:t>
            </a:r>
            <a:endParaRPr lang="tr-TR" dirty="0"/>
          </a:p>
        </p:txBody>
      </p:sp>
      <p:pic>
        <p:nvPicPr>
          <p:cNvPr id="4" name="İçerik Yer Tutucusu 3"/>
          <p:cNvPicPr>
            <a:picLocks noGrp="1" noChangeAspect="1"/>
          </p:cNvPicPr>
          <p:nvPr>
            <p:ph idx="1"/>
          </p:nvPr>
        </p:nvPicPr>
        <p:blipFill>
          <a:blip r:embed="rId2"/>
          <a:stretch>
            <a:fillRect/>
          </a:stretch>
        </p:blipFill>
        <p:spPr>
          <a:xfrm>
            <a:off x="1259632" y="1124744"/>
            <a:ext cx="5832648" cy="5544616"/>
          </a:xfrm>
          <a:prstGeom prst="rect">
            <a:avLst/>
          </a:prstGeom>
        </p:spPr>
      </p:pic>
    </p:spTree>
    <p:extLst>
      <p:ext uri="{BB962C8B-B14F-4D97-AF65-F5344CB8AC3E}">
        <p14:creationId xmlns:p14="http://schemas.microsoft.com/office/powerpoint/2010/main" val="1205962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57916"/>
          </a:xfrm>
        </p:spPr>
        <p:txBody>
          <a:bodyPr>
            <a:normAutofit/>
          </a:bodyPr>
          <a:lstStyle/>
          <a:p>
            <a:pPr algn="just">
              <a:buNone/>
            </a:pPr>
            <a:r>
              <a:rPr lang="tr-TR" dirty="0"/>
              <a:t>	</a:t>
            </a:r>
            <a:r>
              <a:rPr lang="tr-TR" sz="4000" dirty="0"/>
              <a:t>B</a:t>
            </a:r>
            <a:r>
              <a:rPr lang="en-US" sz="4000" dirty="0" err="1"/>
              <a:t>orn</a:t>
            </a:r>
            <a:r>
              <a:rPr lang="en-US" sz="4000" dirty="0"/>
              <a:t> in Toronto, Canada in 1923</a:t>
            </a:r>
            <a:r>
              <a:rPr lang="tr-TR" sz="4000" dirty="0"/>
              <a:t>, </a:t>
            </a:r>
            <a:r>
              <a:rPr lang="en-US" sz="4000" dirty="0"/>
              <a:t>Miriam Schapiro</a:t>
            </a:r>
            <a:r>
              <a:rPr lang="tr-TR" sz="4000" dirty="0"/>
              <a:t>, </a:t>
            </a:r>
            <a:r>
              <a:rPr lang="en-US" sz="4000" dirty="0"/>
              <a:t>painter, sculptor, printmaker and “femmagist”</a:t>
            </a:r>
            <a:r>
              <a:rPr lang="tr-TR" sz="4000" dirty="0"/>
              <a:t>,</a:t>
            </a:r>
            <a:r>
              <a:rPr lang="en-US" sz="4000" dirty="0"/>
              <a:t> is known as a leader in both the Feminist Art </a:t>
            </a:r>
            <a:r>
              <a:rPr lang="tr-TR" sz="4000" dirty="0"/>
              <a:t>M</a:t>
            </a:r>
            <a:r>
              <a:rPr lang="en-US" sz="4000" dirty="0" err="1"/>
              <a:t>ovement</a:t>
            </a:r>
            <a:r>
              <a:rPr lang="en-US" sz="4000" dirty="0"/>
              <a:t> and the Pattern and Decoration </a:t>
            </a:r>
            <a:r>
              <a:rPr lang="tr-TR" sz="4000" dirty="0"/>
              <a:t>M</a:t>
            </a:r>
            <a:r>
              <a:rPr lang="en-US" sz="4000" dirty="0" err="1"/>
              <a:t>ovement</a:t>
            </a:r>
            <a:r>
              <a:rPr lang="en-US" sz="4000" dirty="0"/>
              <a:t>. </a:t>
            </a:r>
            <a:br>
              <a:rPr lang="en-US" sz="4000" dirty="0"/>
            </a:br>
            <a:endParaRPr lang="tr-TR" sz="4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pPr marL="0" indent="0" algn="just">
              <a:buNone/>
            </a:pPr>
            <a:r>
              <a:rPr lang="tr-TR" dirty="0" err="1"/>
              <a:t>Feminine</a:t>
            </a:r>
            <a:r>
              <a:rPr lang="tr-TR" dirty="0"/>
              <a:t> </a:t>
            </a:r>
            <a:r>
              <a:rPr lang="tr-TR" dirty="0" err="1"/>
              <a:t>materials</a:t>
            </a:r>
            <a:r>
              <a:rPr lang="tr-TR" dirty="0"/>
              <a:t> i</a:t>
            </a:r>
            <a:r>
              <a:rPr lang="en-US" dirty="0"/>
              <a:t>n Schapiro’s work – «Mary Cassatt and Me» – will be compared with Susan Glaspell’s short story, «A Jury of Her Peers» to emphasize the huge impact and great importance of the so-called ‘trifles’ or ‘trivial matters’ in women’s lives.</a:t>
            </a:r>
            <a:endParaRPr lang="tr-TR" dirty="0"/>
          </a:p>
          <a:p>
            <a:pPr marL="0" indent="0" algn="just">
              <a:buNone/>
            </a:pPr>
            <a:endParaRPr lang="tr-TR" dirty="0"/>
          </a:p>
          <a:p>
            <a:pPr marL="0" indent="0" algn="just">
              <a:buNone/>
            </a:pPr>
            <a:r>
              <a:rPr lang="tr-TR" dirty="0" err="1"/>
              <a:t>Remember</a:t>
            </a:r>
            <a:r>
              <a:rPr lang="tr-TR" dirty="0"/>
              <a:t> </a:t>
            </a:r>
            <a:r>
              <a:rPr lang="tr-TR" dirty="0" err="1"/>
              <a:t>that</a:t>
            </a:r>
            <a:r>
              <a:rPr lang="tr-TR" dirty="0"/>
              <a:t> </a:t>
            </a:r>
            <a:r>
              <a:rPr lang="tr-TR" dirty="0" err="1"/>
              <a:t>Mrs</a:t>
            </a:r>
            <a:r>
              <a:rPr lang="tr-TR" dirty="0"/>
              <a:t> </a:t>
            </a:r>
            <a:r>
              <a:rPr lang="tr-TR" dirty="0" err="1"/>
              <a:t>Wright’s</a:t>
            </a:r>
            <a:r>
              <a:rPr lang="tr-TR" dirty="0"/>
              <a:t> </a:t>
            </a:r>
            <a:r>
              <a:rPr lang="tr-TR" dirty="0" err="1"/>
              <a:t>apron</a:t>
            </a:r>
            <a:r>
              <a:rPr lang="tr-TR" dirty="0"/>
              <a:t> </a:t>
            </a:r>
            <a:r>
              <a:rPr lang="tr-TR" dirty="0" err="1"/>
              <a:t>was</a:t>
            </a:r>
            <a:r>
              <a:rPr lang="tr-TR" dirty="0"/>
              <a:t> a </a:t>
            </a:r>
            <a:r>
              <a:rPr lang="tr-TR" dirty="0" err="1"/>
              <a:t>patchwork</a:t>
            </a:r>
            <a:r>
              <a:rPr lang="tr-TR" dirty="0"/>
              <a:t> in </a:t>
            </a:r>
            <a:r>
              <a:rPr lang="en-US" dirty="0"/>
              <a:t>«A Jury of Her Peers»</a:t>
            </a:r>
            <a:r>
              <a:rPr lang="tr-TR" dirty="0"/>
              <a:t>.</a:t>
            </a:r>
          </a:p>
        </p:txBody>
      </p:sp>
    </p:spTree>
    <p:extLst>
      <p:ext uri="{BB962C8B-B14F-4D97-AF65-F5344CB8AC3E}">
        <p14:creationId xmlns:p14="http://schemas.microsoft.com/office/powerpoint/2010/main" val="2007177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60648"/>
            <a:ext cx="6425763" cy="6336704"/>
          </a:xfrm>
        </p:spPr>
      </p:pic>
    </p:spTree>
    <p:extLst>
      <p:ext uri="{BB962C8B-B14F-4D97-AF65-F5344CB8AC3E}">
        <p14:creationId xmlns:p14="http://schemas.microsoft.com/office/powerpoint/2010/main" val="33283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548680"/>
            <a:ext cx="5688632" cy="6048672"/>
          </a:xfrm>
        </p:spPr>
      </p:pic>
    </p:spTree>
    <p:extLst>
      <p:ext uri="{BB962C8B-B14F-4D97-AF65-F5344CB8AC3E}">
        <p14:creationId xmlns:p14="http://schemas.microsoft.com/office/powerpoint/2010/main" val="3960068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60648"/>
            <a:ext cx="5832647" cy="6408712"/>
          </a:xfrm>
        </p:spPr>
      </p:pic>
    </p:spTree>
    <p:extLst>
      <p:ext uri="{BB962C8B-B14F-4D97-AF65-F5344CB8AC3E}">
        <p14:creationId xmlns:p14="http://schemas.microsoft.com/office/powerpoint/2010/main" val="1966993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472518" cy="6215106"/>
          </a:xfrm>
        </p:spPr>
        <p:txBody>
          <a:bodyPr>
            <a:normAutofit/>
          </a:bodyPr>
          <a:lstStyle/>
          <a:p>
            <a:pPr algn="just">
              <a:buNone/>
            </a:pPr>
            <a:r>
              <a:rPr lang="tr-TR" sz="5100" dirty="0"/>
              <a:t>	</a:t>
            </a:r>
            <a:r>
              <a:rPr lang="tr-TR" dirty="0" err="1"/>
              <a:t>Remember</a:t>
            </a:r>
            <a:r>
              <a:rPr lang="tr-TR" dirty="0"/>
              <a:t> </a:t>
            </a:r>
            <a:r>
              <a:rPr lang="tr-TR" dirty="0" err="1"/>
              <a:t>feminine</a:t>
            </a:r>
            <a:r>
              <a:rPr lang="tr-TR" dirty="0"/>
              <a:t> </a:t>
            </a:r>
            <a:r>
              <a:rPr lang="tr-TR" sz="3500" dirty="0" err="1"/>
              <a:t>materials</a:t>
            </a:r>
            <a:r>
              <a:rPr lang="tr-TR" sz="3500" dirty="0"/>
              <a:t> in </a:t>
            </a:r>
            <a:r>
              <a:rPr lang="en-US" sz="3500" dirty="0"/>
              <a:t>Schapiro’s work</a:t>
            </a:r>
            <a:r>
              <a:rPr lang="tr-TR" sz="3500" dirty="0"/>
              <a:t>. Can </a:t>
            </a:r>
            <a:r>
              <a:rPr lang="tr-TR" sz="3500" dirty="0" err="1"/>
              <a:t>we</a:t>
            </a:r>
            <a:r>
              <a:rPr lang="tr-TR" sz="3500" dirty="0"/>
              <a:t> </a:t>
            </a:r>
            <a:r>
              <a:rPr lang="tr-TR" sz="3500" dirty="0" err="1"/>
              <a:t>compare</a:t>
            </a:r>
            <a:r>
              <a:rPr lang="tr-TR" sz="3500" dirty="0"/>
              <a:t> </a:t>
            </a:r>
            <a:r>
              <a:rPr lang="tr-TR" sz="3500" dirty="0" err="1"/>
              <a:t>them</a:t>
            </a:r>
            <a:r>
              <a:rPr lang="tr-TR" sz="3500" dirty="0"/>
              <a:t> </a:t>
            </a:r>
            <a:r>
              <a:rPr lang="tr-TR" sz="3500" dirty="0" err="1"/>
              <a:t>with</a:t>
            </a:r>
            <a:r>
              <a:rPr lang="tr-TR" sz="3500" dirty="0"/>
              <a:t> Susan </a:t>
            </a:r>
            <a:r>
              <a:rPr lang="tr-TR" sz="3500" dirty="0" err="1"/>
              <a:t>Glaspell’s</a:t>
            </a:r>
            <a:r>
              <a:rPr lang="tr-TR" sz="3500" dirty="0"/>
              <a:t> </a:t>
            </a:r>
            <a:r>
              <a:rPr lang="tr-TR" sz="3500" dirty="0" err="1"/>
              <a:t>short</a:t>
            </a:r>
            <a:r>
              <a:rPr lang="tr-TR" sz="3500" dirty="0"/>
              <a:t> </a:t>
            </a:r>
            <a:r>
              <a:rPr lang="tr-TR" sz="3500" dirty="0" err="1"/>
              <a:t>story</a:t>
            </a:r>
            <a:r>
              <a:rPr lang="tr-TR" sz="3500" dirty="0"/>
              <a:t> “A </a:t>
            </a:r>
            <a:r>
              <a:rPr lang="tr-TR" sz="3500" dirty="0" err="1"/>
              <a:t>Jury</a:t>
            </a:r>
            <a:r>
              <a:rPr lang="tr-TR" sz="3500" dirty="0"/>
              <a:t> of Her </a:t>
            </a:r>
            <a:r>
              <a:rPr lang="tr-TR" sz="3500" dirty="0" err="1"/>
              <a:t>Peers</a:t>
            </a:r>
            <a:r>
              <a:rPr lang="tr-TR" sz="3500" dirty="0"/>
              <a:t>”? </a:t>
            </a:r>
          </a:p>
          <a:p>
            <a:pPr algn="just">
              <a:buNone/>
            </a:pPr>
            <a:r>
              <a:rPr lang="tr-TR" sz="3500" dirty="0"/>
              <a:t>	</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634082"/>
          </a:xfrm>
        </p:spPr>
        <p:txBody>
          <a:bodyPr>
            <a:normAutofit fontScale="90000"/>
          </a:bodyPr>
          <a:lstStyle/>
          <a:p>
            <a:r>
              <a:rPr lang="tr-TR" dirty="0"/>
              <a:t>Susan </a:t>
            </a:r>
            <a:r>
              <a:rPr lang="tr-TR" dirty="0" err="1"/>
              <a:t>Glaspell</a:t>
            </a:r>
            <a:r>
              <a:rPr lang="tr-TR" dirty="0"/>
              <a:t> (1876-1948)</a:t>
            </a:r>
          </a:p>
        </p:txBody>
      </p:sp>
      <p:pic>
        <p:nvPicPr>
          <p:cNvPr id="5" name="İçerik Yer Tutucusu 4"/>
          <p:cNvPicPr>
            <a:picLocks noGrp="1" noChangeAspect="1"/>
          </p:cNvPicPr>
          <p:nvPr>
            <p:ph idx="1"/>
          </p:nvPr>
        </p:nvPicPr>
        <p:blipFill>
          <a:blip r:embed="rId2"/>
          <a:stretch>
            <a:fillRect/>
          </a:stretch>
        </p:blipFill>
        <p:spPr>
          <a:xfrm>
            <a:off x="2483768" y="908720"/>
            <a:ext cx="4392488" cy="5616624"/>
          </a:xfrm>
          <a:prstGeom prst="rect">
            <a:avLst/>
          </a:prstGeom>
        </p:spPr>
      </p:pic>
    </p:spTree>
    <p:extLst>
      <p:ext uri="{BB962C8B-B14F-4D97-AF65-F5344CB8AC3E}">
        <p14:creationId xmlns:p14="http://schemas.microsoft.com/office/powerpoint/2010/main" val="1747579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8098"/>
          </a:xfrm>
        </p:spPr>
        <p:txBody>
          <a:bodyPr>
            <a:normAutofit/>
          </a:bodyPr>
          <a:lstStyle/>
          <a:p>
            <a:r>
              <a:rPr lang="en-US" sz="2000" dirty="0"/>
              <a:t>an American Pulitzer Prize-winning playwright, actress, novelist, and journalist. </a:t>
            </a:r>
            <a:endParaRPr lang="tr-TR" sz="2000" dirty="0"/>
          </a:p>
        </p:txBody>
      </p:sp>
      <p:pic>
        <p:nvPicPr>
          <p:cNvPr id="4" name="İçerik Yer Tutucusu 3"/>
          <p:cNvPicPr>
            <a:picLocks noGrp="1" noChangeAspect="1"/>
          </p:cNvPicPr>
          <p:nvPr>
            <p:ph idx="1"/>
          </p:nvPr>
        </p:nvPicPr>
        <p:blipFill>
          <a:blip r:embed="rId2"/>
          <a:stretch>
            <a:fillRect/>
          </a:stretch>
        </p:blipFill>
        <p:spPr>
          <a:xfrm>
            <a:off x="971600" y="1052736"/>
            <a:ext cx="7128792" cy="5805263"/>
          </a:xfrm>
          <a:prstGeom prst="rect">
            <a:avLst/>
          </a:prstGeom>
        </p:spPr>
      </p:pic>
    </p:spTree>
    <p:extLst>
      <p:ext uri="{BB962C8B-B14F-4D97-AF65-F5344CB8AC3E}">
        <p14:creationId xmlns:p14="http://schemas.microsoft.com/office/powerpoint/2010/main" val="134397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pPr marL="0" indent="0" algn="just">
              <a:buNone/>
            </a:pPr>
            <a:r>
              <a:rPr lang="tr-TR" dirty="0"/>
              <a:t>Kate Chopin is </a:t>
            </a:r>
            <a:r>
              <a:rPr lang="tr-TR" dirty="0" err="1"/>
              <a:t>one</a:t>
            </a:r>
            <a:r>
              <a:rPr lang="tr-TR" dirty="0"/>
              <a:t> of </a:t>
            </a:r>
            <a:r>
              <a:rPr lang="tr-TR" dirty="0" err="1"/>
              <a:t>the</a:t>
            </a:r>
            <a:r>
              <a:rPr lang="tr-TR" dirty="0"/>
              <a:t> </a:t>
            </a:r>
            <a:r>
              <a:rPr lang="tr-TR" dirty="0" err="1"/>
              <a:t>most</a:t>
            </a:r>
            <a:r>
              <a:rPr lang="tr-TR" dirty="0"/>
              <a:t> </a:t>
            </a:r>
            <a:r>
              <a:rPr lang="tr-TR" dirty="0" err="1"/>
              <a:t>critical</a:t>
            </a:r>
            <a:r>
              <a:rPr lang="tr-TR" dirty="0"/>
              <a:t> </a:t>
            </a:r>
            <a:r>
              <a:rPr lang="tr-TR" dirty="0" err="1"/>
              <a:t>author</a:t>
            </a:r>
            <a:r>
              <a:rPr lang="tr-TR" dirty="0"/>
              <a:t> of </a:t>
            </a:r>
            <a:r>
              <a:rPr lang="tr-TR" dirty="0" err="1"/>
              <a:t>patriarchal</a:t>
            </a:r>
            <a:r>
              <a:rPr lang="tr-TR" dirty="0"/>
              <a:t> </a:t>
            </a:r>
            <a:r>
              <a:rPr lang="tr-TR" dirty="0" err="1"/>
              <a:t>society</a:t>
            </a:r>
            <a:r>
              <a:rPr lang="tr-TR" dirty="0"/>
              <a:t> </a:t>
            </a:r>
            <a:r>
              <a:rPr lang="tr-TR" dirty="0" err="1"/>
              <a:t>or</a:t>
            </a:r>
            <a:r>
              <a:rPr lang="tr-TR" dirty="0"/>
              <a:t> </a:t>
            </a:r>
            <a:r>
              <a:rPr lang="tr-TR" dirty="0" err="1"/>
              <a:t>patriarchal</a:t>
            </a:r>
            <a:r>
              <a:rPr lang="tr-TR" dirty="0"/>
              <a:t> </a:t>
            </a:r>
            <a:r>
              <a:rPr lang="tr-TR" dirty="0" err="1"/>
              <a:t>order</a:t>
            </a:r>
            <a:r>
              <a:rPr lang="tr-TR" dirty="0"/>
              <a:t> </a:t>
            </a:r>
            <a:r>
              <a:rPr lang="tr-TR" dirty="0" err="1"/>
              <a:t>because</a:t>
            </a:r>
            <a:r>
              <a:rPr lang="tr-TR" dirty="0"/>
              <a:t> </a:t>
            </a:r>
            <a:r>
              <a:rPr lang="tr-TR" dirty="0" err="1"/>
              <a:t>she</a:t>
            </a:r>
            <a:r>
              <a:rPr lang="tr-TR" dirty="0"/>
              <a:t>, in «</a:t>
            </a:r>
            <a:r>
              <a:rPr lang="tr-TR" dirty="0" err="1"/>
              <a:t>Désirée’s</a:t>
            </a:r>
            <a:r>
              <a:rPr lang="tr-TR" dirty="0"/>
              <a:t> </a:t>
            </a:r>
            <a:r>
              <a:rPr lang="tr-TR" dirty="0" err="1"/>
              <a:t>Baby</a:t>
            </a:r>
            <a:r>
              <a:rPr lang="tr-TR" dirty="0"/>
              <a:t>» (1893) </a:t>
            </a:r>
            <a:r>
              <a:rPr lang="tr-TR" dirty="0" err="1"/>
              <a:t>defeats</a:t>
            </a:r>
            <a:r>
              <a:rPr lang="tr-TR" dirty="0"/>
              <a:t> men </a:t>
            </a:r>
            <a:r>
              <a:rPr lang="tr-TR" dirty="0" err="1"/>
              <a:t>wittily</a:t>
            </a:r>
            <a:r>
              <a:rPr lang="tr-TR" dirty="0"/>
              <a:t> </a:t>
            </a:r>
            <a:r>
              <a:rPr lang="tr-TR" dirty="0" err="1"/>
              <a:t>and</a:t>
            </a:r>
            <a:r>
              <a:rPr lang="tr-TR" dirty="0"/>
              <a:t> </a:t>
            </a:r>
            <a:r>
              <a:rPr lang="tr-TR" dirty="0" err="1"/>
              <a:t>ironically</a:t>
            </a:r>
            <a:r>
              <a:rPr lang="tr-TR" dirty="0"/>
              <a:t>.</a:t>
            </a:r>
          </a:p>
          <a:p>
            <a:pPr marL="0" indent="0" algn="just">
              <a:buNone/>
            </a:pPr>
            <a:r>
              <a:rPr lang="tr-TR" dirty="0"/>
              <a:t>How </a:t>
            </a:r>
            <a:r>
              <a:rPr lang="tr-TR" dirty="0" err="1"/>
              <a:t>does</a:t>
            </a:r>
            <a:r>
              <a:rPr lang="tr-TR" dirty="0"/>
              <a:t> </a:t>
            </a:r>
            <a:r>
              <a:rPr lang="tr-TR" dirty="0" err="1"/>
              <a:t>she</a:t>
            </a:r>
            <a:r>
              <a:rPr lang="tr-TR" dirty="0"/>
              <a:t> </a:t>
            </a:r>
            <a:r>
              <a:rPr lang="tr-TR" dirty="0" err="1"/>
              <a:t>accomplish</a:t>
            </a:r>
            <a:r>
              <a:rPr lang="tr-TR" dirty="0"/>
              <a:t> </a:t>
            </a:r>
            <a:r>
              <a:rPr lang="tr-TR" dirty="0" err="1"/>
              <a:t>that</a:t>
            </a:r>
            <a:r>
              <a:rPr lang="tr-TR" dirty="0"/>
              <a:t>?</a:t>
            </a:r>
          </a:p>
          <a:p>
            <a:pPr marL="0" indent="0" algn="just">
              <a:buNone/>
            </a:pPr>
            <a:r>
              <a:rPr lang="tr-TR" dirty="0"/>
              <a:t>Chopin </a:t>
            </a:r>
            <a:r>
              <a:rPr lang="tr-TR" dirty="0" err="1"/>
              <a:t>surprises</a:t>
            </a:r>
            <a:r>
              <a:rPr lang="tr-TR" dirty="0"/>
              <a:t> </a:t>
            </a:r>
            <a:r>
              <a:rPr lang="tr-TR" dirty="0" err="1"/>
              <a:t>the</a:t>
            </a:r>
            <a:r>
              <a:rPr lang="tr-TR" dirty="0"/>
              <a:t> </a:t>
            </a:r>
            <a:r>
              <a:rPr lang="tr-TR" dirty="0" err="1"/>
              <a:t>reader</a:t>
            </a:r>
            <a:r>
              <a:rPr lang="tr-TR" dirty="0"/>
              <a:t> in an </a:t>
            </a:r>
            <a:r>
              <a:rPr lang="tr-TR" dirty="0" err="1"/>
              <a:t>unexpected</a:t>
            </a:r>
            <a:r>
              <a:rPr lang="tr-TR" dirty="0"/>
              <a:t> </a:t>
            </a:r>
            <a:r>
              <a:rPr lang="tr-TR" dirty="0" err="1"/>
              <a:t>way</a:t>
            </a:r>
            <a:r>
              <a:rPr lang="tr-TR" dirty="0"/>
              <a:t> </a:t>
            </a:r>
            <a:r>
              <a:rPr lang="tr-TR" dirty="0" err="1"/>
              <a:t>through</a:t>
            </a:r>
            <a:r>
              <a:rPr lang="tr-TR" dirty="0"/>
              <a:t> </a:t>
            </a:r>
            <a:r>
              <a:rPr lang="tr-TR" dirty="0" err="1"/>
              <a:t>revealing</a:t>
            </a:r>
            <a:r>
              <a:rPr lang="tr-TR" dirty="0"/>
              <a:t> </a:t>
            </a:r>
            <a:r>
              <a:rPr lang="tr-TR" dirty="0" err="1"/>
              <a:t>the</a:t>
            </a:r>
            <a:r>
              <a:rPr lang="tr-TR" dirty="0"/>
              <a:t> </a:t>
            </a:r>
            <a:r>
              <a:rPr lang="tr-TR" dirty="0" err="1"/>
              <a:t>origin</a:t>
            </a:r>
            <a:r>
              <a:rPr lang="tr-TR" dirty="0"/>
              <a:t> of </a:t>
            </a:r>
            <a:r>
              <a:rPr lang="tr-TR" dirty="0" err="1"/>
              <a:t>the</a:t>
            </a:r>
            <a:r>
              <a:rPr lang="tr-TR" dirty="0"/>
              <a:t> </a:t>
            </a:r>
            <a:r>
              <a:rPr lang="tr-TR" dirty="0" err="1"/>
              <a:t>character</a:t>
            </a:r>
            <a:r>
              <a:rPr lang="tr-TR" dirty="0"/>
              <a:t> </a:t>
            </a:r>
            <a:r>
              <a:rPr lang="tr-TR" dirty="0" err="1"/>
              <a:t>Armand</a:t>
            </a:r>
            <a:r>
              <a:rPr lang="tr-TR" dirty="0"/>
              <a:t>: «…</a:t>
            </a:r>
            <a:r>
              <a:rPr lang="tr-TR" dirty="0" err="1"/>
              <a:t>our</a:t>
            </a:r>
            <a:r>
              <a:rPr lang="tr-TR" dirty="0"/>
              <a:t> </a:t>
            </a:r>
            <a:r>
              <a:rPr lang="tr-TR" dirty="0" err="1"/>
              <a:t>dear</a:t>
            </a:r>
            <a:r>
              <a:rPr lang="tr-TR" dirty="0"/>
              <a:t> </a:t>
            </a:r>
            <a:r>
              <a:rPr lang="tr-TR" dirty="0" err="1"/>
              <a:t>Armand</a:t>
            </a:r>
            <a:r>
              <a:rPr lang="tr-TR" dirty="0"/>
              <a:t> </a:t>
            </a:r>
            <a:r>
              <a:rPr lang="tr-TR" dirty="0" err="1"/>
              <a:t>will</a:t>
            </a:r>
            <a:r>
              <a:rPr lang="tr-TR" dirty="0"/>
              <a:t> </a:t>
            </a:r>
            <a:r>
              <a:rPr lang="tr-TR" dirty="0" err="1"/>
              <a:t>never</a:t>
            </a:r>
            <a:r>
              <a:rPr lang="tr-TR" dirty="0"/>
              <a:t> </a:t>
            </a:r>
            <a:r>
              <a:rPr lang="tr-TR" dirty="0" err="1"/>
              <a:t>know</a:t>
            </a:r>
            <a:r>
              <a:rPr lang="tr-TR" dirty="0"/>
              <a:t> </a:t>
            </a:r>
            <a:r>
              <a:rPr lang="tr-TR" dirty="0" err="1"/>
              <a:t>that</a:t>
            </a:r>
            <a:r>
              <a:rPr lang="tr-TR" dirty="0"/>
              <a:t> his </a:t>
            </a:r>
            <a:r>
              <a:rPr lang="tr-TR" dirty="0" err="1"/>
              <a:t>mother</a:t>
            </a:r>
            <a:r>
              <a:rPr lang="tr-TR" dirty="0"/>
              <a:t>, </a:t>
            </a:r>
            <a:r>
              <a:rPr lang="tr-TR" dirty="0" err="1"/>
              <a:t>who</a:t>
            </a:r>
            <a:r>
              <a:rPr lang="tr-TR" dirty="0"/>
              <a:t> </a:t>
            </a:r>
            <a:r>
              <a:rPr lang="tr-TR" dirty="0" err="1"/>
              <a:t>adores</a:t>
            </a:r>
            <a:r>
              <a:rPr lang="tr-TR" dirty="0"/>
              <a:t> </a:t>
            </a:r>
            <a:r>
              <a:rPr lang="tr-TR" dirty="0" err="1"/>
              <a:t>him</a:t>
            </a:r>
            <a:r>
              <a:rPr lang="tr-TR" dirty="0"/>
              <a:t>, </a:t>
            </a:r>
            <a:r>
              <a:rPr lang="tr-TR" dirty="0" err="1"/>
              <a:t>belongs</a:t>
            </a:r>
            <a:r>
              <a:rPr lang="tr-TR" dirty="0"/>
              <a:t> </a:t>
            </a:r>
            <a:r>
              <a:rPr lang="tr-TR" dirty="0" err="1"/>
              <a:t>to</a:t>
            </a:r>
            <a:r>
              <a:rPr lang="tr-TR" dirty="0"/>
              <a:t> </a:t>
            </a:r>
            <a:r>
              <a:rPr lang="tr-TR" dirty="0" err="1"/>
              <a:t>the</a:t>
            </a:r>
            <a:r>
              <a:rPr lang="tr-TR" dirty="0"/>
              <a:t> </a:t>
            </a:r>
            <a:r>
              <a:rPr lang="tr-TR" dirty="0" err="1"/>
              <a:t>race</a:t>
            </a:r>
            <a:r>
              <a:rPr lang="tr-TR" dirty="0"/>
              <a:t> </a:t>
            </a:r>
            <a:r>
              <a:rPr lang="tr-TR" dirty="0" err="1"/>
              <a:t>that</a:t>
            </a:r>
            <a:r>
              <a:rPr lang="tr-TR" dirty="0"/>
              <a:t> is </a:t>
            </a:r>
            <a:r>
              <a:rPr lang="tr-TR" dirty="0" err="1"/>
              <a:t>cursed</a:t>
            </a:r>
            <a:r>
              <a:rPr lang="tr-TR" dirty="0"/>
              <a:t> </a:t>
            </a:r>
            <a:r>
              <a:rPr lang="tr-TR" dirty="0" err="1"/>
              <a:t>with</a:t>
            </a:r>
            <a:r>
              <a:rPr lang="tr-TR" dirty="0"/>
              <a:t> </a:t>
            </a:r>
            <a:r>
              <a:rPr lang="tr-TR" dirty="0" err="1"/>
              <a:t>the</a:t>
            </a:r>
            <a:r>
              <a:rPr lang="tr-TR" dirty="0"/>
              <a:t> </a:t>
            </a:r>
            <a:r>
              <a:rPr lang="tr-TR" dirty="0" err="1"/>
              <a:t>brand</a:t>
            </a:r>
            <a:r>
              <a:rPr lang="tr-TR" dirty="0"/>
              <a:t> of </a:t>
            </a:r>
            <a:r>
              <a:rPr lang="tr-TR" dirty="0" err="1"/>
              <a:t>slavery</a:t>
            </a:r>
            <a:r>
              <a:rPr lang="tr-TR" dirty="0"/>
              <a:t>»</a:t>
            </a:r>
          </a:p>
        </p:txBody>
      </p:sp>
    </p:spTree>
    <p:extLst>
      <p:ext uri="{BB962C8B-B14F-4D97-AF65-F5344CB8AC3E}">
        <p14:creationId xmlns:p14="http://schemas.microsoft.com/office/powerpoint/2010/main" val="4063374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4400" dirty="0" err="1"/>
              <a:t>According</a:t>
            </a:r>
            <a:r>
              <a:rPr lang="tr-TR" sz="4400" dirty="0"/>
              <a:t> </a:t>
            </a:r>
            <a:r>
              <a:rPr lang="tr-TR" sz="4400" dirty="0" err="1"/>
              <a:t>to</a:t>
            </a:r>
            <a:r>
              <a:rPr lang="tr-TR" sz="4400" dirty="0"/>
              <a:t> </a:t>
            </a:r>
            <a:r>
              <a:rPr lang="tr-TR" sz="4400" dirty="0" err="1"/>
              <a:t>you</a:t>
            </a:r>
            <a:r>
              <a:rPr lang="tr-TR" sz="4400" dirty="0"/>
              <a:t> do </a:t>
            </a:r>
            <a:r>
              <a:rPr lang="tr-TR" sz="4400" dirty="0" err="1"/>
              <a:t>women</a:t>
            </a:r>
            <a:r>
              <a:rPr lang="tr-TR" sz="4400" dirty="0"/>
              <a:t> in </a:t>
            </a:r>
            <a:r>
              <a:rPr lang="tr-TR" sz="4400" dirty="0" err="1"/>
              <a:t>these</a:t>
            </a:r>
            <a:r>
              <a:rPr lang="tr-TR" sz="4400" dirty="0"/>
              <a:t> </a:t>
            </a:r>
            <a:r>
              <a:rPr lang="tr-TR" sz="4400" dirty="0" err="1"/>
              <a:t>short</a:t>
            </a:r>
            <a:r>
              <a:rPr lang="tr-TR" sz="4400" dirty="0"/>
              <a:t> </a:t>
            </a:r>
            <a:r>
              <a:rPr lang="tr-TR" sz="4400" dirty="0" err="1"/>
              <a:t>stories</a:t>
            </a:r>
            <a:r>
              <a:rPr lang="tr-TR" sz="4400" dirty="0"/>
              <a:t> </a:t>
            </a:r>
            <a:r>
              <a:rPr lang="tr-TR" sz="4400" dirty="0" err="1"/>
              <a:t>find</a:t>
            </a:r>
            <a:r>
              <a:rPr lang="tr-TR" sz="4400" dirty="0"/>
              <a:t> </a:t>
            </a:r>
            <a:r>
              <a:rPr lang="tr-TR" sz="4400" dirty="0" err="1"/>
              <a:t>happiness</a:t>
            </a:r>
            <a:r>
              <a:rPr lang="tr-TR" sz="4400" dirty="0"/>
              <a:t> </a:t>
            </a:r>
            <a:r>
              <a:rPr lang="tr-TR" sz="4400" dirty="0" err="1"/>
              <a:t>and</a:t>
            </a:r>
            <a:r>
              <a:rPr lang="tr-TR" sz="4400" dirty="0"/>
              <a:t> </a:t>
            </a:r>
            <a:r>
              <a:rPr lang="tr-TR" sz="4400" dirty="0" err="1"/>
              <a:t>fulfillment</a:t>
            </a:r>
            <a:r>
              <a:rPr lang="tr-TR" sz="4400" dirty="0"/>
              <a:t> in </a:t>
            </a:r>
            <a:r>
              <a:rPr lang="tr-TR" sz="4400" dirty="0" err="1"/>
              <a:t>their</a:t>
            </a:r>
            <a:r>
              <a:rPr lang="tr-TR" sz="4400" dirty="0"/>
              <a:t> </a:t>
            </a:r>
            <a:r>
              <a:rPr lang="tr-TR" sz="4400" dirty="0" err="1"/>
              <a:t>lives</a:t>
            </a:r>
            <a:r>
              <a:rPr lang="tr-TR" sz="4400" dirty="0"/>
              <a:t>?</a:t>
            </a:r>
          </a:p>
        </p:txBody>
      </p:sp>
    </p:spTree>
    <p:extLst>
      <p:ext uri="{BB962C8B-B14F-4D97-AF65-F5344CB8AC3E}">
        <p14:creationId xmlns:p14="http://schemas.microsoft.com/office/powerpoint/2010/main" val="2118662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Betty</a:t>
            </a:r>
            <a:r>
              <a:rPr lang="tr-TR" dirty="0"/>
              <a:t> </a:t>
            </a:r>
            <a:r>
              <a:rPr lang="tr-TR" dirty="0" err="1"/>
              <a:t>Friedan</a:t>
            </a:r>
            <a:r>
              <a:rPr lang="tr-TR" dirty="0"/>
              <a:t> (1921-2006)</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124744"/>
            <a:ext cx="5904655" cy="5733256"/>
          </a:xfrm>
        </p:spPr>
      </p:pic>
    </p:spTree>
    <p:extLst>
      <p:ext uri="{BB962C8B-B14F-4D97-AF65-F5344CB8AC3E}">
        <p14:creationId xmlns:p14="http://schemas.microsoft.com/office/powerpoint/2010/main" val="324158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Betty</a:t>
            </a:r>
            <a:r>
              <a:rPr lang="tr-TR" dirty="0"/>
              <a:t> </a:t>
            </a:r>
            <a:r>
              <a:rPr lang="tr-TR" dirty="0" err="1"/>
              <a:t>Friedan</a:t>
            </a:r>
            <a:endParaRPr lang="tr-TR" dirty="0"/>
          </a:p>
        </p:txBody>
      </p:sp>
      <p:sp>
        <p:nvSpPr>
          <p:cNvPr id="3" name="İçerik Yer Tutucusu 2"/>
          <p:cNvSpPr>
            <a:spLocks noGrp="1"/>
          </p:cNvSpPr>
          <p:nvPr>
            <p:ph idx="1"/>
          </p:nvPr>
        </p:nvSpPr>
        <p:spPr/>
        <p:txBody>
          <a:bodyPr/>
          <a:lstStyle/>
          <a:p>
            <a:pPr marL="0" indent="0">
              <a:buNone/>
            </a:pPr>
            <a:r>
              <a:rPr lang="tr-TR" dirty="0"/>
              <a:t>                                       </a:t>
            </a:r>
            <a:r>
              <a:rPr lang="tr-TR" sz="7200" dirty="0" err="1"/>
              <a:t>asks</a:t>
            </a:r>
            <a:r>
              <a:rPr lang="tr-TR" sz="7200" dirty="0"/>
              <a:t> </a:t>
            </a:r>
          </a:p>
          <a:p>
            <a:endParaRPr lang="tr-TR" dirty="0"/>
          </a:p>
          <a:p>
            <a:endParaRPr lang="tr-TR" dirty="0"/>
          </a:p>
          <a:p>
            <a:pPr marL="0" indent="0">
              <a:buNone/>
            </a:pPr>
            <a:r>
              <a:rPr lang="tr-TR" dirty="0"/>
              <a:t>             </a:t>
            </a:r>
            <a:r>
              <a:rPr lang="tr-TR" sz="4400" dirty="0"/>
              <a:t>   Is </a:t>
            </a:r>
            <a:r>
              <a:rPr lang="tr-TR" sz="4400" dirty="0" err="1"/>
              <a:t>this</a:t>
            </a:r>
            <a:r>
              <a:rPr lang="tr-TR" sz="4400" dirty="0"/>
              <a:t> </a:t>
            </a:r>
            <a:r>
              <a:rPr lang="tr-TR" sz="4400" dirty="0" err="1"/>
              <a:t>all</a:t>
            </a:r>
            <a:r>
              <a:rPr lang="tr-TR" sz="4400" dirty="0"/>
              <a:t> </a:t>
            </a:r>
            <a:r>
              <a:rPr lang="tr-TR" sz="4400" dirty="0" err="1"/>
              <a:t>for</a:t>
            </a:r>
            <a:r>
              <a:rPr lang="tr-TR" sz="4400" dirty="0"/>
              <a:t> </a:t>
            </a:r>
            <a:r>
              <a:rPr lang="tr-TR" sz="4400" dirty="0" err="1"/>
              <a:t>women</a:t>
            </a:r>
            <a:r>
              <a:rPr lang="tr-TR" sz="4400" dirty="0"/>
              <a:t>?</a:t>
            </a:r>
          </a:p>
        </p:txBody>
      </p:sp>
    </p:spTree>
    <p:extLst>
      <p:ext uri="{BB962C8B-B14F-4D97-AF65-F5344CB8AC3E}">
        <p14:creationId xmlns:p14="http://schemas.microsoft.com/office/powerpoint/2010/main" val="1198720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Betty</a:t>
            </a:r>
            <a:r>
              <a:rPr lang="tr-TR" dirty="0"/>
              <a:t> </a:t>
            </a:r>
            <a:r>
              <a:rPr lang="tr-TR" dirty="0" err="1"/>
              <a:t>Friedan</a:t>
            </a:r>
            <a:r>
              <a:rPr lang="tr-TR" dirty="0"/>
              <a:t> (1921-2006)</a:t>
            </a:r>
          </a:p>
        </p:txBody>
      </p:sp>
      <p:sp>
        <p:nvSpPr>
          <p:cNvPr id="3" name="İçerik Yer Tutucusu 2"/>
          <p:cNvSpPr>
            <a:spLocks noGrp="1"/>
          </p:cNvSpPr>
          <p:nvPr>
            <p:ph idx="1"/>
          </p:nvPr>
        </p:nvSpPr>
        <p:spPr/>
        <p:txBody>
          <a:bodyPr>
            <a:normAutofit fontScale="85000" lnSpcReduction="10000"/>
          </a:bodyPr>
          <a:lstStyle/>
          <a:p>
            <a:endParaRPr lang="en-US" dirty="0"/>
          </a:p>
          <a:p>
            <a:pPr marL="0" indent="0" algn="just">
              <a:buNone/>
            </a:pPr>
            <a:r>
              <a:rPr lang="en-US" dirty="0"/>
              <a:t>Betty Friedan was born on February 4, 1921, in Illinois. In 1963, she published </a:t>
            </a:r>
            <a:r>
              <a:rPr lang="en-US" i="1" dirty="0"/>
              <a:t>The Feminine Mystique</a:t>
            </a:r>
            <a:r>
              <a:rPr lang="en-US" dirty="0"/>
              <a:t>, which </a:t>
            </a:r>
            <a:r>
              <a:rPr lang="tr-TR" dirty="0" err="1"/>
              <a:t>changed</a:t>
            </a:r>
            <a:r>
              <a:rPr lang="tr-TR" dirty="0"/>
              <a:t> </a:t>
            </a:r>
            <a:r>
              <a:rPr lang="tr-TR" dirty="0" err="1"/>
              <a:t>the</a:t>
            </a:r>
            <a:r>
              <a:rPr lang="tr-TR" dirty="0"/>
              <a:t> </a:t>
            </a:r>
            <a:r>
              <a:rPr lang="tr-TR" dirty="0" err="1"/>
              <a:t>lives</a:t>
            </a:r>
            <a:r>
              <a:rPr lang="tr-TR" dirty="0"/>
              <a:t> of </a:t>
            </a:r>
            <a:r>
              <a:rPr lang="tr-TR" dirty="0" err="1"/>
              <a:t>many</a:t>
            </a:r>
            <a:r>
              <a:rPr lang="tr-TR" dirty="0"/>
              <a:t> </a:t>
            </a:r>
            <a:r>
              <a:rPr lang="tr-TR" dirty="0" err="1"/>
              <a:t>American</a:t>
            </a:r>
            <a:r>
              <a:rPr lang="tr-TR" dirty="0"/>
              <a:t> </a:t>
            </a:r>
            <a:r>
              <a:rPr lang="tr-TR" dirty="0" err="1"/>
              <a:t>women</a:t>
            </a:r>
            <a:r>
              <a:rPr lang="tr-TR" dirty="0"/>
              <a:t> </a:t>
            </a:r>
            <a:r>
              <a:rPr lang="tr-TR" dirty="0" err="1"/>
              <a:t>by</a:t>
            </a:r>
            <a:r>
              <a:rPr lang="tr-TR" dirty="0"/>
              <a:t> </a:t>
            </a:r>
            <a:r>
              <a:rPr lang="tr-TR" dirty="0" err="1"/>
              <a:t>bringing</a:t>
            </a:r>
            <a:r>
              <a:rPr lang="tr-TR" dirty="0"/>
              <a:t> </a:t>
            </a:r>
            <a:r>
              <a:rPr lang="tr-TR" dirty="0" err="1"/>
              <a:t>their</a:t>
            </a:r>
            <a:r>
              <a:rPr lang="tr-TR" dirty="0"/>
              <a:t> </a:t>
            </a:r>
            <a:r>
              <a:rPr lang="tr-TR" dirty="0" err="1"/>
              <a:t>restlessness</a:t>
            </a:r>
            <a:r>
              <a:rPr lang="tr-TR" dirty="0"/>
              <a:t> </a:t>
            </a:r>
            <a:r>
              <a:rPr lang="tr-TR" dirty="0" err="1"/>
              <a:t>and</a:t>
            </a:r>
            <a:r>
              <a:rPr lang="tr-TR" dirty="0"/>
              <a:t> </a:t>
            </a:r>
            <a:r>
              <a:rPr lang="tr-TR" dirty="0" err="1"/>
              <a:t>unhappiness</a:t>
            </a:r>
            <a:r>
              <a:rPr lang="tr-TR" dirty="0"/>
              <a:t> </a:t>
            </a:r>
            <a:r>
              <a:rPr lang="tr-TR" dirty="0" err="1"/>
              <a:t>to</a:t>
            </a:r>
            <a:r>
              <a:rPr lang="tr-TR" dirty="0"/>
              <a:t> </a:t>
            </a:r>
            <a:r>
              <a:rPr lang="tr-TR" dirty="0" err="1"/>
              <a:t>public</a:t>
            </a:r>
            <a:r>
              <a:rPr lang="tr-TR" dirty="0"/>
              <a:t> </a:t>
            </a:r>
            <a:r>
              <a:rPr lang="tr-TR" dirty="0" err="1"/>
              <a:t>attention</a:t>
            </a:r>
            <a:r>
              <a:rPr lang="tr-TR" dirty="0"/>
              <a:t>. </a:t>
            </a:r>
            <a:r>
              <a:rPr lang="tr-TR" dirty="0" err="1"/>
              <a:t>This</a:t>
            </a:r>
            <a:r>
              <a:rPr lang="tr-TR" dirty="0"/>
              <a:t> </a:t>
            </a:r>
            <a:r>
              <a:rPr lang="tr-TR" dirty="0" err="1"/>
              <a:t>book</a:t>
            </a:r>
            <a:r>
              <a:rPr lang="tr-TR" dirty="0"/>
              <a:t> </a:t>
            </a:r>
            <a:r>
              <a:rPr lang="en-US" dirty="0"/>
              <a:t>explores the idea of women finding fulfillment beyond traditional roles. </a:t>
            </a:r>
            <a:endParaRPr lang="tr-TR" dirty="0"/>
          </a:p>
          <a:p>
            <a:pPr marL="0" indent="0" algn="just">
              <a:buNone/>
            </a:pPr>
            <a:r>
              <a:rPr lang="en-US" dirty="0"/>
              <a:t>Friedan co-founded the National Organization for Women in 1966, and served as its first president. She published The Second Stage in 1982</a:t>
            </a:r>
            <a:r>
              <a:rPr lang="tr-TR" dirty="0"/>
              <a:t> </a:t>
            </a:r>
            <a:r>
              <a:rPr lang="en-US" dirty="0"/>
              <a:t>and The Fountain of Age in 1993. She died on February 4, 2006, in Washington, D.C.</a:t>
            </a:r>
          </a:p>
          <a:p>
            <a:endParaRPr lang="tr-TR" dirty="0"/>
          </a:p>
        </p:txBody>
      </p:sp>
    </p:spTree>
    <p:extLst>
      <p:ext uri="{BB962C8B-B14F-4D97-AF65-F5344CB8AC3E}">
        <p14:creationId xmlns:p14="http://schemas.microsoft.com/office/powerpoint/2010/main" val="2721528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929354"/>
          </a:xfrm>
        </p:spPr>
        <p:txBody>
          <a:bodyPr>
            <a:normAutofit fontScale="92500" lnSpcReduction="10000"/>
          </a:bodyPr>
          <a:lstStyle/>
          <a:p>
            <a:pPr algn="ctr">
              <a:buNone/>
            </a:pPr>
            <a:r>
              <a:rPr lang="tr-TR" b="1" dirty="0"/>
              <a:t>    An </a:t>
            </a:r>
            <a:r>
              <a:rPr lang="en-US" b="1" dirty="0"/>
              <a:t>extract </a:t>
            </a:r>
            <a:r>
              <a:rPr lang="tr-TR" b="1" dirty="0" err="1"/>
              <a:t>from</a:t>
            </a:r>
            <a:endParaRPr lang="tr-TR" b="1" dirty="0"/>
          </a:p>
          <a:p>
            <a:pPr algn="ctr">
              <a:buNone/>
            </a:pPr>
            <a:r>
              <a:rPr lang="tr-TR" b="1" dirty="0"/>
              <a:t> </a:t>
            </a:r>
            <a:r>
              <a:rPr lang="en-US" b="1" dirty="0"/>
              <a:t>“</a:t>
            </a:r>
            <a:r>
              <a:rPr lang="tr-TR" b="1" dirty="0" err="1"/>
              <a:t>The</a:t>
            </a:r>
            <a:r>
              <a:rPr lang="tr-TR" b="1" dirty="0"/>
              <a:t> Problem </a:t>
            </a:r>
            <a:r>
              <a:rPr lang="en-US" b="1" dirty="0"/>
              <a:t>That Has No Name” (1963)</a:t>
            </a:r>
            <a:endParaRPr lang="tr-TR" dirty="0"/>
          </a:p>
          <a:p>
            <a:pPr algn="just">
              <a:buNone/>
            </a:pPr>
            <a:r>
              <a:rPr lang="tr-TR" dirty="0"/>
              <a:t>	</a:t>
            </a:r>
            <a:r>
              <a:rPr lang="en-US" dirty="0"/>
              <a:t>The problem lay buried, unspoken, for many years in the minds of American women. It was a strange stirring, a sense of dissatisfaction, a yearning that women suffered in the middle the twentieth century in the United States. Each suburban wife struggled with it alone. As she made the beds, shopped for groceries,</a:t>
            </a:r>
            <a:r>
              <a:rPr lang="tr-TR" dirty="0"/>
              <a:t> </a:t>
            </a:r>
            <a:r>
              <a:rPr lang="tr-TR" dirty="0" err="1"/>
              <a:t>matched</a:t>
            </a:r>
            <a:r>
              <a:rPr lang="tr-TR" dirty="0"/>
              <a:t> </a:t>
            </a:r>
            <a:r>
              <a:rPr lang="tr-TR" dirty="0" err="1"/>
              <a:t>slipcover</a:t>
            </a:r>
            <a:r>
              <a:rPr lang="tr-TR" dirty="0"/>
              <a:t> </a:t>
            </a:r>
            <a:r>
              <a:rPr lang="tr-TR" dirty="0" err="1"/>
              <a:t>material</a:t>
            </a:r>
            <a:r>
              <a:rPr lang="tr-TR" dirty="0"/>
              <a:t>, …</a:t>
            </a:r>
            <a:r>
              <a:rPr lang="en-US" dirty="0"/>
              <a:t> ate peanut butter sandwiches with her children, lay beside her husband at night – she was afraid to ask even of herself the silent question – </a:t>
            </a:r>
            <a:r>
              <a:rPr lang="en-US" b="1" dirty="0">
                <a:solidFill>
                  <a:srgbClr val="FF0000"/>
                </a:solidFill>
              </a:rPr>
              <a:t>“Is this all?”</a:t>
            </a:r>
            <a:endParaRPr lang="tr-TR" b="1" dirty="0">
              <a:solidFill>
                <a:srgbClr val="FF0000"/>
              </a:solidFill>
            </a:endParaRPr>
          </a:p>
          <a:p>
            <a:pPr algn="just">
              <a:buNone/>
            </a:pPr>
            <a:endParaRPr lang="tr-TR" dirty="0"/>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pPr marL="0" indent="0">
              <a:buNone/>
            </a:pPr>
            <a:endParaRPr lang="tr-TR" dirty="0"/>
          </a:p>
          <a:p>
            <a:pPr marL="0" indent="0">
              <a:buNone/>
            </a:pPr>
            <a:r>
              <a:rPr lang="tr-TR" dirty="0" err="1"/>
              <a:t>Both</a:t>
            </a:r>
            <a:r>
              <a:rPr lang="tr-TR" dirty="0"/>
              <a:t> Susan </a:t>
            </a:r>
            <a:r>
              <a:rPr lang="tr-TR" dirty="0" err="1"/>
              <a:t>Glaspell</a:t>
            </a:r>
            <a:r>
              <a:rPr lang="tr-TR" dirty="0"/>
              <a:t> </a:t>
            </a:r>
            <a:r>
              <a:rPr lang="tr-TR" dirty="0" err="1"/>
              <a:t>and</a:t>
            </a:r>
            <a:r>
              <a:rPr lang="tr-TR" dirty="0"/>
              <a:t> Ernest Hemingway </a:t>
            </a:r>
            <a:r>
              <a:rPr lang="tr-TR" dirty="0" err="1"/>
              <a:t>are</a:t>
            </a:r>
            <a:r>
              <a:rPr lang="tr-TR" dirty="0"/>
              <a:t> </a:t>
            </a:r>
            <a:r>
              <a:rPr lang="tr-TR" dirty="0" err="1"/>
              <a:t>American</a:t>
            </a:r>
            <a:r>
              <a:rPr lang="tr-TR" dirty="0"/>
              <a:t>, </a:t>
            </a:r>
            <a:r>
              <a:rPr lang="tr-TR" dirty="0" err="1"/>
              <a:t>journalist</a:t>
            </a:r>
            <a:r>
              <a:rPr lang="tr-TR" dirty="0"/>
              <a:t> </a:t>
            </a:r>
            <a:r>
              <a:rPr lang="tr-TR" dirty="0" err="1"/>
              <a:t>and</a:t>
            </a:r>
            <a:r>
              <a:rPr lang="tr-TR" dirty="0"/>
              <a:t> </a:t>
            </a:r>
            <a:r>
              <a:rPr lang="tr-TR" dirty="0" err="1"/>
              <a:t>author</a:t>
            </a:r>
            <a:r>
              <a:rPr lang="tr-TR" dirty="0"/>
              <a:t>.</a:t>
            </a:r>
          </a:p>
          <a:p>
            <a:pPr marL="0" indent="0">
              <a:buNone/>
            </a:pPr>
            <a:endParaRPr lang="tr-TR" dirty="0"/>
          </a:p>
          <a:p>
            <a:pPr marL="0" indent="0">
              <a:buNone/>
            </a:pPr>
            <a:r>
              <a:rPr lang="tr-TR" dirty="0" err="1"/>
              <a:t>Both</a:t>
            </a:r>
            <a:r>
              <a:rPr lang="tr-TR" dirty="0"/>
              <a:t> </a:t>
            </a:r>
            <a:r>
              <a:rPr lang="tr-TR" dirty="0" err="1"/>
              <a:t>authors</a:t>
            </a:r>
            <a:r>
              <a:rPr lang="tr-TR" dirty="0"/>
              <a:t> </a:t>
            </a:r>
            <a:r>
              <a:rPr lang="tr-TR" dirty="0" err="1"/>
              <a:t>were</a:t>
            </a:r>
            <a:r>
              <a:rPr lang="tr-TR" dirty="0"/>
              <a:t> </a:t>
            </a:r>
            <a:r>
              <a:rPr lang="tr-TR" dirty="0" err="1"/>
              <a:t>able</a:t>
            </a:r>
            <a:r>
              <a:rPr lang="tr-TR" dirty="0"/>
              <a:t> </a:t>
            </a:r>
            <a:r>
              <a:rPr lang="tr-TR" dirty="0" err="1"/>
              <a:t>to</a:t>
            </a:r>
            <a:r>
              <a:rPr lang="tr-TR" dirty="0"/>
              <a:t> </a:t>
            </a:r>
            <a:r>
              <a:rPr lang="tr-TR" dirty="0" err="1"/>
              <a:t>observe</a:t>
            </a:r>
            <a:r>
              <a:rPr lang="tr-TR" dirty="0"/>
              <a:t> </a:t>
            </a:r>
            <a:r>
              <a:rPr lang="tr-TR" dirty="0" err="1"/>
              <a:t>the</a:t>
            </a:r>
            <a:r>
              <a:rPr lang="tr-TR" dirty="0"/>
              <a:t> life </a:t>
            </a:r>
            <a:r>
              <a:rPr lang="tr-TR" dirty="0" err="1"/>
              <a:t>and</a:t>
            </a:r>
            <a:r>
              <a:rPr lang="tr-TR" dirty="0"/>
              <a:t> </a:t>
            </a:r>
            <a:r>
              <a:rPr lang="tr-TR" dirty="0" err="1"/>
              <a:t>the</a:t>
            </a:r>
            <a:r>
              <a:rPr lang="tr-TR" dirty="0"/>
              <a:t> </a:t>
            </a:r>
            <a:r>
              <a:rPr lang="tr-TR" dirty="0" err="1"/>
              <a:t>people</a:t>
            </a:r>
            <a:r>
              <a:rPr lang="tr-TR" dirty="0"/>
              <a:t>.</a:t>
            </a:r>
          </a:p>
          <a:p>
            <a:endParaRPr lang="tr-TR" dirty="0"/>
          </a:p>
          <a:p>
            <a:endParaRPr lang="tr-TR" dirty="0"/>
          </a:p>
        </p:txBody>
      </p:sp>
    </p:spTree>
    <p:extLst>
      <p:ext uri="{BB962C8B-B14F-4D97-AF65-F5344CB8AC3E}">
        <p14:creationId xmlns:p14="http://schemas.microsoft.com/office/powerpoint/2010/main" val="3000368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t>Ernest Hemingway (1899-1961)</a:t>
            </a:r>
          </a:p>
        </p:txBody>
      </p:sp>
      <p:pic>
        <p:nvPicPr>
          <p:cNvPr id="4" name="İçerik Yer Tutucusu 3"/>
          <p:cNvPicPr>
            <a:picLocks noGrp="1" noChangeAspect="1"/>
          </p:cNvPicPr>
          <p:nvPr>
            <p:ph idx="1"/>
          </p:nvPr>
        </p:nvPicPr>
        <p:blipFill>
          <a:blip r:embed="rId2"/>
          <a:stretch>
            <a:fillRect/>
          </a:stretch>
        </p:blipFill>
        <p:spPr>
          <a:xfrm>
            <a:off x="3063386" y="1196752"/>
            <a:ext cx="3740862" cy="5400600"/>
          </a:xfrm>
          <a:prstGeom prst="rect">
            <a:avLst/>
          </a:prstGeom>
        </p:spPr>
      </p:pic>
    </p:spTree>
    <p:extLst>
      <p:ext uri="{BB962C8B-B14F-4D97-AF65-F5344CB8AC3E}">
        <p14:creationId xmlns:p14="http://schemas.microsoft.com/office/powerpoint/2010/main" val="1120013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indent="0">
              <a:buNone/>
            </a:pPr>
            <a:r>
              <a:rPr lang="tr-TR" dirty="0"/>
              <a:t>[…]</a:t>
            </a:r>
          </a:p>
          <a:p>
            <a:r>
              <a:rPr lang="tr-TR" dirty="0" err="1"/>
              <a:t>Interviewer</a:t>
            </a:r>
            <a:r>
              <a:rPr lang="tr-TR" dirty="0"/>
              <a:t>: </a:t>
            </a:r>
            <a:r>
              <a:rPr lang="tr-TR" dirty="0" err="1"/>
              <a:t>We’ve</a:t>
            </a:r>
            <a:r>
              <a:rPr lang="tr-TR" dirty="0"/>
              <a:t> not </a:t>
            </a:r>
            <a:r>
              <a:rPr lang="tr-TR" dirty="0" err="1"/>
              <a:t>discussed</a:t>
            </a:r>
            <a:r>
              <a:rPr lang="tr-TR" dirty="0"/>
              <a:t> </a:t>
            </a:r>
            <a:r>
              <a:rPr lang="tr-TR" dirty="0" err="1"/>
              <a:t>character</a:t>
            </a:r>
            <a:r>
              <a:rPr lang="tr-TR" dirty="0"/>
              <a:t>. </a:t>
            </a:r>
            <a:r>
              <a:rPr lang="tr-TR" dirty="0" err="1"/>
              <a:t>Are</a:t>
            </a:r>
            <a:r>
              <a:rPr lang="tr-TR" dirty="0"/>
              <a:t> </a:t>
            </a:r>
            <a:r>
              <a:rPr lang="tr-TR" dirty="0" err="1"/>
              <a:t>the</a:t>
            </a:r>
            <a:r>
              <a:rPr lang="tr-TR" dirty="0"/>
              <a:t> </a:t>
            </a:r>
            <a:r>
              <a:rPr lang="tr-TR" dirty="0" err="1"/>
              <a:t>characters</a:t>
            </a:r>
            <a:r>
              <a:rPr lang="tr-TR" dirty="0"/>
              <a:t> of </a:t>
            </a:r>
            <a:r>
              <a:rPr lang="tr-TR" dirty="0" err="1"/>
              <a:t>your</a:t>
            </a:r>
            <a:r>
              <a:rPr lang="tr-TR" dirty="0"/>
              <a:t> </a:t>
            </a:r>
            <a:r>
              <a:rPr lang="tr-TR" dirty="0" err="1"/>
              <a:t>work</a:t>
            </a:r>
            <a:r>
              <a:rPr lang="tr-TR" dirty="0"/>
              <a:t> </a:t>
            </a:r>
            <a:r>
              <a:rPr lang="tr-TR" dirty="0" err="1"/>
              <a:t>taken</a:t>
            </a:r>
            <a:r>
              <a:rPr lang="tr-TR" dirty="0"/>
              <a:t> </a:t>
            </a:r>
            <a:r>
              <a:rPr lang="tr-TR" dirty="0" err="1"/>
              <a:t>without</a:t>
            </a:r>
            <a:r>
              <a:rPr lang="tr-TR" dirty="0"/>
              <a:t> </a:t>
            </a:r>
            <a:r>
              <a:rPr lang="tr-TR" dirty="0" err="1"/>
              <a:t>exception</a:t>
            </a:r>
            <a:r>
              <a:rPr lang="tr-TR" dirty="0"/>
              <a:t> </a:t>
            </a:r>
            <a:r>
              <a:rPr lang="tr-TR" dirty="0" err="1"/>
              <a:t>from</a:t>
            </a:r>
            <a:r>
              <a:rPr lang="tr-TR" dirty="0"/>
              <a:t> </a:t>
            </a:r>
            <a:r>
              <a:rPr lang="tr-TR" dirty="0" err="1"/>
              <a:t>real</a:t>
            </a:r>
            <a:r>
              <a:rPr lang="tr-TR" dirty="0"/>
              <a:t> life?</a:t>
            </a:r>
          </a:p>
          <a:p>
            <a:r>
              <a:rPr lang="tr-TR" dirty="0"/>
              <a:t>Hemingway: Of </a:t>
            </a:r>
            <a:r>
              <a:rPr lang="tr-TR" dirty="0" err="1"/>
              <a:t>course</a:t>
            </a:r>
            <a:r>
              <a:rPr lang="tr-TR" dirty="0"/>
              <a:t> </a:t>
            </a:r>
            <a:r>
              <a:rPr lang="tr-TR" dirty="0" err="1"/>
              <a:t>they</a:t>
            </a:r>
            <a:r>
              <a:rPr lang="tr-TR" dirty="0"/>
              <a:t> </a:t>
            </a:r>
            <a:r>
              <a:rPr lang="tr-TR" dirty="0" err="1"/>
              <a:t>are</a:t>
            </a:r>
            <a:r>
              <a:rPr lang="tr-TR" dirty="0"/>
              <a:t> not. </a:t>
            </a:r>
            <a:r>
              <a:rPr lang="tr-TR" dirty="0" err="1"/>
              <a:t>Some</a:t>
            </a:r>
            <a:r>
              <a:rPr lang="tr-TR" dirty="0"/>
              <a:t> </a:t>
            </a:r>
            <a:r>
              <a:rPr lang="tr-TR" dirty="0" err="1"/>
              <a:t>come</a:t>
            </a:r>
            <a:r>
              <a:rPr lang="tr-TR" dirty="0"/>
              <a:t> </a:t>
            </a:r>
            <a:r>
              <a:rPr lang="tr-TR" dirty="0" err="1"/>
              <a:t>from</a:t>
            </a:r>
            <a:r>
              <a:rPr lang="tr-TR" dirty="0"/>
              <a:t> </a:t>
            </a:r>
            <a:r>
              <a:rPr lang="tr-TR" dirty="0" err="1"/>
              <a:t>real</a:t>
            </a:r>
            <a:r>
              <a:rPr lang="tr-TR" dirty="0"/>
              <a:t> life. </a:t>
            </a:r>
            <a:r>
              <a:rPr lang="tr-TR" dirty="0" err="1"/>
              <a:t>Mostly</a:t>
            </a:r>
            <a:r>
              <a:rPr lang="tr-TR" dirty="0"/>
              <a:t> </a:t>
            </a:r>
            <a:r>
              <a:rPr lang="tr-TR" dirty="0" err="1"/>
              <a:t>you</a:t>
            </a:r>
            <a:r>
              <a:rPr lang="tr-TR" dirty="0"/>
              <a:t> </a:t>
            </a:r>
            <a:r>
              <a:rPr lang="tr-TR" dirty="0" err="1"/>
              <a:t>invent</a:t>
            </a:r>
            <a:r>
              <a:rPr lang="tr-TR" dirty="0"/>
              <a:t> </a:t>
            </a:r>
            <a:r>
              <a:rPr lang="tr-TR" dirty="0" err="1"/>
              <a:t>people</a:t>
            </a:r>
            <a:r>
              <a:rPr lang="tr-TR" dirty="0"/>
              <a:t> </a:t>
            </a:r>
            <a:r>
              <a:rPr lang="tr-TR" dirty="0" err="1"/>
              <a:t>from</a:t>
            </a:r>
            <a:r>
              <a:rPr lang="tr-TR" dirty="0"/>
              <a:t> a </a:t>
            </a:r>
            <a:r>
              <a:rPr lang="tr-TR" dirty="0" err="1"/>
              <a:t>knowledge</a:t>
            </a:r>
            <a:r>
              <a:rPr lang="tr-TR" dirty="0"/>
              <a:t> </a:t>
            </a:r>
            <a:r>
              <a:rPr lang="tr-TR" dirty="0" err="1"/>
              <a:t>and</a:t>
            </a:r>
            <a:r>
              <a:rPr lang="tr-TR" dirty="0"/>
              <a:t> </a:t>
            </a:r>
            <a:r>
              <a:rPr lang="tr-TR" dirty="0" err="1"/>
              <a:t>understanding</a:t>
            </a:r>
            <a:r>
              <a:rPr lang="tr-TR" dirty="0"/>
              <a:t> </a:t>
            </a:r>
            <a:r>
              <a:rPr lang="tr-TR" dirty="0" err="1"/>
              <a:t>and</a:t>
            </a:r>
            <a:r>
              <a:rPr lang="tr-TR" dirty="0"/>
              <a:t> </a:t>
            </a:r>
            <a:r>
              <a:rPr lang="tr-TR" dirty="0" err="1"/>
              <a:t>experience</a:t>
            </a:r>
            <a:r>
              <a:rPr lang="tr-TR" dirty="0"/>
              <a:t> of </a:t>
            </a:r>
            <a:r>
              <a:rPr lang="tr-TR" dirty="0" err="1"/>
              <a:t>people</a:t>
            </a:r>
            <a:r>
              <a:rPr lang="tr-TR" dirty="0"/>
              <a:t>.  (p. 124)</a:t>
            </a:r>
          </a:p>
          <a:p>
            <a:pPr marL="0" indent="0">
              <a:buNone/>
            </a:pPr>
            <a:r>
              <a:rPr lang="tr-TR" dirty="0"/>
              <a:t>[…]</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577979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fontScale="85000" lnSpcReduction="10000"/>
          </a:bodyPr>
          <a:lstStyle/>
          <a:p>
            <a:r>
              <a:rPr lang="tr-TR" dirty="0" err="1"/>
              <a:t>Interviewer</a:t>
            </a:r>
            <a:r>
              <a:rPr lang="tr-TR" dirty="0"/>
              <a:t>: Do </a:t>
            </a:r>
            <a:r>
              <a:rPr lang="tr-TR" dirty="0" err="1"/>
              <a:t>the</a:t>
            </a:r>
            <a:r>
              <a:rPr lang="tr-TR" dirty="0"/>
              <a:t> </a:t>
            </a:r>
            <a:r>
              <a:rPr lang="tr-TR" dirty="0" err="1"/>
              <a:t>titles</a:t>
            </a:r>
            <a:r>
              <a:rPr lang="tr-TR" dirty="0"/>
              <a:t> </a:t>
            </a:r>
            <a:r>
              <a:rPr lang="tr-TR" dirty="0" err="1"/>
              <a:t>come</a:t>
            </a:r>
            <a:r>
              <a:rPr lang="tr-TR" dirty="0"/>
              <a:t> </a:t>
            </a:r>
            <a:r>
              <a:rPr lang="tr-TR" dirty="0" err="1"/>
              <a:t>to</a:t>
            </a:r>
            <a:r>
              <a:rPr lang="tr-TR" dirty="0"/>
              <a:t> </a:t>
            </a:r>
            <a:r>
              <a:rPr lang="tr-TR" dirty="0" err="1"/>
              <a:t>you</a:t>
            </a:r>
            <a:r>
              <a:rPr lang="tr-TR" dirty="0"/>
              <a:t> </a:t>
            </a:r>
            <a:r>
              <a:rPr lang="tr-TR" dirty="0" err="1"/>
              <a:t>while</a:t>
            </a:r>
            <a:r>
              <a:rPr lang="tr-TR" dirty="0"/>
              <a:t> </a:t>
            </a:r>
            <a:r>
              <a:rPr lang="tr-TR" dirty="0" err="1"/>
              <a:t>you’re</a:t>
            </a:r>
            <a:r>
              <a:rPr lang="tr-TR" dirty="0"/>
              <a:t> in </a:t>
            </a:r>
            <a:r>
              <a:rPr lang="tr-TR" dirty="0" err="1"/>
              <a:t>the</a:t>
            </a:r>
            <a:r>
              <a:rPr lang="tr-TR" dirty="0"/>
              <a:t> </a:t>
            </a:r>
            <a:r>
              <a:rPr lang="tr-TR" dirty="0" err="1"/>
              <a:t>process</a:t>
            </a:r>
            <a:r>
              <a:rPr lang="tr-TR" dirty="0"/>
              <a:t> of </a:t>
            </a:r>
            <a:r>
              <a:rPr lang="tr-TR" dirty="0" err="1"/>
              <a:t>doing</a:t>
            </a:r>
            <a:r>
              <a:rPr lang="tr-TR" dirty="0"/>
              <a:t> </a:t>
            </a:r>
            <a:r>
              <a:rPr lang="tr-TR" dirty="0" err="1"/>
              <a:t>the</a:t>
            </a:r>
            <a:r>
              <a:rPr lang="tr-TR" dirty="0"/>
              <a:t> </a:t>
            </a:r>
            <a:r>
              <a:rPr lang="tr-TR" dirty="0" err="1"/>
              <a:t>story</a:t>
            </a:r>
            <a:r>
              <a:rPr lang="tr-TR" dirty="0"/>
              <a:t>?</a:t>
            </a:r>
          </a:p>
          <a:p>
            <a:r>
              <a:rPr lang="tr-TR" dirty="0"/>
              <a:t>Hemingway: No. I </a:t>
            </a:r>
            <a:r>
              <a:rPr lang="tr-TR" dirty="0" err="1"/>
              <a:t>make</a:t>
            </a:r>
            <a:r>
              <a:rPr lang="tr-TR" dirty="0"/>
              <a:t> a </a:t>
            </a:r>
            <a:r>
              <a:rPr lang="tr-TR" dirty="0" err="1"/>
              <a:t>list</a:t>
            </a:r>
            <a:r>
              <a:rPr lang="tr-TR" dirty="0"/>
              <a:t> of </a:t>
            </a:r>
            <a:r>
              <a:rPr lang="tr-TR" dirty="0" err="1"/>
              <a:t>titles</a:t>
            </a:r>
            <a:r>
              <a:rPr lang="tr-TR" dirty="0"/>
              <a:t> </a:t>
            </a:r>
            <a:r>
              <a:rPr lang="tr-TR" dirty="0" err="1"/>
              <a:t>after</a:t>
            </a:r>
            <a:r>
              <a:rPr lang="tr-TR" dirty="0"/>
              <a:t> </a:t>
            </a:r>
            <a:r>
              <a:rPr lang="tr-TR" dirty="0" err="1"/>
              <a:t>I’ve</a:t>
            </a:r>
            <a:r>
              <a:rPr lang="tr-TR" dirty="0"/>
              <a:t> </a:t>
            </a:r>
            <a:r>
              <a:rPr lang="tr-TR" dirty="0" err="1"/>
              <a:t>finished</a:t>
            </a:r>
            <a:r>
              <a:rPr lang="tr-TR" dirty="0"/>
              <a:t> </a:t>
            </a:r>
            <a:r>
              <a:rPr lang="tr-TR" dirty="0" err="1"/>
              <a:t>the</a:t>
            </a:r>
            <a:r>
              <a:rPr lang="tr-TR" dirty="0"/>
              <a:t> </a:t>
            </a:r>
            <a:r>
              <a:rPr lang="tr-TR" dirty="0" err="1"/>
              <a:t>story</a:t>
            </a:r>
            <a:r>
              <a:rPr lang="tr-TR" dirty="0"/>
              <a:t> </a:t>
            </a:r>
            <a:r>
              <a:rPr lang="tr-TR" dirty="0" err="1"/>
              <a:t>or</a:t>
            </a:r>
            <a:r>
              <a:rPr lang="tr-TR" dirty="0"/>
              <a:t> </a:t>
            </a:r>
            <a:r>
              <a:rPr lang="tr-TR" dirty="0" err="1"/>
              <a:t>the</a:t>
            </a:r>
            <a:r>
              <a:rPr lang="tr-TR" dirty="0"/>
              <a:t> </a:t>
            </a:r>
            <a:r>
              <a:rPr lang="tr-TR" dirty="0" err="1"/>
              <a:t>book-sometimes</a:t>
            </a:r>
            <a:r>
              <a:rPr lang="tr-TR" dirty="0"/>
              <a:t> as </a:t>
            </a:r>
            <a:r>
              <a:rPr lang="tr-TR" dirty="0" err="1"/>
              <a:t>many</a:t>
            </a:r>
            <a:r>
              <a:rPr lang="tr-TR" dirty="0"/>
              <a:t> as 100. </a:t>
            </a:r>
            <a:r>
              <a:rPr lang="tr-TR" dirty="0" err="1"/>
              <a:t>Then</a:t>
            </a:r>
            <a:r>
              <a:rPr lang="tr-TR" dirty="0"/>
              <a:t> I start </a:t>
            </a:r>
            <a:r>
              <a:rPr lang="tr-TR" dirty="0" err="1"/>
              <a:t>eliminating</a:t>
            </a:r>
            <a:r>
              <a:rPr lang="tr-TR" dirty="0"/>
              <a:t> </a:t>
            </a:r>
            <a:r>
              <a:rPr lang="tr-TR" dirty="0" err="1"/>
              <a:t>them</a:t>
            </a:r>
            <a:r>
              <a:rPr lang="tr-TR" dirty="0"/>
              <a:t>, </a:t>
            </a:r>
            <a:r>
              <a:rPr lang="tr-TR" dirty="0" err="1"/>
              <a:t>sometimes</a:t>
            </a:r>
            <a:r>
              <a:rPr lang="tr-TR" dirty="0"/>
              <a:t> </a:t>
            </a:r>
            <a:r>
              <a:rPr lang="tr-TR" dirty="0" err="1"/>
              <a:t>all</a:t>
            </a:r>
            <a:r>
              <a:rPr lang="tr-TR" dirty="0"/>
              <a:t> of </a:t>
            </a:r>
            <a:r>
              <a:rPr lang="tr-TR" dirty="0" err="1"/>
              <a:t>them</a:t>
            </a:r>
            <a:r>
              <a:rPr lang="tr-TR" dirty="0"/>
              <a:t>.</a:t>
            </a:r>
          </a:p>
          <a:p>
            <a:r>
              <a:rPr lang="tr-TR" dirty="0" err="1"/>
              <a:t>Interviewer</a:t>
            </a:r>
            <a:r>
              <a:rPr lang="tr-TR" dirty="0"/>
              <a:t>: </a:t>
            </a:r>
            <a:r>
              <a:rPr lang="tr-TR" dirty="0" err="1"/>
              <a:t>And</a:t>
            </a:r>
            <a:r>
              <a:rPr lang="tr-TR" dirty="0"/>
              <a:t> </a:t>
            </a:r>
            <a:r>
              <a:rPr lang="tr-TR" dirty="0" err="1"/>
              <a:t>you</a:t>
            </a:r>
            <a:r>
              <a:rPr lang="tr-TR" dirty="0"/>
              <a:t> do </a:t>
            </a:r>
            <a:r>
              <a:rPr lang="tr-TR" dirty="0" err="1"/>
              <a:t>this</a:t>
            </a:r>
            <a:r>
              <a:rPr lang="tr-TR" dirty="0"/>
              <a:t> </a:t>
            </a:r>
            <a:r>
              <a:rPr lang="tr-TR" dirty="0" err="1"/>
              <a:t>even</a:t>
            </a:r>
            <a:r>
              <a:rPr lang="tr-TR" dirty="0"/>
              <a:t> </a:t>
            </a:r>
            <a:r>
              <a:rPr lang="tr-TR" dirty="0" err="1"/>
              <a:t>with</a:t>
            </a:r>
            <a:r>
              <a:rPr lang="tr-TR" dirty="0"/>
              <a:t> a </a:t>
            </a:r>
            <a:r>
              <a:rPr lang="tr-TR" dirty="0" err="1"/>
              <a:t>story</a:t>
            </a:r>
            <a:r>
              <a:rPr lang="tr-TR" dirty="0"/>
              <a:t> </a:t>
            </a:r>
            <a:r>
              <a:rPr lang="tr-TR" dirty="0" err="1"/>
              <a:t>whose</a:t>
            </a:r>
            <a:r>
              <a:rPr lang="tr-TR" dirty="0"/>
              <a:t> </a:t>
            </a:r>
            <a:r>
              <a:rPr lang="tr-TR" dirty="0" err="1"/>
              <a:t>title</a:t>
            </a:r>
            <a:r>
              <a:rPr lang="tr-TR" dirty="0"/>
              <a:t> is </a:t>
            </a:r>
            <a:r>
              <a:rPr lang="tr-TR" dirty="0" err="1"/>
              <a:t>supplied</a:t>
            </a:r>
            <a:r>
              <a:rPr lang="tr-TR" dirty="0"/>
              <a:t> </a:t>
            </a:r>
            <a:r>
              <a:rPr lang="tr-TR" dirty="0" err="1"/>
              <a:t>from</a:t>
            </a:r>
            <a:r>
              <a:rPr lang="tr-TR" dirty="0"/>
              <a:t> </a:t>
            </a:r>
            <a:r>
              <a:rPr lang="tr-TR" dirty="0" err="1"/>
              <a:t>the</a:t>
            </a:r>
            <a:r>
              <a:rPr lang="tr-TR" dirty="0"/>
              <a:t> </a:t>
            </a:r>
            <a:r>
              <a:rPr lang="tr-TR" dirty="0" err="1"/>
              <a:t>text</a:t>
            </a:r>
            <a:r>
              <a:rPr lang="tr-TR" dirty="0"/>
              <a:t>-  «</a:t>
            </a:r>
            <a:r>
              <a:rPr lang="tr-TR" dirty="0" err="1"/>
              <a:t>Hills</a:t>
            </a:r>
            <a:r>
              <a:rPr lang="tr-TR" dirty="0"/>
              <a:t> </a:t>
            </a:r>
            <a:r>
              <a:rPr lang="tr-TR" dirty="0" err="1"/>
              <a:t>Like</a:t>
            </a:r>
            <a:r>
              <a:rPr lang="tr-TR" dirty="0"/>
              <a:t> White </a:t>
            </a:r>
            <a:r>
              <a:rPr lang="tr-TR" dirty="0" err="1"/>
              <a:t>Elephants</a:t>
            </a:r>
            <a:r>
              <a:rPr lang="tr-TR" dirty="0"/>
              <a:t>» </a:t>
            </a:r>
            <a:r>
              <a:rPr lang="tr-TR" dirty="0" err="1"/>
              <a:t>for</a:t>
            </a:r>
            <a:r>
              <a:rPr lang="tr-TR" dirty="0"/>
              <a:t> </a:t>
            </a:r>
            <a:r>
              <a:rPr lang="tr-TR" dirty="0" err="1"/>
              <a:t>example</a:t>
            </a:r>
            <a:r>
              <a:rPr lang="tr-TR" dirty="0"/>
              <a:t>?</a:t>
            </a:r>
          </a:p>
          <a:p>
            <a:r>
              <a:rPr lang="tr-TR" dirty="0"/>
              <a:t>Hemingway: </a:t>
            </a:r>
            <a:r>
              <a:rPr lang="tr-TR" dirty="0" err="1"/>
              <a:t>Yes</a:t>
            </a:r>
            <a:r>
              <a:rPr lang="tr-TR" dirty="0"/>
              <a:t>. </a:t>
            </a:r>
            <a:r>
              <a:rPr lang="tr-TR" dirty="0" err="1"/>
              <a:t>The</a:t>
            </a:r>
            <a:r>
              <a:rPr lang="tr-TR" dirty="0"/>
              <a:t> </a:t>
            </a:r>
            <a:r>
              <a:rPr lang="tr-TR" dirty="0" err="1"/>
              <a:t>title</a:t>
            </a:r>
            <a:r>
              <a:rPr lang="tr-TR" dirty="0"/>
              <a:t> </a:t>
            </a:r>
            <a:r>
              <a:rPr lang="tr-TR" dirty="0" err="1"/>
              <a:t>comes</a:t>
            </a:r>
            <a:r>
              <a:rPr lang="tr-TR" dirty="0"/>
              <a:t> </a:t>
            </a:r>
            <a:r>
              <a:rPr lang="tr-TR" dirty="0" err="1"/>
              <a:t>afterwards</a:t>
            </a:r>
            <a:r>
              <a:rPr lang="tr-TR" dirty="0"/>
              <a:t>. I met a </a:t>
            </a:r>
            <a:r>
              <a:rPr lang="tr-TR" dirty="0" err="1"/>
              <a:t>girl</a:t>
            </a:r>
            <a:r>
              <a:rPr lang="tr-TR" dirty="0"/>
              <a:t> in </a:t>
            </a:r>
            <a:r>
              <a:rPr lang="tr-TR" dirty="0" err="1"/>
              <a:t>Prunier</a:t>
            </a:r>
            <a:r>
              <a:rPr lang="tr-TR" dirty="0"/>
              <a:t> </a:t>
            </a:r>
            <a:r>
              <a:rPr lang="tr-TR" dirty="0" err="1"/>
              <a:t>where</a:t>
            </a:r>
            <a:r>
              <a:rPr lang="tr-TR" dirty="0"/>
              <a:t> </a:t>
            </a:r>
            <a:r>
              <a:rPr lang="tr-TR" dirty="0" err="1"/>
              <a:t>I’d</a:t>
            </a:r>
            <a:r>
              <a:rPr lang="tr-TR" dirty="0"/>
              <a:t> </a:t>
            </a:r>
            <a:r>
              <a:rPr lang="tr-TR" dirty="0" err="1"/>
              <a:t>gone</a:t>
            </a:r>
            <a:r>
              <a:rPr lang="tr-TR" dirty="0"/>
              <a:t> </a:t>
            </a:r>
            <a:r>
              <a:rPr lang="tr-TR" dirty="0" err="1"/>
              <a:t>to</a:t>
            </a:r>
            <a:r>
              <a:rPr lang="tr-TR" dirty="0"/>
              <a:t> </a:t>
            </a:r>
            <a:r>
              <a:rPr lang="tr-TR" dirty="0" err="1"/>
              <a:t>eat</a:t>
            </a:r>
            <a:r>
              <a:rPr lang="tr-TR" dirty="0"/>
              <a:t> </a:t>
            </a:r>
            <a:r>
              <a:rPr lang="tr-TR" dirty="0" err="1"/>
              <a:t>oysters</a:t>
            </a:r>
            <a:r>
              <a:rPr lang="tr-TR" dirty="0"/>
              <a:t> </a:t>
            </a:r>
            <a:r>
              <a:rPr lang="tr-TR" dirty="0" err="1"/>
              <a:t>before</a:t>
            </a:r>
            <a:r>
              <a:rPr lang="tr-TR" dirty="0"/>
              <a:t> </a:t>
            </a:r>
            <a:r>
              <a:rPr lang="tr-TR" dirty="0" err="1"/>
              <a:t>lunch</a:t>
            </a:r>
            <a:r>
              <a:rPr lang="tr-TR" dirty="0"/>
              <a:t>. I </a:t>
            </a:r>
            <a:r>
              <a:rPr lang="tr-TR" dirty="0" err="1"/>
              <a:t>knew</a:t>
            </a:r>
            <a:r>
              <a:rPr lang="tr-TR" dirty="0"/>
              <a:t> </a:t>
            </a:r>
            <a:r>
              <a:rPr lang="tr-TR" dirty="0" err="1"/>
              <a:t>she’d</a:t>
            </a:r>
            <a:r>
              <a:rPr lang="tr-TR" dirty="0"/>
              <a:t> had an </a:t>
            </a:r>
            <a:r>
              <a:rPr lang="tr-TR" dirty="0" err="1"/>
              <a:t>abortion</a:t>
            </a:r>
            <a:r>
              <a:rPr lang="tr-TR" dirty="0"/>
              <a:t>. I </a:t>
            </a:r>
            <a:r>
              <a:rPr lang="tr-TR" dirty="0" err="1"/>
              <a:t>went</a:t>
            </a:r>
            <a:r>
              <a:rPr lang="tr-TR" dirty="0"/>
              <a:t> </a:t>
            </a:r>
            <a:r>
              <a:rPr lang="tr-TR" dirty="0" err="1"/>
              <a:t>over</a:t>
            </a:r>
            <a:r>
              <a:rPr lang="tr-TR" dirty="0"/>
              <a:t> </a:t>
            </a:r>
            <a:r>
              <a:rPr lang="tr-TR" dirty="0" err="1"/>
              <a:t>and</a:t>
            </a:r>
            <a:r>
              <a:rPr lang="tr-TR" dirty="0"/>
              <a:t> </a:t>
            </a:r>
            <a:r>
              <a:rPr lang="tr-TR" dirty="0" err="1"/>
              <a:t>we</a:t>
            </a:r>
            <a:r>
              <a:rPr lang="tr-TR" dirty="0"/>
              <a:t> </a:t>
            </a:r>
            <a:r>
              <a:rPr lang="tr-TR" dirty="0" err="1"/>
              <a:t>talked</a:t>
            </a:r>
            <a:r>
              <a:rPr lang="tr-TR" dirty="0"/>
              <a:t>, not </a:t>
            </a:r>
            <a:r>
              <a:rPr lang="tr-TR" dirty="0" err="1"/>
              <a:t>about</a:t>
            </a:r>
            <a:r>
              <a:rPr lang="tr-TR" dirty="0"/>
              <a:t> </a:t>
            </a:r>
            <a:r>
              <a:rPr lang="tr-TR" dirty="0" err="1"/>
              <a:t>that</a:t>
            </a:r>
            <a:r>
              <a:rPr lang="tr-TR" dirty="0"/>
              <a:t>, but on </a:t>
            </a:r>
            <a:r>
              <a:rPr lang="tr-TR" dirty="0" err="1"/>
              <a:t>the</a:t>
            </a:r>
            <a:r>
              <a:rPr lang="tr-TR" dirty="0"/>
              <a:t> </a:t>
            </a:r>
            <a:r>
              <a:rPr lang="tr-TR" dirty="0" err="1"/>
              <a:t>way</a:t>
            </a:r>
            <a:r>
              <a:rPr lang="tr-TR" dirty="0"/>
              <a:t> </a:t>
            </a:r>
            <a:r>
              <a:rPr lang="tr-TR" dirty="0" err="1"/>
              <a:t>home</a:t>
            </a:r>
            <a:r>
              <a:rPr lang="tr-TR" dirty="0"/>
              <a:t> I </a:t>
            </a:r>
            <a:r>
              <a:rPr lang="tr-TR" dirty="0" err="1"/>
              <a:t>thought</a:t>
            </a:r>
            <a:r>
              <a:rPr lang="tr-TR" dirty="0"/>
              <a:t> of </a:t>
            </a:r>
            <a:r>
              <a:rPr lang="tr-TR" dirty="0" err="1"/>
              <a:t>the</a:t>
            </a:r>
            <a:r>
              <a:rPr lang="tr-TR" dirty="0"/>
              <a:t> </a:t>
            </a:r>
            <a:r>
              <a:rPr lang="tr-TR" dirty="0" err="1"/>
              <a:t>story</a:t>
            </a:r>
            <a:r>
              <a:rPr lang="tr-TR" dirty="0"/>
              <a:t>, </a:t>
            </a:r>
            <a:r>
              <a:rPr lang="tr-TR" dirty="0" err="1"/>
              <a:t>skipped</a:t>
            </a:r>
            <a:r>
              <a:rPr lang="tr-TR" dirty="0"/>
              <a:t> </a:t>
            </a:r>
            <a:r>
              <a:rPr lang="tr-TR" dirty="0" err="1"/>
              <a:t>lunch</a:t>
            </a:r>
            <a:r>
              <a:rPr lang="tr-TR" dirty="0"/>
              <a:t>, </a:t>
            </a:r>
            <a:r>
              <a:rPr lang="tr-TR" dirty="0" err="1"/>
              <a:t>and</a:t>
            </a:r>
            <a:r>
              <a:rPr lang="tr-TR" dirty="0"/>
              <a:t> </a:t>
            </a:r>
            <a:r>
              <a:rPr lang="tr-TR" dirty="0" err="1"/>
              <a:t>spent</a:t>
            </a:r>
            <a:r>
              <a:rPr lang="tr-TR" dirty="0"/>
              <a:t> </a:t>
            </a:r>
            <a:r>
              <a:rPr lang="tr-TR" dirty="0" err="1"/>
              <a:t>that</a:t>
            </a:r>
            <a:r>
              <a:rPr lang="tr-TR" dirty="0"/>
              <a:t> </a:t>
            </a:r>
            <a:r>
              <a:rPr lang="tr-TR" dirty="0" err="1"/>
              <a:t>afternoon</a:t>
            </a:r>
            <a:r>
              <a:rPr lang="tr-TR" dirty="0"/>
              <a:t> </a:t>
            </a:r>
            <a:r>
              <a:rPr lang="tr-TR" dirty="0" err="1"/>
              <a:t>writing</a:t>
            </a:r>
            <a:r>
              <a:rPr lang="tr-TR" dirty="0"/>
              <a:t> it.  (p.125) </a:t>
            </a:r>
          </a:p>
        </p:txBody>
      </p:sp>
    </p:spTree>
    <p:extLst>
      <p:ext uri="{BB962C8B-B14F-4D97-AF65-F5344CB8AC3E}">
        <p14:creationId xmlns:p14="http://schemas.microsoft.com/office/powerpoint/2010/main" val="1556733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dirty="0" err="1"/>
              <a:t>Interviewer</a:t>
            </a:r>
            <a:r>
              <a:rPr lang="tr-TR" dirty="0"/>
              <a:t>: </a:t>
            </a:r>
            <a:r>
              <a:rPr lang="tr-TR" dirty="0" err="1"/>
              <a:t>So</a:t>
            </a:r>
            <a:r>
              <a:rPr lang="tr-TR" dirty="0"/>
              <a:t> </a:t>
            </a:r>
            <a:r>
              <a:rPr lang="tr-TR" dirty="0" err="1"/>
              <a:t>when</a:t>
            </a:r>
            <a:r>
              <a:rPr lang="tr-TR" dirty="0"/>
              <a:t> </a:t>
            </a:r>
            <a:r>
              <a:rPr lang="tr-TR" dirty="0" err="1"/>
              <a:t>you’re</a:t>
            </a:r>
            <a:r>
              <a:rPr lang="tr-TR" dirty="0"/>
              <a:t> not </a:t>
            </a:r>
            <a:r>
              <a:rPr lang="tr-TR" dirty="0" err="1"/>
              <a:t>writing</a:t>
            </a:r>
            <a:r>
              <a:rPr lang="tr-TR" dirty="0"/>
              <a:t>, </a:t>
            </a:r>
            <a:r>
              <a:rPr lang="tr-TR" dirty="0" err="1"/>
              <a:t>you</a:t>
            </a:r>
            <a:r>
              <a:rPr lang="tr-TR" dirty="0"/>
              <a:t> </a:t>
            </a:r>
            <a:r>
              <a:rPr lang="tr-TR" dirty="0" err="1"/>
              <a:t>remain</a:t>
            </a:r>
            <a:r>
              <a:rPr lang="tr-TR" dirty="0"/>
              <a:t> </a:t>
            </a:r>
            <a:r>
              <a:rPr lang="tr-TR" dirty="0" err="1"/>
              <a:t>constantly</a:t>
            </a:r>
            <a:r>
              <a:rPr lang="tr-TR" dirty="0"/>
              <a:t> </a:t>
            </a:r>
            <a:r>
              <a:rPr lang="tr-TR" dirty="0" err="1"/>
              <a:t>the</a:t>
            </a:r>
            <a:r>
              <a:rPr lang="tr-TR" dirty="0"/>
              <a:t> </a:t>
            </a:r>
            <a:r>
              <a:rPr lang="tr-TR" dirty="0" err="1"/>
              <a:t>observer</a:t>
            </a:r>
            <a:r>
              <a:rPr lang="tr-TR" dirty="0"/>
              <a:t>, </a:t>
            </a:r>
            <a:r>
              <a:rPr lang="tr-TR" dirty="0" err="1"/>
              <a:t>loking</a:t>
            </a:r>
            <a:r>
              <a:rPr lang="tr-TR" dirty="0"/>
              <a:t> </a:t>
            </a:r>
            <a:r>
              <a:rPr lang="tr-TR" dirty="0" err="1"/>
              <a:t>for</a:t>
            </a:r>
            <a:r>
              <a:rPr lang="tr-TR" dirty="0"/>
              <a:t> </a:t>
            </a:r>
            <a:r>
              <a:rPr lang="tr-TR" dirty="0" err="1"/>
              <a:t>something</a:t>
            </a:r>
            <a:r>
              <a:rPr lang="tr-TR" dirty="0"/>
              <a:t> </a:t>
            </a:r>
            <a:r>
              <a:rPr lang="tr-TR" dirty="0" err="1"/>
              <a:t>which</a:t>
            </a:r>
            <a:r>
              <a:rPr lang="tr-TR" dirty="0"/>
              <a:t> can be of </a:t>
            </a:r>
            <a:r>
              <a:rPr lang="tr-TR" dirty="0" err="1"/>
              <a:t>use</a:t>
            </a:r>
            <a:r>
              <a:rPr lang="tr-TR" dirty="0"/>
              <a:t>.</a:t>
            </a:r>
          </a:p>
          <a:p>
            <a:r>
              <a:rPr lang="tr-TR" dirty="0"/>
              <a:t>Hemingway: </a:t>
            </a:r>
            <a:r>
              <a:rPr lang="tr-TR" dirty="0" err="1"/>
              <a:t>Surely</a:t>
            </a:r>
            <a:r>
              <a:rPr lang="tr-TR" dirty="0"/>
              <a:t>. </a:t>
            </a:r>
            <a:r>
              <a:rPr lang="tr-TR" dirty="0" err="1"/>
              <a:t>If</a:t>
            </a:r>
            <a:r>
              <a:rPr lang="tr-TR" dirty="0"/>
              <a:t> a </a:t>
            </a:r>
            <a:r>
              <a:rPr lang="tr-TR" dirty="0" err="1"/>
              <a:t>writer</a:t>
            </a:r>
            <a:r>
              <a:rPr lang="tr-TR" dirty="0"/>
              <a:t> </a:t>
            </a:r>
            <a:r>
              <a:rPr lang="tr-TR" dirty="0" err="1"/>
              <a:t>stops</a:t>
            </a:r>
            <a:r>
              <a:rPr lang="tr-TR" dirty="0"/>
              <a:t> </a:t>
            </a:r>
            <a:r>
              <a:rPr lang="tr-TR" dirty="0" err="1"/>
              <a:t>observing</a:t>
            </a:r>
            <a:r>
              <a:rPr lang="tr-TR" dirty="0"/>
              <a:t> he is </a:t>
            </a:r>
            <a:r>
              <a:rPr lang="tr-TR" dirty="0" err="1"/>
              <a:t>finished</a:t>
            </a:r>
            <a:r>
              <a:rPr lang="tr-TR" dirty="0"/>
              <a:t>. But he </a:t>
            </a:r>
            <a:r>
              <a:rPr lang="tr-TR" dirty="0" err="1"/>
              <a:t>does</a:t>
            </a:r>
            <a:r>
              <a:rPr lang="tr-TR" dirty="0"/>
              <a:t> not </a:t>
            </a:r>
            <a:r>
              <a:rPr lang="tr-TR" dirty="0" err="1"/>
              <a:t>have</a:t>
            </a:r>
            <a:r>
              <a:rPr lang="tr-TR" dirty="0"/>
              <a:t> </a:t>
            </a:r>
            <a:r>
              <a:rPr lang="tr-TR" dirty="0" err="1"/>
              <a:t>to</a:t>
            </a:r>
            <a:r>
              <a:rPr lang="tr-TR" dirty="0"/>
              <a:t> </a:t>
            </a:r>
            <a:r>
              <a:rPr lang="tr-TR" dirty="0" err="1"/>
              <a:t>observe</a:t>
            </a:r>
            <a:r>
              <a:rPr lang="tr-TR" dirty="0"/>
              <a:t> </a:t>
            </a:r>
            <a:r>
              <a:rPr lang="tr-TR" dirty="0" err="1"/>
              <a:t>consciously</a:t>
            </a:r>
            <a:r>
              <a:rPr lang="tr-TR" dirty="0"/>
              <a:t> </a:t>
            </a:r>
            <a:r>
              <a:rPr lang="tr-TR" dirty="0" err="1"/>
              <a:t>nor</a:t>
            </a:r>
            <a:r>
              <a:rPr lang="tr-TR" dirty="0"/>
              <a:t> </a:t>
            </a:r>
            <a:r>
              <a:rPr lang="tr-TR" dirty="0" err="1"/>
              <a:t>think</a:t>
            </a:r>
            <a:r>
              <a:rPr lang="tr-TR" dirty="0"/>
              <a:t> how it </a:t>
            </a:r>
            <a:r>
              <a:rPr lang="tr-TR" dirty="0" err="1"/>
              <a:t>will</a:t>
            </a:r>
            <a:r>
              <a:rPr lang="tr-TR" dirty="0"/>
              <a:t> be </a:t>
            </a:r>
            <a:r>
              <a:rPr lang="tr-TR" dirty="0" err="1"/>
              <a:t>useful</a:t>
            </a:r>
            <a:r>
              <a:rPr lang="tr-TR" dirty="0"/>
              <a:t>.  (p.125)</a:t>
            </a:r>
          </a:p>
          <a:p>
            <a:pPr marL="0" indent="0">
              <a:buNone/>
            </a:pPr>
            <a:r>
              <a:rPr lang="tr-TR" dirty="0"/>
              <a:t>[…]</a:t>
            </a:r>
          </a:p>
          <a:p>
            <a:pPr marL="0" indent="0">
              <a:buNone/>
            </a:pPr>
            <a:r>
              <a:rPr lang="tr-TR" sz="2800" dirty="0" err="1"/>
              <a:t>From</a:t>
            </a:r>
            <a:r>
              <a:rPr lang="tr-TR" sz="2800" dirty="0"/>
              <a:t> </a:t>
            </a:r>
            <a:r>
              <a:rPr lang="tr-TR" sz="2800" i="1" dirty="0" err="1"/>
              <a:t>Conversations</a:t>
            </a:r>
            <a:r>
              <a:rPr lang="tr-TR" sz="2800" i="1" dirty="0"/>
              <a:t> </a:t>
            </a:r>
            <a:r>
              <a:rPr lang="tr-TR" sz="2800" i="1" dirty="0" err="1"/>
              <a:t>with</a:t>
            </a:r>
            <a:r>
              <a:rPr lang="tr-TR" sz="2800" i="1" dirty="0"/>
              <a:t> Ernest Hemingway</a:t>
            </a:r>
          </a:p>
          <a:p>
            <a:pPr marL="0" indent="0">
              <a:buNone/>
            </a:pPr>
            <a:r>
              <a:rPr lang="tr-TR" sz="2800" dirty="0" err="1"/>
              <a:t>Edited</a:t>
            </a:r>
            <a:r>
              <a:rPr lang="tr-TR" sz="2800" dirty="0"/>
              <a:t> </a:t>
            </a:r>
            <a:r>
              <a:rPr lang="tr-TR" sz="2800" dirty="0" err="1"/>
              <a:t>by</a:t>
            </a:r>
            <a:r>
              <a:rPr lang="tr-TR" sz="2800" dirty="0"/>
              <a:t> </a:t>
            </a:r>
            <a:r>
              <a:rPr lang="tr-TR" sz="2800" dirty="0" err="1"/>
              <a:t>Matthew</a:t>
            </a:r>
            <a:r>
              <a:rPr lang="tr-TR" sz="2800" dirty="0"/>
              <a:t> J. </a:t>
            </a:r>
            <a:r>
              <a:rPr lang="tr-TR" sz="2800" dirty="0" err="1"/>
              <a:t>Bruccoli</a:t>
            </a:r>
            <a:r>
              <a:rPr lang="tr-TR" sz="2800" dirty="0"/>
              <a:t>. </a:t>
            </a:r>
          </a:p>
          <a:p>
            <a:pPr marL="0" indent="0">
              <a:buNone/>
            </a:pPr>
            <a:r>
              <a:rPr lang="tr-TR" sz="2800" dirty="0" err="1"/>
              <a:t>London</a:t>
            </a:r>
            <a:r>
              <a:rPr lang="tr-TR" sz="2800" dirty="0"/>
              <a:t>: </a:t>
            </a:r>
            <a:r>
              <a:rPr lang="tr-TR" sz="2800" dirty="0" err="1"/>
              <a:t>University</a:t>
            </a:r>
            <a:r>
              <a:rPr lang="tr-TR" sz="2800" dirty="0"/>
              <a:t> </a:t>
            </a:r>
            <a:r>
              <a:rPr lang="tr-TR" sz="2800" dirty="0" err="1"/>
              <a:t>Press</a:t>
            </a:r>
            <a:r>
              <a:rPr lang="tr-TR" sz="2800" dirty="0"/>
              <a:t> of </a:t>
            </a:r>
            <a:r>
              <a:rPr lang="tr-TR" sz="2800" dirty="0" err="1"/>
              <a:t>Mississippi</a:t>
            </a:r>
            <a:r>
              <a:rPr lang="tr-TR" sz="2800" dirty="0"/>
              <a:t>, 1986. </a:t>
            </a:r>
          </a:p>
        </p:txBody>
      </p:sp>
    </p:spTree>
    <p:extLst>
      <p:ext uri="{BB962C8B-B14F-4D97-AF65-F5344CB8AC3E}">
        <p14:creationId xmlns:p14="http://schemas.microsoft.com/office/powerpoint/2010/main" val="377869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009531"/>
          </a:xfrm>
        </p:spPr>
        <p:txBody>
          <a:bodyPr>
            <a:normAutofit fontScale="85000" lnSpcReduction="10000"/>
          </a:bodyPr>
          <a:lstStyle/>
          <a:p>
            <a:pPr marL="0" indent="0">
              <a:buNone/>
            </a:pPr>
            <a:endParaRPr lang="tr-TR" dirty="0"/>
          </a:p>
          <a:p>
            <a:pPr marL="0" indent="0" algn="just">
              <a:buNone/>
            </a:pPr>
            <a:r>
              <a:rPr lang="tr-TR" dirty="0" err="1"/>
              <a:t>When</a:t>
            </a:r>
            <a:r>
              <a:rPr lang="tr-TR" dirty="0"/>
              <a:t> </a:t>
            </a:r>
            <a:r>
              <a:rPr lang="tr-TR" dirty="0" err="1"/>
              <a:t>Monsieur</a:t>
            </a:r>
            <a:r>
              <a:rPr lang="tr-TR" dirty="0"/>
              <a:t> </a:t>
            </a:r>
            <a:r>
              <a:rPr lang="tr-TR" dirty="0" err="1"/>
              <a:t>Valmondé</a:t>
            </a:r>
            <a:r>
              <a:rPr lang="tr-TR" dirty="0"/>
              <a:t> </a:t>
            </a:r>
            <a:r>
              <a:rPr lang="tr-TR" dirty="0" err="1"/>
              <a:t>warns</a:t>
            </a:r>
            <a:r>
              <a:rPr lang="tr-TR" dirty="0"/>
              <a:t> </a:t>
            </a:r>
            <a:r>
              <a:rPr lang="tr-TR" dirty="0" err="1"/>
              <a:t>him</a:t>
            </a:r>
            <a:r>
              <a:rPr lang="tr-TR" dirty="0"/>
              <a:t> </a:t>
            </a:r>
            <a:r>
              <a:rPr lang="tr-TR" dirty="0" err="1"/>
              <a:t>against</a:t>
            </a:r>
            <a:r>
              <a:rPr lang="tr-TR" dirty="0"/>
              <a:t> </a:t>
            </a:r>
            <a:r>
              <a:rPr lang="tr-TR" dirty="0" err="1"/>
              <a:t>Désirée’s</a:t>
            </a:r>
            <a:r>
              <a:rPr lang="tr-TR" dirty="0"/>
              <a:t> «</a:t>
            </a:r>
            <a:r>
              <a:rPr lang="tr-TR" dirty="0" err="1"/>
              <a:t>obscure</a:t>
            </a:r>
            <a:r>
              <a:rPr lang="tr-TR" dirty="0"/>
              <a:t> </a:t>
            </a:r>
            <a:r>
              <a:rPr lang="tr-TR" dirty="0" err="1"/>
              <a:t>origin</a:t>
            </a:r>
            <a:r>
              <a:rPr lang="tr-TR" dirty="0"/>
              <a:t>» </a:t>
            </a:r>
            <a:r>
              <a:rPr lang="tr-TR" dirty="0" err="1"/>
              <a:t>Armand</a:t>
            </a:r>
            <a:r>
              <a:rPr lang="en-US" dirty="0"/>
              <a:t> boasts with his origin</a:t>
            </a:r>
            <a:r>
              <a:rPr lang="tr-TR" dirty="0"/>
              <a:t> : «</a:t>
            </a:r>
            <a:r>
              <a:rPr lang="tr-TR" dirty="0" err="1"/>
              <a:t>What</a:t>
            </a:r>
            <a:r>
              <a:rPr lang="tr-TR" dirty="0"/>
              <a:t> </a:t>
            </a:r>
            <a:r>
              <a:rPr lang="tr-TR" dirty="0" err="1"/>
              <a:t>did</a:t>
            </a:r>
            <a:r>
              <a:rPr lang="tr-TR" dirty="0"/>
              <a:t> it </a:t>
            </a:r>
            <a:r>
              <a:rPr lang="tr-TR" dirty="0" err="1"/>
              <a:t>matter</a:t>
            </a:r>
            <a:r>
              <a:rPr lang="tr-TR" dirty="0"/>
              <a:t> </a:t>
            </a:r>
            <a:r>
              <a:rPr lang="tr-TR" dirty="0" err="1"/>
              <a:t>about</a:t>
            </a:r>
            <a:r>
              <a:rPr lang="tr-TR" dirty="0"/>
              <a:t> a name </a:t>
            </a:r>
            <a:r>
              <a:rPr lang="tr-TR" dirty="0" err="1"/>
              <a:t>when</a:t>
            </a:r>
            <a:r>
              <a:rPr lang="tr-TR" dirty="0"/>
              <a:t> he </a:t>
            </a:r>
            <a:r>
              <a:rPr lang="tr-TR" dirty="0" err="1"/>
              <a:t>could</a:t>
            </a:r>
            <a:r>
              <a:rPr lang="tr-TR" dirty="0"/>
              <a:t> </a:t>
            </a:r>
            <a:r>
              <a:rPr lang="tr-TR" dirty="0" err="1"/>
              <a:t>give</a:t>
            </a:r>
            <a:r>
              <a:rPr lang="tr-TR" dirty="0"/>
              <a:t> her </a:t>
            </a:r>
            <a:r>
              <a:rPr lang="tr-TR" dirty="0" err="1"/>
              <a:t>one</a:t>
            </a:r>
            <a:r>
              <a:rPr lang="tr-TR" dirty="0"/>
              <a:t> of </a:t>
            </a:r>
            <a:r>
              <a:rPr lang="tr-TR" dirty="0" err="1"/>
              <a:t>the</a:t>
            </a:r>
            <a:r>
              <a:rPr lang="tr-TR" dirty="0"/>
              <a:t> </a:t>
            </a:r>
            <a:r>
              <a:rPr lang="tr-TR" dirty="0" err="1"/>
              <a:t>oldest</a:t>
            </a:r>
            <a:r>
              <a:rPr lang="tr-TR" dirty="0"/>
              <a:t> </a:t>
            </a:r>
            <a:r>
              <a:rPr lang="tr-TR" dirty="0" err="1"/>
              <a:t>and</a:t>
            </a:r>
            <a:r>
              <a:rPr lang="tr-TR" dirty="0"/>
              <a:t> </a:t>
            </a:r>
            <a:r>
              <a:rPr lang="tr-TR" dirty="0" err="1"/>
              <a:t>proudest</a:t>
            </a:r>
            <a:r>
              <a:rPr lang="tr-TR" dirty="0"/>
              <a:t> in Louisiana?»</a:t>
            </a:r>
          </a:p>
          <a:p>
            <a:pPr marL="0" indent="0" algn="just">
              <a:buNone/>
            </a:pPr>
            <a:r>
              <a:rPr lang="tr-TR" dirty="0" err="1"/>
              <a:t>Armand</a:t>
            </a:r>
            <a:r>
              <a:rPr lang="tr-TR" dirty="0"/>
              <a:t> </a:t>
            </a:r>
            <a:r>
              <a:rPr lang="tr-TR" dirty="0" err="1"/>
              <a:t>boasts</a:t>
            </a:r>
            <a:r>
              <a:rPr lang="tr-TR" dirty="0"/>
              <a:t> </a:t>
            </a:r>
            <a:r>
              <a:rPr lang="tr-TR" dirty="0" err="1"/>
              <a:t>about</a:t>
            </a:r>
            <a:r>
              <a:rPr lang="tr-TR" dirty="0"/>
              <a:t> his </a:t>
            </a:r>
            <a:r>
              <a:rPr lang="tr-TR" dirty="0" err="1"/>
              <a:t>origin</a:t>
            </a:r>
            <a:r>
              <a:rPr lang="tr-TR" dirty="0"/>
              <a:t> </a:t>
            </a:r>
            <a:r>
              <a:rPr lang="tr-TR" dirty="0" err="1"/>
              <a:t>and</a:t>
            </a:r>
            <a:r>
              <a:rPr lang="tr-TR" dirty="0"/>
              <a:t> </a:t>
            </a:r>
            <a:r>
              <a:rPr lang="tr-TR" dirty="0" err="1"/>
              <a:t>does</a:t>
            </a:r>
            <a:r>
              <a:rPr lang="tr-TR" dirty="0"/>
              <a:t> not </a:t>
            </a:r>
            <a:r>
              <a:rPr lang="tr-TR" dirty="0" err="1"/>
              <a:t>care</a:t>
            </a:r>
            <a:r>
              <a:rPr lang="tr-TR" dirty="0"/>
              <a:t> her </a:t>
            </a:r>
            <a:r>
              <a:rPr lang="tr-TR" dirty="0" err="1"/>
              <a:t>ambigious</a:t>
            </a:r>
            <a:r>
              <a:rPr lang="tr-TR" dirty="0"/>
              <a:t> </a:t>
            </a:r>
            <a:r>
              <a:rPr lang="tr-TR" dirty="0" err="1"/>
              <a:t>ancestry</a:t>
            </a:r>
            <a:r>
              <a:rPr lang="tr-TR" dirty="0"/>
              <a:t>.</a:t>
            </a:r>
          </a:p>
          <a:p>
            <a:pPr marL="0" indent="0" algn="just">
              <a:buNone/>
            </a:pPr>
            <a:r>
              <a:rPr lang="en-US" dirty="0"/>
              <a:t> </a:t>
            </a:r>
            <a:r>
              <a:rPr lang="tr-TR" dirty="0" err="1"/>
              <a:t>Then</a:t>
            </a:r>
            <a:r>
              <a:rPr lang="tr-TR" dirty="0"/>
              <a:t> he </a:t>
            </a:r>
            <a:r>
              <a:rPr lang="en-US" dirty="0"/>
              <a:t>despises </a:t>
            </a:r>
            <a:r>
              <a:rPr lang="en-US" dirty="0" err="1"/>
              <a:t>Désirée</a:t>
            </a:r>
            <a:r>
              <a:rPr lang="en-US" dirty="0"/>
              <a:t> and accuses</a:t>
            </a:r>
            <a:r>
              <a:rPr lang="tr-TR" dirty="0"/>
              <a:t> her</a:t>
            </a:r>
            <a:r>
              <a:rPr lang="en-US" dirty="0"/>
              <a:t> </a:t>
            </a:r>
            <a:r>
              <a:rPr lang="tr-TR" dirty="0" err="1"/>
              <a:t>with</a:t>
            </a:r>
            <a:r>
              <a:rPr lang="en-US" dirty="0"/>
              <a:t> the following words «The child is not white; it means that you are not white»</a:t>
            </a:r>
            <a:r>
              <a:rPr lang="tr-TR" dirty="0"/>
              <a:t>.</a:t>
            </a:r>
            <a:r>
              <a:rPr lang="en-US" dirty="0"/>
              <a:t> </a:t>
            </a:r>
            <a:r>
              <a:rPr lang="tr-TR" dirty="0" err="1"/>
              <a:t>However</a:t>
            </a:r>
            <a:r>
              <a:rPr lang="tr-TR" dirty="0"/>
              <a:t>, </a:t>
            </a:r>
            <a:r>
              <a:rPr lang="en-US" dirty="0"/>
              <a:t>he is, in fact, coming from the «race that is cursed with the brand of slavery». </a:t>
            </a:r>
          </a:p>
          <a:p>
            <a:pPr marL="0" indent="0" algn="just">
              <a:buNone/>
            </a:pPr>
            <a:endParaRPr lang="tr-TR" dirty="0"/>
          </a:p>
          <a:p>
            <a:pPr marL="0" indent="0" algn="just">
              <a:buNone/>
            </a:pPr>
            <a:r>
              <a:rPr lang="tr-TR" dirty="0" err="1"/>
              <a:t>Such</a:t>
            </a:r>
            <a:r>
              <a:rPr lang="tr-TR" dirty="0"/>
              <a:t> an </a:t>
            </a:r>
            <a:r>
              <a:rPr lang="tr-TR" dirty="0" err="1"/>
              <a:t>end</a:t>
            </a:r>
            <a:r>
              <a:rPr lang="tr-TR" dirty="0"/>
              <a:t> </a:t>
            </a:r>
            <a:r>
              <a:rPr lang="tr-TR" dirty="0" err="1"/>
              <a:t>indicates</a:t>
            </a:r>
            <a:r>
              <a:rPr lang="tr-TR" dirty="0"/>
              <a:t> </a:t>
            </a:r>
            <a:r>
              <a:rPr lang="tr-TR" dirty="0" err="1"/>
              <a:t>Chopin’s</a:t>
            </a:r>
            <a:r>
              <a:rPr lang="tr-TR" dirty="0"/>
              <a:t> </a:t>
            </a:r>
            <a:r>
              <a:rPr lang="tr-TR" dirty="0" err="1"/>
              <a:t>sharp</a:t>
            </a:r>
            <a:r>
              <a:rPr lang="tr-TR" dirty="0"/>
              <a:t> </a:t>
            </a:r>
            <a:r>
              <a:rPr lang="tr-TR" dirty="0" err="1"/>
              <a:t>wit</a:t>
            </a:r>
            <a:r>
              <a:rPr lang="tr-TR" dirty="0"/>
              <a:t>.</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343572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lstStyle/>
          <a:p>
            <a:pPr marL="0" indent="0">
              <a:buNone/>
            </a:pPr>
            <a:r>
              <a:rPr lang="tr-TR" dirty="0" err="1"/>
              <a:t>The</a:t>
            </a:r>
            <a:r>
              <a:rPr lang="tr-TR" dirty="0"/>
              <a:t> </a:t>
            </a:r>
            <a:r>
              <a:rPr lang="tr-TR" dirty="0" err="1"/>
              <a:t>basic</a:t>
            </a:r>
            <a:r>
              <a:rPr lang="tr-TR" dirty="0"/>
              <a:t> </a:t>
            </a:r>
            <a:r>
              <a:rPr lang="tr-TR" dirty="0" err="1"/>
              <a:t>elements</a:t>
            </a:r>
            <a:r>
              <a:rPr lang="tr-TR" dirty="0"/>
              <a:t> of a </a:t>
            </a:r>
            <a:r>
              <a:rPr lang="tr-TR" dirty="0" err="1"/>
              <a:t>story</a:t>
            </a:r>
            <a:r>
              <a:rPr lang="tr-TR" dirty="0"/>
              <a:t> </a:t>
            </a:r>
            <a:r>
              <a:rPr lang="tr-TR" dirty="0" err="1"/>
              <a:t>are</a:t>
            </a:r>
            <a:endParaRPr lang="tr-TR" dirty="0"/>
          </a:p>
          <a:p>
            <a:r>
              <a:rPr lang="tr-TR" dirty="0" err="1"/>
              <a:t>plot</a:t>
            </a:r>
            <a:endParaRPr lang="tr-TR" dirty="0"/>
          </a:p>
          <a:p>
            <a:r>
              <a:rPr lang="tr-TR" dirty="0" err="1"/>
              <a:t>character</a:t>
            </a:r>
            <a:r>
              <a:rPr lang="tr-TR" dirty="0"/>
              <a:t>/s</a:t>
            </a:r>
          </a:p>
          <a:p>
            <a:r>
              <a:rPr lang="tr-TR" dirty="0" err="1"/>
              <a:t>setting</a:t>
            </a:r>
            <a:endParaRPr lang="tr-TR" dirty="0"/>
          </a:p>
          <a:p>
            <a:r>
              <a:rPr lang="tr-TR" dirty="0" err="1"/>
              <a:t>theme</a:t>
            </a:r>
            <a:endParaRPr lang="tr-TR" dirty="0"/>
          </a:p>
          <a:p>
            <a:pPr marL="0" indent="0">
              <a:buNone/>
            </a:pPr>
            <a:endParaRPr lang="tr-TR" dirty="0"/>
          </a:p>
          <a:p>
            <a:endParaRPr lang="tr-TR" dirty="0"/>
          </a:p>
          <a:p>
            <a:endParaRPr lang="tr-TR" dirty="0"/>
          </a:p>
          <a:p>
            <a:endParaRPr lang="tr-TR" dirty="0"/>
          </a:p>
        </p:txBody>
      </p:sp>
    </p:spTree>
    <p:extLst>
      <p:ext uri="{BB962C8B-B14F-4D97-AF65-F5344CB8AC3E}">
        <p14:creationId xmlns:p14="http://schemas.microsoft.com/office/powerpoint/2010/main" val="585903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err="1"/>
              <a:t>Setting</a:t>
            </a:r>
            <a:r>
              <a:rPr lang="tr-TR" dirty="0"/>
              <a:t> in </a:t>
            </a:r>
            <a:r>
              <a:rPr lang="tr-TR" dirty="0" err="1"/>
              <a:t>both</a:t>
            </a:r>
            <a:r>
              <a:rPr lang="tr-TR" dirty="0"/>
              <a:t> «A </a:t>
            </a:r>
            <a:r>
              <a:rPr lang="tr-TR" dirty="0" err="1"/>
              <a:t>Jury</a:t>
            </a:r>
            <a:r>
              <a:rPr lang="tr-TR" dirty="0"/>
              <a:t> of Her </a:t>
            </a:r>
            <a:r>
              <a:rPr lang="tr-TR" dirty="0" err="1"/>
              <a:t>Peers</a:t>
            </a:r>
            <a:r>
              <a:rPr lang="tr-TR" dirty="0"/>
              <a:t>» </a:t>
            </a:r>
            <a:r>
              <a:rPr lang="tr-TR" dirty="0" err="1"/>
              <a:t>and</a:t>
            </a:r>
            <a:r>
              <a:rPr lang="tr-TR" dirty="0"/>
              <a:t> «</a:t>
            </a:r>
            <a:r>
              <a:rPr lang="tr-TR" dirty="0" err="1"/>
              <a:t>Hills</a:t>
            </a:r>
            <a:r>
              <a:rPr lang="tr-TR" dirty="0"/>
              <a:t> </a:t>
            </a:r>
            <a:r>
              <a:rPr lang="tr-TR" dirty="0" err="1"/>
              <a:t>Like</a:t>
            </a:r>
            <a:r>
              <a:rPr lang="tr-TR" dirty="0"/>
              <a:t> White </a:t>
            </a:r>
            <a:r>
              <a:rPr lang="tr-TR" dirty="0" err="1"/>
              <a:t>Elephants</a:t>
            </a:r>
            <a:r>
              <a:rPr lang="tr-TR" dirty="0"/>
              <a:t>» is </a:t>
            </a:r>
            <a:r>
              <a:rPr lang="tr-TR" dirty="0" err="1"/>
              <a:t>important</a:t>
            </a:r>
            <a:r>
              <a:rPr lang="tr-TR" dirty="0"/>
              <a:t> in </a:t>
            </a:r>
            <a:r>
              <a:rPr lang="tr-TR" dirty="0" err="1"/>
              <a:t>revealing</a:t>
            </a:r>
            <a:r>
              <a:rPr lang="tr-TR" dirty="0"/>
              <a:t> </a:t>
            </a:r>
            <a:r>
              <a:rPr lang="tr-TR" dirty="0" err="1"/>
              <a:t>women’s</a:t>
            </a:r>
            <a:r>
              <a:rPr lang="tr-TR" dirty="0"/>
              <a:t> </a:t>
            </a:r>
            <a:r>
              <a:rPr lang="tr-TR" dirty="0" err="1"/>
              <a:t>strangled</a:t>
            </a:r>
            <a:r>
              <a:rPr lang="tr-TR" dirty="0"/>
              <a:t> </a:t>
            </a:r>
            <a:r>
              <a:rPr lang="tr-TR" dirty="0" err="1"/>
              <a:t>lives</a:t>
            </a:r>
            <a:r>
              <a:rPr lang="tr-TR" dirty="0"/>
              <a:t>.</a:t>
            </a:r>
          </a:p>
        </p:txBody>
      </p:sp>
    </p:spTree>
    <p:extLst>
      <p:ext uri="{BB962C8B-B14F-4D97-AF65-F5344CB8AC3E}">
        <p14:creationId xmlns:p14="http://schemas.microsoft.com/office/powerpoint/2010/main" val="1259121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fontScale="92500"/>
          </a:bodyPr>
          <a:lstStyle/>
          <a:p>
            <a:pPr marL="0" indent="0">
              <a:buNone/>
            </a:pPr>
            <a:r>
              <a:rPr lang="tr-TR" dirty="0" err="1"/>
              <a:t>While</a:t>
            </a:r>
            <a:r>
              <a:rPr lang="tr-TR" dirty="0"/>
              <a:t> </a:t>
            </a:r>
            <a:r>
              <a:rPr lang="tr-TR" dirty="0" err="1"/>
              <a:t>reading</a:t>
            </a:r>
            <a:r>
              <a:rPr lang="tr-TR" dirty="0"/>
              <a:t>/re-</a:t>
            </a:r>
            <a:r>
              <a:rPr lang="tr-TR" dirty="0" err="1"/>
              <a:t>reading</a:t>
            </a:r>
            <a:r>
              <a:rPr lang="tr-TR" dirty="0"/>
              <a:t> </a:t>
            </a:r>
            <a:r>
              <a:rPr lang="tr-TR" dirty="0" err="1"/>
              <a:t>Glaspell’s</a:t>
            </a:r>
            <a:r>
              <a:rPr lang="tr-TR" dirty="0"/>
              <a:t> </a:t>
            </a:r>
            <a:r>
              <a:rPr lang="tr-TR" dirty="0" err="1"/>
              <a:t>and</a:t>
            </a:r>
            <a:r>
              <a:rPr lang="tr-TR" dirty="0"/>
              <a:t> </a:t>
            </a:r>
            <a:r>
              <a:rPr lang="tr-TR" dirty="0" err="1"/>
              <a:t>Hemingway’s</a:t>
            </a:r>
            <a:r>
              <a:rPr lang="tr-TR" dirty="0"/>
              <a:t> </a:t>
            </a:r>
            <a:r>
              <a:rPr lang="tr-TR" dirty="0" err="1"/>
              <a:t>stories</a:t>
            </a:r>
            <a:r>
              <a:rPr lang="tr-TR" dirty="0"/>
              <a:t> </a:t>
            </a:r>
            <a:r>
              <a:rPr lang="tr-TR" dirty="0" err="1"/>
              <a:t>you</a:t>
            </a:r>
            <a:r>
              <a:rPr lang="tr-TR" dirty="0"/>
              <a:t> </a:t>
            </a:r>
            <a:r>
              <a:rPr lang="tr-TR" dirty="0" err="1"/>
              <a:t>should</a:t>
            </a:r>
            <a:r>
              <a:rPr lang="tr-TR" dirty="0"/>
              <a:t> </a:t>
            </a:r>
            <a:r>
              <a:rPr lang="tr-TR" dirty="0" err="1"/>
              <a:t>keep</a:t>
            </a:r>
            <a:r>
              <a:rPr lang="tr-TR" dirty="0"/>
              <a:t> in </a:t>
            </a:r>
            <a:r>
              <a:rPr lang="tr-TR" dirty="0" err="1"/>
              <a:t>mind</a:t>
            </a:r>
            <a:r>
              <a:rPr lang="tr-TR" dirty="0"/>
              <a:t> </a:t>
            </a:r>
            <a:r>
              <a:rPr lang="tr-TR" dirty="0" err="1"/>
              <a:t>the</a:t>
            </a:r>
            <a:r>
              <a:rPr lang="tr-TR" dirty="0"/>
              <a:t> </a:t>
            </a:r>
            <a:r>
              <a:rPr lang="tr-TR" dirty="0" err="1"/>
              <a:t>following</a:t>
            </a:r>
            <a:r>
              <a:rPr lang="tr-TR" dirty="0"/>
              <a:t> </a:t>
            </a:r>
            <a:r>
              <a:rPr lang="tr-TR" dirty="0" err="1"/>
              <a:t>points</a:t>
            </a:r>
            <a:r>
              <a:rPr lang="tr-TR" dirty="0"/>
              <a:t>:</a:t>
            </a:r>
          </a:p>
          <a:p>
            <a:pPr marL="0" indent="0">
              <a:buNone/>
            </a:pPr>
            <a:r>
              <a:rPr lang="tr-TR" dirty="0"/>
              <a:t>  	</a:t>
            </a:r>
            <a:r>
              <a:rPr lang="tr-TR" dirty="0" err="1"/>
              <a:t>isolation</a:t>
            </a:r>
            <a:r>
              <a:rPr lang="tr-TR" dirty="0"/>
              <a:t>/</a:t>
            </a:r>
            <a:r>
              <a:rPr lang="tr-TR" dirty="0" err="1"/>
              <a:t>alienation</a:t>
            </a:r>
            <a:r>
              <a:rPr lang="tr-TR" dirty="0"/>
              <a:t>/</a:t>
            </a:r>
            <a:r>
              <a:rPr lang="tr-TR" dirty="0" err="1"/>
              <a:t>solitude</a:t>
            </a:r>
            <a:r>
              <a:rPr lang="tr-TR" dirty="0"/>
              <a:t>  </a:t>
            </a:r>
          </a:p>
          <a:p>
            <a:pPr marL="0" indent="0">
              <a:buNone/>
            </a:pPr>
            <a:r>
              <a:rPr lang="tr-TR" dirty="0"/>
              <a:t>	</a:t>
            </a:r>
            <a:r>
              <a:rPr lang="tr-TR" dirty="0" err="1"/>
              <a:t>lack</a:t>
            </a:r>
            <a:r>
              <a:rPr lang="tr-TR" dirty="0"/>
              <a:t> of </a:t>
            </a:r>
            <a:r>
              <a:rPr lang="tr-TR" dirty="0" err="1"/>
              <a:t>communication</a:t>
            </a:r>
            <a:endParaRPr lang="tr-TR" dirty="0"/>
          </a:p>
          <a:p>
            <a:pPr marL="0" indent="0">
              <a:buNone/>
            </a:pPr>
            <a:r>
              <a:rPr lang="tr-TR" dirty="0"/>
              <a:t>	</a:t>
            </a:r>
            <a:r>
              <a:rPr lang="tr-TR" dirty="0" err="1"/>
              <a:t>aimlessness</a:t>
            </a:r>
            <a:r>
              <a:rPr lang="tr-TR" dirty="0"/>
              <a:t>, </a:t>
            </a:r>
            <a:r>
              <a:rPr lang="tr-TR" dirty="0" err="1"/>
              <a:t>no</a:t>
            </a:r>
            <a:r>
              <a:rPr lang="tr-TR" dirty="0"/>
              <a:t> </a:t>
            </a:r>
            <a:r>
              <a:rPr lang="tr-TR" dirty="0" err="1"/>
              <a:t>purpose</a:t>
            </a:r>
            <a:r>
              <a:rPr lang="tr-TR" dirty="0"/>
              <a:t> in life</a:t>
            </a:r>
          </a:p>
          <a:p>
            <a:pPr marL="0" indent="0">
              <a:buNone/>
            </a:pPr>
            <a:r>
              <a:rPr lang="tr-TR" dirty="0"/>
              <a:t>	silence</a:t>
            </a:r>
          </a:p>
          <a:p>
            <a:pPr marL="0" indent="0">
              <a:buNone/>
            </a:pPr>
            <a:r>
              <a:rPr lang="tr-TR" dirty="0"/>
              <a:t>	</a:t>
            </a:r>
            <a:r>
              <a:rPr lang="tr-TR" dirty="0" err="1"/>
              <a:t>insanity</a:t>
            </a:r>
            <a:r>
              <a:rPr lang="tr-TR" dirty="0"/>
              <a:t>/</a:t>
            </a:r>
            <a:r>
              <a:rPr lang="tr-TR" dirty="0" err="1"/>
              <a:t>madness</a:t>
            </a:r>
            <a:endParaRPr lang="tr-TR" dirty="0"/>
          </a:p>
          <a:p>
            <a:pPr marL="0" indent="0">
              <a:buNone/>
            </a:pPr>
            <a:r>
              <a:rPr lang="tr-TR" dirty="0" err="1"/>
              <a:t>One</a:t>
            </a:r>
            <a:r>
              <a:rPr lang="tr-TR" dirty="0"/>
              <a:t> step </a:t>
            </a:r>
            <a:r>
              <a:rPr lang="tr-TR" dirty="0" err="1"/>
              <a:t>further</a:t>
            </a:r>
            <a:r>
              <a:rPr lang="tr-TR" dirty="0"/>
              <a:t> of </a:t>
            </a:r>
            <a:r>
              <a:rPr lang="tr-TR" dirty="0" err="1"/>
              <a:t>these</a:t>
            </a:r>
            <a:r>
              <a:rPr lang="tr-TR" dirty="0"/>
              <a:t>: </a:t>
            </a:r>
            <a:r>
              <a:rPr lang="tr-TR" dirty="0" err="1"/>
              <a:t>killing</a:t>
            </a:r>
            <a:r>
              <a:rPr lang="tr-TR" dirty="0"/>
              <a:t> (</a:t>
            </a:r>
            <a:r>
              <a:rPr lang="tr-TR" dirty="0" err="1"/>
              <a:t>exp</a:t>
            </a:r>
            <a:r>
              <a:rPr lang="tr-TR" dirty="0"/>
              <a:t>. </a:t>
            </a:r>
            <a:r>
              <a:rPr lang="tr-TR" dirty="0" err="1"/>
              <a:t>Mrs</a:t>
            </a:r>
            <a:r>
              <a:rPr lang="tr-TR" dirty="0"/>
              <a:t>. </a:t>
            </a:r>
            <a:r>
              <a:rPr lang="tr-TR" dirty="0" err="1"/>
              <a:t>Wright’s</a:t>
            </a:r>
            <a:r>
              <a:rPr lang="tr-TR" dirty="0"/>
              <a:t> </a:t>
            </a:r>
            <a:r>
              <a:rPr lang="tr-TR" dirty="0" err="1"/>
              <a:t>killing</a:t>
            </a:r>
            <a:r>
              <a:rPr lang="tr-TR" dirty="0"/>
              <a:t> her </a:t>
            </a:r>
            <a:r>
              <a:rPr lang="tr-TR" dirty="0" err="1"/>
              <a:t>husband</a:t>
            </a:r>
            <a:r>
              <a:rPr lang="tr-TR" dirty="0"/>
              <a:t> in «A </a:t>
            </a:r>
            <a:r>
              <a:rPr lang="tr-TR" dirty="0" err="1"/>
              <a:t>Jury</a:t>
            </a:r>
            <a:r>
              <a:rPr lang="tr-TR" dirty="0"/>
              <a:t> of Her </a:t>
            </a:r>
            <a:r>
              <a:rPr lang="tr-TR" dirty="0" err="1"/>
              <a:t>Peers</a:t>
            </a:r>
            <a:r>
              <a:rPr lang="tr-TR" dirty="0"/>
              <a:t>» </a:t>
            </a:r>
            <a:r>
              <a:rPr lang="tr-TR" dirty="0" err="1"/>
              <a:t>and</a:t>
            </a:r>
            <a:r>
              <a:rPr lang="tr-TR" dirty="0"/>
              <a:t> </a:t>
            </a:r>
            <a:r>
              <a:rPr lang="tr-TR" dirty="0" err="1"/>
              <a:t>the</a:t>
            </a:r>
            <a:r>
              <a:rPr lang="tr-TR" dirty="0"/>
              <a:t> </a:t>
            </a:r>
            <a:r>
              <a:rPr lang="tr-TR" dirty="0" err="1"/>
              <a:t>abortion</a:t>
            </a:r>
            <a:r>
              <a:rPr lang="tr-TR" dirty="0"/>
              <a:t> in «</a:t>
            </a:r>
            <a:r>
              <a:rPr lang="tr-TR" dirty="0" err="1"/>
              <a:t>Hills</a:t>
            </a:r>
            <a:r>
              <a:rPr lang="tr-TR" dirty="0"/>
              <a:t> </a:t>
            </a:r>
            <a:r>
              <a:rPr lang="tr-TR" dirty="0" err="1"/>
              <a:t>Like</a:t>
            </a:r>
            <a:r>
              <a:rPr lang="tr-TR" dirty="0"/>
              <a:t> White </a:t>
            </a:r>
            <a:r>
              <a:rPr lang="tr-TR" dirty="0" err="1"/>
              <a:t>Elephants</a:t>
            </a:r>
            <a:r>
              <a:rPr lang="tr-TR" dirty="0"/>
              <a:t>»</a:t>
            </a:r>
          </a:p>
          <a:p>
            <a:endParaRPr lang="tr-TR" dirty="0"/>
          </a:p>
        </p:txBody>
      </p:sp>
    </p:spTree>
    <p:extLst>
      <p:ext uri="{BB962C8B-B14F-4D97-AF65-F5344CB8AC3E}">
        <p14:creationId xmlns:p14="http://schemas.microsoft.com/office/powerpoint/2010/main" val="1916856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pPr marL="0" indent="0">
              <a:buNone/>
            </a:pPr>
            <a:endParaRPr lang="tr-TR" dirty="0"/>
          </a:p>
          <a:p>
            <a:pPr marL="0" indent="0">
              <a:buNone/>
            </a:pPr>
            <a:endParaRPr lang="tr-TR" dirty="0"/>
          </a:p>
          <a:p>
            <a:pPr marL="0" indent="0">
              <a:buNone/>
            </a:pPr>
            <a:endParaRPr lang="tr-TR" dirty="0"/>
          </a:p>
          <a:p>
            <a:pPr marL="0" indent="0">
              <a:buNone/>
            </a:pPr>
            <a:r>
              <a:rPr lang="tr-TR" dirty="0" err="1"/>
              <a:t>The</a:t>
            </a:r>
            <a:r>
              <a:rPr lang="tr-TR" dirty="0"/>
              <a:t> </a:t>
            </a:r>
            <a:r>
              <a:rPr lang="tr-TR" dirty="0" err="1"/>
              <a:t>following</a:t>
            </a:r>
            <a:r>
              <a:rPr lang="tr-TR" dirty="0"/>
              <a:t> </a:t>
            </a:r>
            <a:r>
              <a:rPr lang="tr-TR" dirty="0" err="1"/>
              <a:t>questions</a:t>
            </a:r>
            <a:r>
              <a:rPr lang="tr-TR" dirty="0"/>
              <a:t> </a:t>
            </a:r>
            <a:r>
              <a:rPr lang="tr-TR" dirty="0" err="1"/>
              <a:t>will</a:t>
            </a:r>
            <a:r>
              <a:rPr lang="tr-TR" dirty="0"/>
              <a:t> </a:t>
            </a:r>
            <a:r>
              <a:rPr lang="tr-TR" dirty="0" err="1"/>
              <a:t>help</a:t>
            </a:r>
            <a:r>
              <a:rPr lang="tr-TR" dirty="0"/>
              <a:t> </a:t>
            </a:r>
            <a:r>
              <a:rPr lang="tr-TR" dirty="0" err="1"/>
              <a:t>the</a:t>
            </a:r>
            <a:r>
              <a:rPr lang="tr-TR" dirty="0"/>
              <a:t> </a:t>
            </a:r>
            <a:r>
              <a:rPr lang="tr-TR" dirty="0" err="1"/>
              <a:t>reader</a:t>
            </a:r>
            <a:r>
              <a:rPr lang="tr-TR" dirty="0"/>
              <a:t> </a:t>
            </a:r>
            <a:r>
              <a:rPr lang="tr-TR" dirty="0" err="1"/>
              <a:t>to</a:t>
            </a:r>
            <a:r>
              <a:rPr lang="tr-TR" dirty="0"/>
              <a:t> </a:t>
            </a:r>
            <a:r>
              <a:rPr lang="tr-TR" dirty="0" err="1"/>
              <a:t>understand</a:t>
            </a:r>
            <a:r>
              <a:rPr lang="tr-TR" dirty="0"/>
              <a:t> </a:t>
            </a:r>
            <a:r>
              <a:rPr lang="tr-TR" dirty="0" err="1"/>
              <a:t>better</a:t>
            </a:r>
            <a:r>
              <a:rPr lang="tr-TR" dirty="0"/>
              <a:t>/</a:t>
            </a:r>
            <a:r>
              <a:rPr lang="tr-TR" dirty="0" err="1"/>
              <a:t>analyse</a:t>
            </a:r>
            <a:r>
              <a:rPr lang="tr-TR" dirty="0"/>
              <a:t> </a:t>
            </a:r>
            <a:r>
              <a:rPr lang="tr-TR" dirty="0" err="1"/>
              <a:t>the</a:t>
            </a:r>
            <a:r>
              <a:rPr lang="tr-TR" dirty="0"/>
              <a:t> </a:t>
            </a:r>
            <a:r>
              <a:rPr lang="tr-TR" dirty="0" err="1"/>
              <a:t>stories</a:t>
            </a:r>
            <a:r>
              <a:rPr lang="tr-TR" dirty="0"/>
              <a:t>.</a:t>
            </a:r>
          </a:p>
        </p:txBody>
      </p:sp>
    </p:spTree>
    <p:extLst>
      <p:ext uri="{BB962C8B-B14F-4D97-AF65-F5344CB8AC3E}">
        <p14:creationId xmlns:p14="http://schemas.microsoft.com/office/powerpoint/2010/main" val="3489265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2688"/>
          </a:xfrm>
        </p:spPr>
        <p:txBody>
          <a:bodyPr>
            <a:normAutofit fontScale="55000" lnSpcReduction="20000"/>
          </a:bodyPr>
          <a:lstStyle/>
          <a:p>
            <a:pPr marL="0" indent="0" algn="just">
              <a:buNone/>
            </a:pPr>
            <a:r>
              <a:rPr lang="tr-TR" dirty="0"/>
              <a:t>1. How </a:t>
            </a:r>
            <a:r>
              <a:rPr lang="tr-TR" dirty="0" err="1"/>
              <a:t>does</a:t>
            </a:r>
            <a:r>
              <a:rPr lang="tr-TR" dirty="0"/>
              <a:t> </a:t>
            </a:r>
            <a:r>
              <a:rPr lang="tr-TR" dirty="0" err="1"/>
              <a:t>the</a:t>
            </a:r>
            <a:r>
              <a:rPr lang="tr-TR" dirty="0"/>
              <a:t> </a:t>
            </a:r>
            <a:r>
              <a:rPr lang="tr-TR" dirty="0" err="1"/>
              <a:t>story</a:t>
            </a:r>
            <a:r>
              <a:rPr lang="tr-TR" dirty="0"/>
              <a:t> </a:t>
            </a:r>
            <a:r>
              <a:rPr lang="tr-TR" dirty="0" err="1"/>
              <a:t>get</a:t>
            </a:r>
            <a:r>
              <a:rPr lang="tr-TR" dirty="0"/>
              <a:t> </a:t>
            </a:r>
            <a:r>
              <a:rPr lang="tr-TR" dirty="0" err="1"/>
              <a:t>started</a:t>
            </a:r>
            <a:r>
              <a:rPr lang="tr-TR" dirty="0"/>
              <a:t>?</a:t>
            </a:r>
          </a:p>
          <a:p>
            <a:pPr marL="0" indent="0" algn="just">
              <a:buNone/>
            </a:pPr>
            <a:r>
              <a:rPr lang="tr-TR" dirty="0"/>
              <a:t>    </a:t>
            </a:r>
            <a:r>
              <a:rPr lang="tr-TR" dirty="0" err="1"/>
              <a:t>or</a:t>
            </a:r>
            <a:endParaRPr lang="tr-TR" dirty="0"/>
          </a:p>
          <a:p>
            <a:pPr marL="0" indent="0" algn="just">
              <a:buNone/>
            </a:pPr>
            <a:r>
              <a:rPr lang="tr-TR" dirty="0"/>
              <a:t>    </a:t>
            </a:r>
            <a:r>
              <a:rPr lang="tr-TR" dirty="0" err="1"/>
              <a:t>What</a:t>
            </a:r>
            <a:r>
              <a:rPr lang="tr-TR" dirty="0"/>
              <a:t> is </a:t>
            </a:r>
            <a:r>
              <a:rPr lang="tr-TR" dirty="0" err="1"/>
              <a:t>the</a:t>
            </a:r>
            <a:r>
              <a:rPr lang="tr-TR" dirty="0"/>
              <a:t> </a:t>
            </a:r>
            <a:r>
              <a:rPr lang="tr-TR" dirty="0" err="1"/>
              <a:t>initial</a:t>
            </a:r>
            <a:r>
              <a:rPr lang="tr-TR" dirty="0"/>
              <a:t> </a:t>
            </a:r>
            <a:r>
              <a:rPr lang="tr-TR" dirty="0" err="1"/>
              <a:t>incident</a:t>
            </a:r>
            <a:r>
              <a:rPr lang="tr-TR" dirty="0"/>
              <a:t> in </a:t>
            </a:r>
            <a:r>
              <a:rPr lang="tr-TR" dirty="0" err="1"/>
              <a:t>the</a:t>
            </a:r>
            <a:r>
              <a:rPr lang="tr-TR" dirty="0"/>
              <a:t> </a:t>
            </a:r>
            <a:r>
              <a:rPr lang="tr-TR" dirty="0" err="1"/>
              <a:t>story</a:t>
            </a:r>
            <a:r>
              <a:rPr lang="tr-TR" dirty="0"/>
              <a:t>?</a:t>
            </a:r>
          </a:p>
          <a:p>
            <a:pPr marL="0" indent="0" algn="just">
              <a:buNone/>
            </a:pPr>
            <a:r>
              <a:rPr lang="tr-TR" dirty="0"/>
              <a:t>2. </a:t>
            </a:r>
            <a:r>
              <a:rPr lang="tr-TR" dirty="0" err="1"/>
              <a:t>Are</a:t>
            </a:r>
            <a:r>
              <a:rPr lang="tr-TR" dirty="0"/>
              <a:t> </a:t>
            </a:r>
            <a:r>
              <a:rPr lang="tr-TR" dirty="0" err="1"/>
              <a:t>the</a:t>
            </a:r>
            <a:r>
              <a:rPr lang="tr-TR" dirty="0"/>
              <a:t> </a:t>
            </a:r>
            <a:r>
              <a:rPr lang="tr-TR" dirty="0" err="1"/>
              <a:t>events</a:t>
            </a:r>
            <a:r>
              <a:rPr lang="tr-TR" dirty="0"/>
              <a:t> </a:t>
            </a:r>
            <a:r>
              <a:rPr lang="tr-TR" dirty="0" err="1"/>
              <a:t>or</a:t>
            </a:r>
            <a:r>
              <a:rPr lang="tr-TR" dirty="0"/>
              <a:t> </a:t>
            </a:r>
            <a:r>
              <a:rPr lang="tr-TR" dirty="0" err="1"/>
              <a:t>incidents</a:t>
            </a:r>
            <a:r>
              <a:rPr lang="tr-TR" dirty="0"/>
              <a:t> of </a:t>
            </a:r>
            <a:r>
              <a:rPr lang="tr-TR" dirty="0" err="1"/>
              <a:t>the</a:t>
            </a:r>
            <a:r>
              <a:rPr lang="tr-TR" dirty="0"/>
              <a:t> </a:t>
            </a:r>
            <a:r>
              <a:rPr lang="tr-TR" dirty="0" err="1"/>
              <a:t>plot</a:t>
            </a:r>
            <a:r>
              <a:rPr lang="tr-TR" dirty="0"/>
              <a:t> </a:t>
            </a:r>
            <a:r>
              <a:rPr lang="tr-TR" dirty="0" err="1"/>
              <a:t>presented</a:t>
            </a:r>
            <a:r>
              <a:rPr lang="tr-TR" dirty="0"/>
              <a:t> in </a:t>
            </a:r>
            <a:r>
              <a:rPr lang="tr-TR" dirty="0" err="1"/>
              <a:t>flashback</a:t>
            </a:r>
            <a:r>
              <a:rPr lang="tr-TR" dirty="0"/>
              <a:t> </a:t>
            </a:r>
            <a:r>
              <a:rPr lang="tr-TR" dirty="0" err="1"/>
              <a:t>or</a:t>
            </a:r>
            <a:r>
              <a:rPr lang="tr-TR" dirty="0"/>
              <a:t> in </a:t>
            </a:r>
            <a:r>
              <a:rPr lang="tr-TR" dirty="0" err="1"/>
              <a:t>chronological</a:t>
            </a:r>
            <a:r>
              <a:rPr lang="tr-TR" dirty="0"/>
              <a:t> </a:t>
            </a:r>
            <a:r>
              <a:rPr lang="tr-TR" dirty="0" err="1"/>
              <a:t>order</a:t>
            </a:r>
            <a:r>
              <a:rPr lang="tr-TR" dirty="0"/>
              <a:t>?</a:t>
            </a:r>
          </a:p>
          <a:p>
            <a:pPr marL="0" indent="0" algn="just">
              <a:buNone/>
            </a:pPr>
            <a:r>
              <a:rPr lang="tr-TR" dirty="0"/>
              <a:t>3. </a:t>
            </a:r>
            <a:r>
              <a:rPr lang="tr-TR" dirty="0" err="1"/>
              <a:t>Briefly</a:t>
            </a:r>
            <a:r>
              <a:rPr lang="tr-TR" dirty="0"/>
              <a:t> </a:t>
            </a:r>
            <a:r>
              <a:rPr lang="tr-TR" dirty="0" err="1"/>
              <a:t>describe</a:t>
            </a:r>
            <a:r>
              <a:rPr lang="tr-TR" dirty="0"/>
              <a:t> </a:t>
            </a:r>
            <a:r>
              <a:rPr lang="tr-TR" dirty="0" err="1"/>
              <a:t>the</a:t>
            </a:r>
            <a:r>
              <a:rPr lang="tr-TR" dirty="0"/>
              <a:t> </a:t>
            </a:r>
            <a:r>
              <a:rPr lang="tr-TR" dirty="0" err="1"/>
              <a:t>rising</a:t>
            </a:r>
            <a:r>
              <a:rPr lang="tr-TR" dirty="0"/>
              <a:t> </a:t>
            </a:r>
            <a:r>
              <a:rPr lang="tr-TR" dirty="0" err="1"/>
              <a:t>action</a:t>
            </a:r>
            <a:r>
              <a:rPr lang="tr-TR" dirty="0"/>
              <a:t>, </a:t>
            </a:r>
            <a:r>
              <a:rPr lang="tr-TR" dirty="0" err="1"/>
              <a:t>the</a:t>
            </a:r>
            <a:r>
              <a:rPr lang="tr-TR" dirty="0"/>
              <a:t> </a:t>
            </a:r>
            <a:r>
              <a:rPr lang="tr-TR" dirty="0" err="1"/>
              <a:t>climax</a:t>
            </a:r>
            <a:r>
              <a:rPr lang="tr-TR" dirty="0"/>
              <a:t>(</a:t>
            </a:r>
            <a:r>
              <a:rPr lang="tr-TR" dirty="0" err="1"/>
              <a:t>the</a:t>
            </a:r>
            <a:r>
              <a:rPr lang="tr-TR" dirty="0"/>
              <a:t> </a:t>
            </a:r>
            <a:r>
              <a:rPr lang="tr-TR" dirty="0" err="1"/>
              <a:t>high</a:t>
            </a:r>
            <a:r>
              <a:rPr lang="tr-TR" dirty="0"/>
              <a:t> </a:t>
            </a:r>
            <a:r>
              <a:rPr lang="tr-TR" dirty="0" err="1"/>
              <a:t>point</a:t>
            </a:r>
            <a:r>
              <a:rPr lang="tr-TR" dirty="0"/>
              <a:t>), </a:t>
            </a:r>
            <a:r>
              <a:rPr lang="tr-TR" dirty="0" err="1"/>
              <a:t>falling</a:t>
            </a:r>
            <a:r>
              <a:rPr lang="tr-TR" dirty="0"/>
              <a:t> </a:t>
            </a:r>
            <a:r>
              <a:rPr lang="tr-TR" dirty="0" err="1"/>
              <a:t>action</a:t>
            </a:r>
            <a:r>
              <a:rPr lang="tr-TR" dirty="0"/>
              <a:t>(</a:t>
            </a:r>
            <a:r>
              <a:rPr lang="tr-TR" dirty="0" err="1"/>
              <a:t>close</a:t>
            </a:r>
            <a:r>
              <a:rPr lang="tr-TR" dirty="0"/>
              <a:t>) of </a:t>
            </a:r>
            <a:r>
              <a:rPr lang="tr-TR" dirty="0" err="1"/>
              <a:t>the</a:t>
            </a:r>
            <a:r>
              <a:rPr lang="tr-TR" dirty="0"/>
              <a:t> </a:t>
            </a:r>
            <a:r>
              <a:rPr lang="tr-TR" dirty="0" err="1"/>
              <a:t>story</a:t>
            </a:r>
            <a:r>
              <a:rPr lang="tr-TR" dirty="0"/>
              <a:t>.</a:t>
            </a:r>
          </a:p>
          <a:p>
            <a:pPr marL="0" indent="0" algn="just">
              <a:buNone/>
            </a:pPr>
            <a:r>
              <a:rPr lang="tr-TR" dirty="0"/>
              <a:t>4. </a:t>
            </a:r>
            <a:r>
              <a:rPr lang="tr-TR" dirty="0" err="1"/>
              <a:t>Briefly</a:t>
            </a:r>
            <a:r>
              <a:rPr lang="tr-TR" dirty="0"/>
              <a:t> </a:t>
            </a:r>
            <a:r>
              <a:rPr lang="tr-TR" dirty="0" err="1"/>
              <a:t>describe</a:t>
            </a:r>
            <a:r>
              <a:rPr lang="tr-TR" dirty="0"/>
              <a:t> </a:t>
            </a:r>
            <a:r>
              <a:rPr lang="tr-TR" dirty="0" err="1"/>
              <a:t>the</a:t>
            </a:r>
            <a:r>
              <a:rPr lang="tr-TR" dirty="0"/>
              <a:t> </a:t>
            </a:r>
            <a:r>
              <a:rPr lang="tr-TR" dirty="0" err="1"/>
              <a:t>characters</a:t>
            </a:r>
            <a:r>
              <a:rPr lang="tr-TR" dirty="0"/>
              <a:t> in </a:t>
            </a:r>
            <a:r>
              <a:rPr lang="tr-TR" dirty="0" err="1"/>
              <a:t>the</a:t>
            </a:r>
            <a:r>
              <a:rPr lang="tr-TR" dirty="0"/>
              <a:t> </a:t>
            </a:r>
            <a:r>
              <a:rPr lang="tr-TR" dirty="0" err="1"/>
              <a:t>story</a:t>
            </a:r>
            <a:r>
              <a:rPr lang="tr-TR" dirty="0"/>
              <a:t>. </a:t>
            </a:r>
          </a:p>
          <a:p>
            <a:pPr marL="0" indent="0" algn="just">
              <a:buNone/>
            </a:pPr>
            <a:r>
              <a:rPr lang="tr-TR" dirty="0"/>
              <a:t>    (</a:t>
            </a:r>
            <a:r>
              <a:rPr lang="tr-TR" dirty="0" err="1"/>
              <a:t>both</a:t>
            </a:r>
            <a:r>
              <a:rPr lang="tr-TR" dirty="0"/>
              <a:t> </a:t>
            </a:r>
            <a:r>
              <a:rPr lang="tr-TR" dirty="0" err="1"/>
              <a:t>flat</a:t>
            </a:r>
            <a:r>
              <a:rPr lang="tr-TR" dirty="0"/>
              <a:t> </a:t>
            </a:r>
            <a:r>
              <a:rPr lang="tr-TR" dirty="0" err="1"/>
              <a:t>and</a:t>
            </a:r>
            <a:r>
              <a:rPr lang="tr-TR" dirty="0"/>
              <a:t> </a:t>
            </a:r>
            <a:r>
              <a:rPr lang="tr-TR" dirty="0" err="1"/>
              <a:t>round</a:t>
            </a:r>
            <a:r>
              <a:rPr lang="tr-TR" dirty="0"/>
              <a:t> (</a:t>
            </a:r>
            <a:r>
              <a:rPr lang="tr-TR" dirty="0" err="1"/>
              <a:t>dynamic</a:t>
            </a:r>
            <a:r>
              <a:rPr lang="tr-TR" dirty="0"/>
              <a:t>) </a:t>
            </a:r>
            <a:r>
              <a:rPr lang="tr-TR" dirty="0" err="1"/>
              <a:t>characters</a:t>
            </a:r>
            <a:r>
              <a:rPr lang="tr-TR" dirty="0"/>
              <a:t>, </a:t>
            </a:r>
            <a:r>
              <a:rPr lang="tr-TR" dirty="0" err="1"/>
              <a:t>both</a:t>
            </a:r>
            <a:r>
              <a:rPr lang="tr-TR" dirty="0"/>
              <a:t> men </a:t>
            </a:r>
            <a:r>
              <a:rPr lang="tr-TR" dirty="0" err="1"/>
              <a:t>and</a:t>
            </a:r>
            <a:r>
              <a:rPr lang="tr-TR" dirty="0"/>
              <a:t> </a:t>
            </a:r>
            <a:r>
              <a:rPr lang="tr-TR" dirty="0" err="1"/>
              <a:t>women</a:t>
            </a:r>
            <a:r>
              <a:rPr lang="tr-TR" dirty="0"/>
              <a:t>)</a:t>
            </a:r>
          </a:p>
          <a:p>
            <a:pPr marL="0" indent="0" algn="just">
              <a:buNone/>
            </a:pPr>
            <a:r>
              <a:rPr lang="tr-TR" dirty="0"/>
              <a:t>5. </a:t>
            </a:r>
            <a:r>
              <a:rPr lang="tr-TR" dirty="0" err="1"/>
              <a:t>Where</a:t>
            </a:r>
            <a:r>
              <a:rPr lang="tr-TR" dirty="0"/>
              <a:t> </a:t>
            </a:r>
            <a:r>
              <a:rPr lang="tr-TR" dirty="0" err="1"/>
              <a:t>does</a:t>
            </a:r>
            <a:r>
              <a:rPr lang="tr-TR" dirty="0"/>
              <a:t> </a:t>
            </a:r>
            <a:r>
              <a:rPr lang="tr-TR" dirty="0" err="1"/>
              <a:t>the</a:t>
            </a:r>
            <a:r>
              <a:rPr lang="tr-TR" dirty="0"/>
              <a:t> </a:t>
            </a:r>
            <a:r>
              <a:rPr lang="tr-TR" dirty="0" err="1"/>
              <a:t>primary</a:t>
            </a:r>
            <a:r>
              <a:rPr lang="tr-TR" dirty="0"/>
              <a:t> </a:t>
            </a:r>
            <a:r>
              <a:rPr lang="tr-TR" dirty="0" err="1"/>
              <a:t>action</a:t>
            </a:r>
            <a:r>
              <a:rPr lang="tr-TR" dirty="0"/>
              <a:t> </a:t>
            </a:r>
            <a:r>
              <a:rPr lang="tr-TR" dirty="0" err="1"/>
              <a:t>take</a:t>
            </a:r>
            <a:r>
              <a:rPr lang="tr-TR" dirty="0"/>
              <a:t> </a:t>
            </a:r>
            <a:r>
              <a:rPr lang="tr-TR" dirty="0" err="1"/>
              <a:t>place</a:t>
            </a:r>
            <a:r>
              <a:rPr lang="tr-TR" dirty="0"/>
              <a:t>?</a:t>
            </a:r>
          </a:p>
          <a:p>
            <a:pPr marL="0" indent="0" algn="just">
              <a:buNone/>
            </a:pPr>
            <a:r>
              <a:rPr lang="tr-TR" dirty="0"/>
              <a:t>6. </a:t>
            </a:r>
            <a:r>
              <a:rPr lang="tr-TR" dirty="0" err="1"/>
              <a:t>What</a:t>
            </a:r>
            <a:r>
              <a:rPr lang="tr-TR" dirty="0"/>
              <a:t> is </a:t>
            </a:r>
            <a:r>
              <a:rPr lang="tr-TR" dirty="0" err="1"/>
              <a:t>the</a:t>
            </a:r>
            <a:r>
              <a:rPr lang="tr-TR" dirty="0"/>
              <a:t> time </a:t>
            </a:r>
            <a:r>
              <a:rPr lang="tr-TR" dirty="0" err="1"/>
              <a:t>setting</a:t>
            </a:r>
            <a:r>
              <a:rPr lang="tr-TR" dirty="0"/>
              <a:t> of </a:t>
            </a:r>
            <a:r>
              <a:rPr lang="tr-TR" dirty="0" err="1"/>
              <a:t>the</a:t>
            </a:r>
            <a:r>
              <a:rPr lang="tr-TR" dirty="0"/>
              <a:t> </a:t>
            </a:r>
            <a:r>
              <a:rPr lang="tr-TR" dirty="0" err="1"/>
              <a:t>story</a:t>
            </a:r>
            <a:r>
              <a:rPr lang="tr-TR" dirty="0"/>
              <a:t>? </a:t>
            </a:r>
          </a:p>
          <a:p>
            <a:pPr marL="0" indent="0" algn="just">
              <a:buNone/>
            </a:pPr>
            <a:r>
              <a:rPr lang="tr-TR" dirty="0"/>
              <a:t>     (</a:t>
            </a:r>
            <a:r>
              <a:rPr lang="tr-TR" dirty="0" err="1"/>
              <a:t>Consider</a:t>
            </a:r>
            <a:r>
              <a:rPr lang="tr-TR" dirty="0"/>
              <a:t> </a:t>
            </a:r>
            <a:r>
              <a:rPr lang="tr-TR" dirty="0" err="1"/>
              <a:t>the</a:t>
            </a:r>
            <a:r>
              <a:rPr lang="tr-TR" dirty="0"/>
              <a:t> </a:t>
            </a:r>
            <a:r>
              <a:rPr lang="tr-TR" dirty="0" err="1"/>
              <a:t>weather</a:t>
            </a:r>
            <a:r>
              <a:rPr lang="tr-TR" dirty="0"/>
              <a:t>, </a:t>
            </a:r>
            <a:r>
              <a:rPr lang="tr-TR" dirty="0" err="1"/>
              <a:t>the</a:t>
            </a:r>
            <a:r>
              <a:rPr lang="tr-TR" dirty="0"/>
              <a:t> </a:t>
            </a:r>
            <a:r>
              <a:rPr lang="tr-TR" dirty="0" err="1"/>
              <a:t>season</a:t>
            </a:r>
            <a:r>
              <a:rPr lang="tr-TR" dirty="0"/>
              <a:t>, time of </a:t>
            </a:r>
            <a:r>
              <a:rPr lang="tr-TR" dirty="0" err="1"/>
              <a:t>day</a:t>
            </a:r>
            <a:r>
              <a:rPr lang="tr-TR" dirty="0"/>
              <a:t>.)</a:t>
            </a:r>
          </a:p>
          <a:p>
            <a:pPr marL="0" indent="0" algn="just">
              <a:buNone/>
            </a:pPr>
            <a:r>
              <a:rPr lang="tr-TR" dirty="0"/>
              <a:t>7. How </a:t>
            </a:r>
            <a:r>
              <a:rPr lang="tr-TR" dirty="0" err="1"/>
              <a:t>much</a:t>
            </a:r>
            <a:r>
              <a:rPr lang="tr-TR" dirty="0"/>
              <a:t> time </a:t>
            </a:r>
            <a:r>
              <a:rPr lang="tr-TR" dirty="0" err="1"/>
              <a:t>does</a:t>
            </a:r>
            <a:r>
              <a:rPr lang="tr-TR" dirty="0"/>
              <a:t> </a:t>
            </a:r>
            <a:r>
              <a:rPr lang="tr-TR" dirty="0" err="1"/>
              <a:t>the</a:t>
            </a:r>
            <a:r>
              <a:rPr lang="tr-TR" dirty="0"/>
              <a:t> </a:t>
            </a:r>
            <a:r>
              <a:rPr lang="tr-TR" dirty="0" err="1"/>
              <a:t>story</a:t>
            </a:r>
            <a:r>
              <a:rPr lang="tr-TR" dirty="0"/>
              <a:t> </a:t>
            </a:r>
            <a:r>
              <a:rPr lang="tr-TR" dirty="0" err="1"/>
              <a:t>cover</a:t>
            </a:r>
            <a:r>
              <a:rPr lang="tr-TR" dirty="0"/>
              <a:t>?</a:t>
            </a:r>
          </a:p>
          <a:p>
            <a:pPr marL="0" indent="0" algn="just">
              <a:buNone/>
            </a:pPr>
            <a:r>
              <a:rPr lang="tr-TR" dirty="0"/>
              <a:t>     A </a:t>
            </a:r>
            <a:r>
              <a:rPr lang="tr-TR" dirty="0" err="1"/>
              <a:t>few</a:t>
            </a:r>
            <a:r>
              <a:rPr lang="tr-TR" dirty="0"/>
              <a:t> </a:t>
            </a:r>
            <a:r>
              <a:rPr lang="tr-TR" dirty="0" err="1"/>
              <a:t>minutes</a:t>
            </a:r>
            <a:r>
              <a:rPr lang="tr-TR" dirty="0"/>
              <a:t>? A </a:t>
            </a:r>
            <a:r>
              <a:rPr lang="tr-TR" dirty="0" err="1"/>
              <a:t>few</a:t>
            </a:r>
            <a:r>
              <a:rPr lang="tr-TR" dirty="0"/>
              <a:t> </a:t>
            </a:r>
            <a:r>
              <a:rPr lang="tr-TR" dirty="0" err="1"/>
              <a:t>hours</a:t>
            </a:r>
            <a:r>
              <a:rPr lang="tr-TR" dirty="0"/>
              <a:t>? A </a:t>
            </a:r>
            <a:r>
              <a:rPr lang="tr-TR" dirty="0" err="1"/>
              <a:t>lifetime</a:t>
            </a:r>
            <a:r>
              <a:rPr lang="tr-TR" dirty="0"/>
              <a:t>? How </a:t>
            </a:r>
            <a:r>
              <a:rPr lang="tr-TR" dirty="0" err="1"/>
              <a:t>long</a:t>
            </a:r>
            <a:r>
              <a:rPr lang="tr-TR" dirty="0"/>
              <a:t>?</a:t>
            </a:r>
          </a:p>
          <a:p>
            <a:pPr marL="0" indent="0" algn="just">
              <a:buNone/>
            </a:pPr>
            <a:r>
              <a:rPr lang="tr-TR" dirty="0"/>
              <a:t>8.  </a:t>
            </a:r>
            <a:r>
              <a:rPr lang="tr-TR" dirty="0" err="1"/>
              <a:t>Identify</a:t>
            </a:r>
            <a:r>
              <a:rPr lang="tr-TR" dirty="0"/>
              <a:t> </a:t>
            </a:r>
            <a:r>
              <a:rPr lang="tr-TR" dirty="0" err="1"/>
              <a:t>the</a:t>
            </a:r>
            <a:r>
              <a:rPr lang="tr-TR" dirty="0"/>
              <a:t> </a:t>
            </a:r>
            <a:r>
              <a:rPr lang="tr-TR" dirty="0" err="1"/>
              <a:t>conflict</a:t>
            </a:r>
            <a:r>
              <a:rPr lang="tr-TR" dirty="0"/>
              <a:t>/s </a:t>
            </a:r>
            <a:r>
              <a:rPr lang="tr-TR" dirty="0" err="1"/>
              <a:t>the</a:t>
            </a:r>
            <a:r>
              <a:rPr lang="tr-TR" dirty="0"/>
              <a:t> </a:t>
            </a:r>
            <a:r>
              <a:rPr lang="tr-TR" dirty="0" err="1"/>
              <a:t>character</a:t>
            </a:r>
            <a:r>
              <a:rPr lang="tr-TR" dirty="0"/>
              <a:t>/s </a:t>
            </a:r>
            <a:r>
              <a:rPr lang="tr-TR" dirty="0" err="1"/>
              <a:t>confront</a:t>
            </a:r>
            <a:r>
              <a:rPr lang="tr-TR" dirty="0"/>
              <a:t>/s.</a:t>
            </a:r>
          </a:p>
          <a:p>
            <a:pPr marL="0" indent="0" algn="just">
              <a:buNone/>
            </a:pPr>
            <a:r>
              <a:rPr lang="tr-TR" dirty="0"/>
              <a:t>9.  </a:t>
            </a:r>
            <a:r>
              <a:rPr lang="tr-TR" dirty="0" err="1"/>
              <a:t>Explain</a:t>
            </a:r>
            <a:r>
              <a:rPr lang="tr-TR" dirty="0"/>
              <a:t> </a:t>
            </a:r>
            <a:r>
              <a:rPr lang="tr-TR" dirty="0" err="1"/>
              <a:t>the</a:t>
            </a:r>
            <a:r>
              <a:rPr lang="tr-TR" dirty="0"/>
              <a:t> </a:t>
            </a:r>
            <a:r>
              <a:rPr lang="tr-TR" dirty="0" err="1"/>
              <a:t>title</a:t>
            </a:r>
            <a:r>
              <a:rPr lang="tr-TR" dirty="0"/>
              <a:t>. </a:t>
            </a:r>
            <a:r>
              <a:rPr lang="tr-TR" dirty="0" err="1"/>
              <a:t>What</a:t>
            </a:r>
            <a:r>
              <a:rPr lang="tr-TR" dirty="0"/>
              <a:t> is </a:t>
            </a:r>
            <a:r>
              <a:rPr lang="tr-TR" dirty="0" err="1"/>
              <a:t>the</a:t>
            </a:r>
            <a:r>
              <a:rPr lang="tr-TR" dirty="0"/>
              <a:t> </a:t>
            </a:r>
            <a:r>
              <a:rPr lang="tr-TR" dirty="0" err="1"/>
              <a:t>relationship</a:t>
            </a:r>
            <a:r>
              <a:rPr lang="tr-TR" dirty="0"/>
              <a:t> </a:t>
            </a:r>
            <a:r>
              <a:rPr lang="tr-TR" dirty="0" err="1"/>
              <a:t>to</a:t>
            </a:r>
            <a:r>
              <a:rPr lang="tr-TR" dirty="0"/>
              <a:t> </a:t>
            </a:r>
            <a:r>
              <a:rPr lang="tr-TR" dirty="0" err="1"/>
              <a:t>the</a:t>
            </a:r>
            <a:r>
              <a:rPr lang="tr-TR" dirty="0"/>
              <a:t> </a:t>
            </a:r>
            <a:r>
              <a:rPr lang="tr-TR" dirty="0" err="1"/>
              <a:t>story</a:t>
            </a:r>
            <a:r>
              <a:rPr lang="tr-TR" dirty="0"/>
              <a:t>?</a:t>
            </a:r>
          </a:p>
          <a:p>
            <a:pPr marL="0" indent="0" algn="just">
              <a:buNone/>
            </a:pPr>
            <a:r>
              <a:rPr lang="tr-TR" dirty="0"/>
              <a:t>10. </a:t>
            </a:r>
            <a:r>
              <a:rPr lang="tr-TR" dirty="0" err="1"/>
              <a:t>What</a:t>
            </a:r>
            <a:r>
              <a:rPr lang="tr-TR" dirty="0"/>
              <a:t> is </a:t>
            </a:r>
            <a:r>
              <a:rPr lang="tr-TR" dirty="0" err="1"/>
              <a:t>the</a:t>
            </a:r>
            <a:r>
              <a:rPr lang="tr-TR" dirty="0"/>
              <a:t> </a:t>
            </a:r>
            <a:r>
              <a:rPr lang="tr-TR" dirty="0" err="1"/>
              <a:t>theme</a:t>
            </a:r>
            <a:r>
              <a:rPr lang="tr-TR" dirty="0"/>
              <a:t> of </a:t>
            </a:r>
            <a:r>
              <a:rPr lang="tr-TR" dirty="0" err="1"/>
              <a:t>the</a:t>
            </a:r>
            <a:r>
              <a:rPr lang="tr-TR" dirty="0"/>
              <a:t> </a:t>
            </a:r>
            <a:r>
              <a:rPr lang="tr-TR" dirty="0" err="1"/>
              <a:t>story</a:t>
            </a:r>
            <a:r>
              <a:rPr lang="tr-TR" dirty="0"/>
              <a:t>?</a:t>
            </a:r>
          </a:p>
          <a:p>
            <a:pPr marL="0" indent="0" algn="just">
              <a:buNone/>
            </a:pPr>
            <a:r>
              <a:rPr lang="tr-TR" dirty="0"/>
              <a:t>11. </a:t>
            </a:r>
            <a:r>
              <a:rPr lang="tr-TR" dirty="0" err="1"/>
              <a:t>What</a:t>
            </a:r>
            <a:r>
              <a:rPr lang="tr-TR" dirty="0"/>
              <a:t> do </a:t>
            </a:r>
            <a:r>
              <a:rPr lang="tr-TR" dirty="0" err="1"/>
              <a:t>you</a:t>
            </a:r>
            <a:r>
              <a:rPr lang="tr-TR" dirty="0"/>
              <a:t> </a:t>
            </a:r>
            <a:r>
              <a:rPr lang="tr-TR" dirty="0" err="1"/>
              <a:t>think</a:t>
            </a:r>
            <a:r>
              <a:rPr lang="tr-TR" dirty="0"/>
              <a:t> </a:t>
            </a:r>
            <a:r>
              <a:rPr lang="tr-TR" dirty="0" err="1"/>
              <a:t>the</a:t>
            </a:r>
            <a:r>
              <a:rPr lang="tr-TR" dirty="0"/>
              <a:t> </a:t>
            </a:r>
            <a:r>
              <a:rPr lang="tr-TR" dirty="0" err="1"/>
              <a:t>purpose</a:t>
            </a:r>
            <a:r>
              <a:rPr lang="tr-TR" dirty="0"/>
              <a:t> of </a:t>
            </a:r>
            <a:r>
              <a:rPr lang="tr-TR" dirty="0" err="1"/>
              <a:t>the</a:t>
            </a:r>
            <a:r>
              <a:rPr lang="tr-TR" dirty="0"/>
              <a:t> </a:t>
            </a:r>
            <a:r>
              <a:rPr lang="tr-TR" dirty="0" err="1"/>
              <a:t>author</a:t>
            </a:r>
            <a:r>
              <a:rPr lang="tr-TR" dirty="0"/>
              <a:t> </a:t>
            </a:r>
            <a:r>
              <a:rPr lang="tr-TR" dirty="0" err="1"/>
              <a:t>was</a:t>
            </a:r>
            <a:r>
              <a:rPr lang="tr-TR" dirty="0"/>
              <a:t>?</a:t>
            </a:r>
          </a:p>
          <a:p>
            <a:pPr marL="0" indent="0" algn="just">
              <a:buNone/>
            </a:pPr>
            <a:r>
              <a:rPr lang="tr-TR" dirty="0"/>
              <a:t>12. </a:t>
            </a:r>
            <a:r>
              <a:rPr lang="tr-TR" dirty="0" err="1"/>
              <a:t>The</a:t>
            </a:r>
            <a:r>
              <a:rPr lang="tr-TR" dirty="0"/>
              <a:t> </a:t>
            </a:r>
            <a:r>
              <a:rPr lang="tr-TR" dirty="0" err="1"/>
              <a:t>title</a:t>
            </a:r>
            <a:r>
              <a:rPr lang="tr-TR" dirty="0"/>
              <a:t> «</a:t>
            </a:r>
            <a:r>
              <a:rPr lang="tr-TR" dirty="0" err="1"/>
              <a:t>Hills</a:t>
            </a:r>
            <a:r>
              <a:rPr lang="tr-TR" dirty="0"/>
              <a:t> </a:t>
            </a:r>
            <a:r>
              <a:rPr lang="tr-TR" dirty="0" err="1"/>
              <a:t>Like</a:t>
            </a:r>
            <a:r>
              <a:rPr lang="tr-TR" dirty="0"/>
              <a:t> White </a:t>
            </a:r>
            <a:r>
              <a:rPr lang="tr-TR" dirty="0" err="1"/>
              <a:t>Elephants</a:t>
            </a:r>
            <a:r>
              <a:rPr lang="tr-TR" dirty="0"/>
              <a:t>» is an </a:t>
            </a:r>
            <a:r>
              <a:rPr lang="tr-TR" dirty="0" err="1"/>
              <a:t>example</a:t>
            </a:r>
            <a:r>
              <a:rPr lang="tr-TR" dirty="0"/>
              <a:t> </a:t>
            </a:r>
            <a:r>
              <a:rPr lang="tr-TR" dirty="0" err="1"/>
              <a:t>for</a:t>
            </a:r>
            <a:r>
              <a:rPr lang="tr-TR" dirty="0"/>
              <a:t> </a:t>
            </a:r>
            <a:r>
              <a:rPr lang="tr-TR" dirty="0" err="1"/>
              <a:t>figurative</a:t>
            </a:r>
            <a:r>
              <a:rPr lang="tr-TR" dirty="0"/>
              <a:t> </a:t>
            </a:r>
            <a:r>
              <a:rPr lang="tr-TR" dirty="0" err="1"/>
              <a:t>language</a:t>
            </a:r>
            <a:r>
              <a:rPr lang="tr-TR" dirty="0"/>
              <a:t>. </a:t>
            </a:r>
            <a:r>
              <a:rPr lang="tr-TR" dirty="0" err="1"/>
              <a:t>There</a:t>
            </a:r>
            <a:r>
              <a:rPr lang="tr-TR" dirty="0"/>
              <a:t> is a </a:t>
            </a:r>
            <a:r>
              <a:rPr lang="tr-TR" dirty="0" err="1"/>
              <a:t>simile</a:t>
            </a:r>
            <a:r>
              <a:rPr lang="tr-TR" dirty="0"/>
              <a:t> in </a:t>
            </a:r>
            <a:r>
              <a:rPr lang="tr-TR" dirty="0" err="1"/>
              <a:t>the</a:t>
            </a:r>
            <a:r>
              <a:rPr lang="tr-TR" dirty="0"/>
              <a:t> </a:t>
            </a:r>
            <a:r>
              <a:rPr lang="tr-TR" dirty="0" err="1"/>
              <a:t>title</a:t>
            </a:r>
            <a:r>
              <a:rPr lang="tr-TR" dirty="0"/>
              <a:t>. </a:t>
            </a:r>
            <a:r>
              <a:rPr lang="tr-TR" dirty="0" err="1"/>
              <a:t>What</a:t>
            </a:r>
            <a:r>
              <a:rPr lang="tr-TR" dirty="0"/>
              <a:t> is </a:t>
            </a:r>
            <a:r>
              <a:rPr lang="tr-TR" dirty="0" err="1"/>
              <a:t>simile</a:t>
            </a:r>
            <a:r>
              <a:rPr lang="tr-TR" dirty="0"/>
              <a:t>? </a:t>
            </a:r>
            <a:r>
              <a:rPr lang="tr-TR" dirty="0" err="1"/>
              <a:t>Explain</a:t>
            </a:r>
            <a:r>
              <a:rPr lang="tr-TR" dirty="0"/>
              <a:t> </a:t>
            </a:r>
            <a:r>
              <a:rPr lang="tr-TR" dirty="0" err="1"/>
              <a:t>the</a:t>
            </a:r>
            <a:r>
              <a:rPr lang="tr-TR" dirty="0"/>
              <a:t> </a:t>
            </a:r>
            <a:r>
              <a:rPr lang="tr-TR" dirty="0" err="1"/>
              <a:t>title</a:t>
            </a:r>
            <a:r>
              <a:rPr lang="tr-TR" dirty="0"/>
              <a:t> </a:t>
            </a:r>
            <a:r>
              <a:rPr lang="tr-TR" dirty="0" err="1"/>
              <a:t>and</a:t>
            </a:r>
            <a:r>
              <a:rPr lang="tr-TR" dirty="0"/>
              <a:t> </a:t>
            </a:r>
            <a:r>
              <a:rPr lang="tr-TR" dirty="0" err="1"/>
              <a:t>its</a:t>
            </a:r>
            <a:r>
              <a:rPr lang="tr-TR" dirty="0"/>
              <a:t> </a:t>
            </a:r>
            <a:r>
              <a:rPr lang="tr-TR" dirty="0" err="1"/>
              <a:t>relation</a:t>
            </a:r>
            <a:r>
              <a:rPr lang="tr-TR" dirty="0"/>
              <a:t> </a:t>
            </a:r>
            <a:r>
              <a:rPr lang="tr-TR" dirty="0" err="1"/>
              <a:t>to</a:t>
            </a:r>
            <a:r>
              <a:rPr lang="tr-TR" dirty="0"/>
              <a:t> </a:t>
            </a:r>
            <a:r>
              <a:rPr lang="tr-TR" dirty="0" err="1"/>
              <a:t>the</a:t>
            </a:r>
            <a:r>
              <a:rPr lang="tr-TR" dirty="0"/>
              <a:t> </a:t>
            </a:r>
            <a:r>
              <a:rPr lang="tr-TR" dirty="0" err="1"/>
              <a:t>story</a:t>
            </a:r>
            <a:r>
              <a:rPr lang="tr-TR" dirty="0"/>
              <a:t>.</a:t>
            </a:r>
          </a:p>
          <a:p>
            <a:pPr marL="0" indent="0" algn="just">
              <a:buNone/>
            </a:pPr>
            <a:r>
              <a:rPr lang="tr-TR" dirty="0"/>
              <a:t>13. </a:t>
            </a:r>
            <a:r>
              <a:rPr lang="tr-TR" dirty="0" err="1"/>
              <a:t>Compare</a:t>
            </a:r>
            <a:r>
              <a:rPr lang="tr-TR" dirty="0"/>
              <a:t> </a:t>
            </a:r>
            <a:r>
              <a:rPr lang="tr-TR" dirty="0" err="1"/>
              <a:t>and</a:t>
            </a:r>
            <a:r>
              <a:rPr lang="tr-TR" dirty="0"/>
              <a:t> </a:t>
            </a:r>
            <a:r>
              <a:rPr lang="tr-TR" dirty="0" err="1"/>
              <a:t>contrast</a:t>
            </a:r>
            <a:r>
              <a:rPr lang="tr-TR" dirty="0"/>
              <a:t> </a:t>
            </a:r>
            <a:r>
              <a:rPr lang="tr-TR" dirty="0" err="1"/>
              <a:t>the</a:t>
            </a:r>
            <a:r>
              <a:rPr lang="tr-TR" dirty="0"/>
              <a:t> </a:t>
            </a:r>
            <a:r>
              <a:rPr lang="tr-TR" dirty="0" err="1"/>
              <a:t>beginning</a:t>
            </a:r>
            <a:r>
              <a:rPr lang="tr-TR" dirty="0"/>
              <a:t> </a:t>
            </a:r>
            <a:r>
              <a:rPr lang="tr-TR" dirty="0" err="1"/>
              <a:t>and</a:t>
            </a:r>
            <a:r>
              <a:rPr lang="tr-TR" dirty="0"/>
              <a:t> </a:t>
            </a:r>
            <a:r>
              <a:rPr lang="tr-TR" dirty="0" err="1"/>
              <a:t>end</a:t>
            </a:r>
            <a:r>
              <a:rPr lang="tr-TR" dirty="0"/>
              <a:t> of </a:t>
            </a:r>
            <a:r>
              <a:rPr lang="tr-TR" dirty="0" err="1"/>
              <a:t>the</a:t>
            </a:r>
            <a:r>
              <a:rPr lang="tr-TR" dirty="0"/>
              <a:t> </a:t>
            </a:r>
            <a:r>
              <a:rPr lang="tr-TR" dirty="0" err="1"/>
              <a:t>story</a:t>
            </a:r>
            <a:r>
              <a:rPr lang="tr-TR" dirty="0"/>
              <a:t>. </a:t>
            </a:r>
            <a:r>
              <a:rPr lang="tr-TR" dirty="0" err="1"/>
              <a:t>Where</a:t>
            </a:r>
            <a:r>
              <a:rPr lang="tr-TR" dirty="0"/>
              <a:t> </a:t>
            </a:r>
            <a:r>
              <a:rPr lang="tr-TR" dirty="0" err="1"/>
              <a:t>does</a:t>
            </a:r>
            <a:r>
              <a:rPr lang="tr-TR" dirty="0"/>
              <a:t> it </a:t>
            </a:r>
            <a:r>
              <a:rPr lang="tr-TR" dirty="0" err="1"/>
              <a:t>begin</a:t>
            </a:r>
            <a:r>
              <a:rPr lang="tr-TR" dirty="0"/>
              <a:t>? </a:t>
            </a:r>
            <a:r>
              <a:rPr lang="tr-TR" dirty="0" err="1"/>
              <a:t>Where</a:t>
            </a:r>
            <a:r>
              <a:rPr lang="tr-TR" dirty="0"/>
              <a:t> </a:t>
            </a:r>
            <a:r>
              <a:rPr lang="tr-TR" dirty="0" err="1"/>
              <a:t>does</a:t>
            </a:r>
            <a:r>
              <a:rPr lang="tr-TR" dirty="0"/>
              <a:t> it </a:t>
            </a:r>
            <a:r>
              <a:rPr lang="tr-TR" dirty="0" err="1"/>
              <a:t>end</a:t>
            </a:r>
            <a:r>
              <a:rPr lang="tr-TR" dirty="0"/>
              <a:t>?</a:t>
            </a:r>
          </a:p>
        </p:txBody>
      </p:sp>
    </p:spTree>
    <p:extLst>
      <p:ext uri="{BB962C8B-B14F-4D97-AF65-F5344CB8AC3E}">
        <p14:creationId xmlns:p14="http://schemas.microsoft.com/office/powerpoint/2010/main" val="1117752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264696"/>
          </a:xfrm>
        </p:spPr>
        <p:txBody>
          <a:bodyPr/>
          <a:lstStyle/>
          <a:p>
            <a:pPr marL="0" indent="0">
              <a:buNone/>
            </a:pPr>
            <a:r>
              <a:rPr lang="tr-TR" dirty="0" err="1"/>
              <a:t>Please</a:t>
            </a:r>
            <a:r>
              <a:rPr lang="tr-TR" dirty="0"/>
              <a:t> </a:t>
            </a:r>
            <a:r>
              <a:rPr lang="tr-TR" dirty="0" err="1"/>
              <a:t>answer</a:t>
            </a:r>
            <a:r>
              <a:rPr lang="tr-TR" dirty="0"/>
              <a:t> </a:t>
            </a:r>
            <a:r>
              <a:rPr lang="tr-TR" dirty="0" err="1"/>
              <a:t>the</a:t>
            </a:r>
            <a:r>
              <a:rPr lang="tr-TR" dirty="0"/>
              <a:t> </a:t>
            </a:r>
            <a:r>
              <a:rPr lang="tr-TR" dirty="0" err="1"/>
              <a:t>question</a:t>
            </a:r>
            <a:r>
              <a:rPr lang="tr-TR" dirty="0"/>
              <a:t>:</a:t>
            </a:r>
          </a:p>
          <a:p>
            <a:pPr marL="0" indent="0">
              <a:buNone/>
            </a:pPr>
            <a:endParaRPr lang="tr-TR" dirty="0"/>
          </a:p>
          <a:p>
            <a:pPr marL="0" indent="0" algn="just">
              <a:buNone/>
            </a:pPr>
            <a:r>
              <a:rPr lang="tr-TR" sz="3600" dirty="0" err="1"/>
              <a:t>Compare</a:t>
            </a:r>
            <a:r>
              <a:rPr lang="tr-TR" sz="3600" dirty="0"/>
              <a:t> </a:t>
            </a:r>
            <a:r>
              <a:rPr lang="tr-TR" sz="3600" dirty="0" err="1"/>
              <a:t>and</a:t>
            </a:r>
            <a:r>
              <a:rPr lang="tr-TR" sz="3600" dirty="0"/>
              <a:t> </a:t>
            </a:r>
            <a:r>
              <a:rPr lang="tr-TR" sz="3600" dirty="0" err="1"/>
              <a:t>contrast</a:t>
            </a:r>
            <a:r>
              <a:rPr lang="tr-TR" sz="3600" dirty="0"/>
              <a:t> </a:t>
            </a:r>
            <a:r>
              <a:rPr lang="tr-TR" sz="3600" dirty="0" err="1"/>
              <a:t>the</a:t>
            </a:r>
            <a:r>
              <a:rPr lang="tr-TR" sz="3600" dirty="0"/>
              <a:t> </a:t>
            </a:r>
            <a:r>
              <a:rPr lang="tr-TR" sz="3600" dirty="0" err="1"/>
              <a:t>women</a:t>
            </a:r>
            <a:r>
              <a:rPr lang="tr-TR" sz="3600" dirty="0"/>
              <a:t> </a:t>
            </a:r>
            <a:r>
              <a:rPr lang="tr-TR" sz="3600" dirty="0" err="1"/>
              <a:t>characters</a:t>
            </a:r>
            <a:r>
              <a:rPr lang="tr-TR" sz="3600" dirty="0"/>
              <a:t> in </a:t>
            </a:r>
            <a:r>
              <a:rPr lang="tr-TR" sz="3600" dirty="0" err="1"/>
              <a:t>both</a:t>
            </a:r>
            <a:r>
              <a:rPr lang="tr-TR" sz="3600" dirty="0"/>
              <a:t> Susan </a:t>
            </a:r>
            <a:r>
              <a:rPr lang="tr-TR" sz="3600" dirty="0" err="1"/>
              <a:t>Glaspell’s</a:t>
            </a:r>
            <a:r>
              <a:rPr lang="tr-TR" sz="3600" dirty="0"/>
              <a:t> «A </a:t>
            </a:r>
            <a:r>
              <a:rPr lang="tr-TR" sz="3600" dirty="0" err="1"/>
              <a:t>Jury</a:t>
            </a:r>
            <a:r>
              <a:rPr lang="tr-TR" sz="3600" dirty="0"/>
              <a:t> of Her </a:t>
            </a:r>
            <a:r>
              <a:rPr lang="tr-TR" sz="3600" dirty="0" err="1"/>
              <a:t>Peers</a:t>
            </a:r>
            <a:r>
              <a:rPr lang="tr-TR" sz="3600" dirty="0"/>
              <a:t>» </a:t>
            </a:r>
            <a:r>
              <a:rPr lang="tr-TR" sz="3600" dirty="0" err="1"/>
              <a:t>and</a:t>
            </a:r>
            <a:r>
              <a:rPr lang="tr-TR" sz="3600" dirty="0"/>
              <a:t> Ernest </a:t>
            </a:r>
            <a:r>
              <a:rPr lang="tr-TR" sz="3600" dirty="0" err="1"/>
              <a:t>Hemingway’s</a:t>
            </a:r>
            <a:r>
              <a:rPr lang="tr-TR" sz="3600" dirty="0"/>
              <a:t> «</a:t>
            </a:r>
            <a:r>
              <a:rPr lang="tr-TR" sz="3600" dirty="0" err="1"/>
              <a:t>Hills</a:t>
            </a:r>
            <a:r>
              <a:rPr lang="tr-TR" sz="3600" dirty="0"/>
              <a:t> </a:t>
            </a:r>
            <a:r>
              <a:rPr lang="tr-TR" sz="3600" dirty="0" err="1"/>
              <a:t>Like</a:t>
            </a:r>
            <a:r>
              <a:rPr lang="tr-TR" sz="3600" dirty="0"/>
              <a:t> White </a:t>
            </a:r>
            <a:r>
              <a:rPr lang="tr-TR" sz="3600" dirty="0" err="1"/>
              <a:t>Elephants</a:t>
            </a:r>
            <a:r>
              <a:rPr lang="tr-TR" sz="3600" dirty="0"/>
              <a:t>» </a:t>
            </a:r>
            <a:r>
              <a:rPr lang="tr-TR" sz="3600" dirty="0" err="1"/>
              <a:t>by</a:t>
            </a:r>
            <a:r>
              <a:rPr lang="tr-TR" sz="3600" dirty="0"/>
              <a:t> </a:t>
            </a:r>
            <a:r>
              <a:rPr lang="tr-TR" sz="3600" dirty="0" err="1"/>
              <a:t>keeping</a:t>
            </a:r>
            <a:r>
              <a:rPr lang="tr-TR" sz="3600" dirty="0"/>
              <a:t> in </a:t>
            </a:r>
            <a:r>
              <a:rPr lang="tr-TR" sz="3600" dirty="0" err="1"/>
              <a:t>mind</a:t>
            </a:r>
            <a:r>
              <a:rPr lang="tr-TR" sz="3600" dirty="0"/>
              <a:t> </a:t>
            </a:r>
            <a:r>
              <a:rPr lang="tr-TR" sz="3600" dirty="0" err="1"/>
              <a:t>the</a:t>
            </a:r>
            <a:r>
              <a:rPr lang="tr-TR" sz="3600" dirty="0"/>
              <a:t> </a:t>
            </a:r>
            <a:r>
              <a:rPr lang="tr-TR" sz="3600" dirty="0" err="1"/>
              <a:t>notion</a:t>
            </a:r>
            <a:r>
              <a:rPr lang="tr-TR" sz="3600" dirty="0"/>
              <a:t> of ‘</a:t>
            </a:r>
            <a:r>
              <a:rPr lang="tr-TR" sz="3600" dirty="0" err="1"/>
              <a:t>home</a:t>
            </a:r>
            <a:r>
              <a:rPr lang="tr-TR" sz="3600" dirty="0"/>
              <a:t>’. </a:t>
            </a:r>
            <a:r>
              <a:rPr lang="tr-TR" sz="3600" dirty="0" err="1"/>
              <a:t>If</a:t>
            </a:r>
            <a:r>
              <a:rPr lang="tr-TR" sz="3600" dirty="0"/>
              <a:t> </a:t>
            </a:r>
            <a:r>
              <a:rPr lang="tr-TR" sz="3600" dirty="0" err="1"/>
              <a:t>you</a:t>
            </a:r>
            <a:r>
              <a:rPr lang="tr-TR" sz="3600" dirty="0"/>
              <a:t> </a:t>
            </a:r>
            <a:r>
              <a:rPr lang="tr-TR" sz="3600" dirty="0" err="1"/>
              <a:t>wish</a:t>
            </a:r>
            <a:r>
              <a:rPr lang="tr-TR" sz="3600" dirty="0"/>
              <a:t> </a:t>
            </a:r>
            <a:r>
              <a:rPr lang="tr-TR" sz="3600" dirty="0" err="1"/>
              <a:t>you</a:t>
            </a:r>
            <a:r>
              <a:rPr lang="tr-TR" sz="3600" dirty="0"/>
              <a:t> can </a:t>
            </a:r>
            <a:r>
              <a:rPr lang="tr-TR" sz="3600" dirty="0" err="1"/>
              <a:t>also</a:t>
            </a:r>
            <a:r>
              <a:rPr lang="tr-TR" sz="3600" dirty="0"/>
              <a:t> </a:t>
            </a:r>
            <a:r>
              <a:rPr lang="tr-TR" sz="3600" dirty="0" err="1"/>
              <a:t>add</a:t>
            </a:r>
            <a:r>
              <a:rPr lang="tr-TR" sz="3600" dirty="0"/>
              <a:t> Kate </a:t>
            </a:r>
            <a:r>
              <a:rPr lang="tr-TR" sz="3600" dirty="0" err="1"/>
              <a:t>Chopin’s</a:t>
            </a:r>
            <a:r>
              <a:rPr lang="tr-TR" sz="3600" dirty="0"/>
              <a:t> «</a:t>
            </a:r>
            <a:r>
              <a:rPr lang="tr-TR" sz="3600" dirty="0" err="1"/>
              <a:t>Désirée’s</a:t>
            </a:r>
            <a:r>
              <a:rPr lang="tr-TR" sz="3600" dirty="0"/>
              <a:t> </a:t>
            </a:r>
            <a:r>
              <a:rPr lang="tr-TR" sz="3600" dirty="0" err="1"/>
              <a:t>Baby</a:t>
            </a:r>
            <a:r>
              <a:rPr lang="tr-TR" sz="3600" dirty="0"/>
              <a:t>» </a:t>
            </a:r>
            <a:r>
              <a:rPr lang="tr-TR" sz="3600" dirty="0" err="1"/>
              <a:t>and</a:t>
            </a:r>
            <a:r>
              <a:rPr lang="tr-TR" sz="3600" dirty="0"/>
              <a:t> «</a:t>
            </a:r>
            <a:r>
              <a:rPr lang="tr-TR" sz="3600" dirty="0" err="1"/>
              <a:t>The</a:t>
            </a:r>
            <a:r>
              <a:rPr lang="tr-TR" sz="3600" dirty="0"/>
              <a:t> </a:t>
            </a:r>
            <a:r>
              <a:rPr lang="tr-TR" sz="3600" dirty="0" err="1"/>
              <a:t>Story</a:t>
            </a:r>
            <a:r>
              <a:rPr lang="tr-TR" sz="3600" dirty="0"/>
              <a:t> of an </a:t>
            </a:r>
            <a:r>
              <a:rPr lang="tr-TR" sz="3600" dirty="0" err="1"/>
              <a:t>Hour</a:t>
            </a:r>
            <a:r>
              <a:rPr lang="tr-TR" sz="3600" dirty="0"/>
              <a:t>» </a:t>
            </a:r>
            <a:r>
              <a:rPr lang="tr-TR" sz="3600" dirty="0" err="1"/>
              <a:t>into</a:t>
            </a:r>
            <a:r>
              <a:rPr lang="tr-TR" sz="3600" dirty="0"/>
              <a:t> </a:t>
            </a:r>
            <a:r>
              <a:rPr lang="tr-TR" sz="3600" dirty="0" err="1"/>
              <a:t>your</a:t>
            </a:r>
            <a:r>
              <a:rPr lang="tr-TR" sz="3600" dirty="0"/>
              <a:t> </a:t>
            </a:r>
            <a:r>
              <a:rPr lang="tr-TR" sz="3600" dirty="0" err="1"/>
              <a:t>assignment</a:t>
            </a:r>
            <a:r>
              <a:rPr lang="tr-TR" sz="3600" dirty="0"/>
              <a:t>.</a:t>
            </a:r>
          </a:p>
          <a:p>
            <a:pPr marL="0" indent="0">
              <a:buNone/>
            </a:pPr>
            <a:endParaRPr lang="tr-TR" sz="3600" dirty="0"/>
          </a:p>
          <a:p>
            <a:endParaRPr lang="tr-TR" dirty="0"/>
          </a:p>
        </p:txBody>
      </p:sp>
    </p:spTree>
    <p:extLst>
      <p:ext uri="{BB962C8B-B14F-4D97-AF65-F5344CB8AC3E}">
        <p14:creationId xmlns:p14="http://schemas.microsoft.com/office/powerpoint/2010/main" val="396764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04664"/>
            <a:ext cx="8229600" cy="5649491"/>
          </a:xfrm>
        </p:spPr>
        <p:txBody>
          <a:bodyPr>
            <a:normAutofit fontScale="85000" lnSpcReduction="10000"/>
          </a:bodyPr>
          <a:lstStyle/>
          <a:p>
            <a:pPr marL="0" indent="0" algn="just">
              <a:buNone/>
            </a:pPr>
            <a:r>
              <a:rPr lang="tr-TR" dirty="0" err="1"/>
              <a:t>Chopin’s</a:t>
            </a:r>
            <a:r>
              <a:rPr lang="tr-TR" dirty="0"/>
              <a:t> «</a:t>
            </a:r>
            <a:r>
              <a:rPr lang="tr-TR" dirty="0" err="1"/>
              <a:t>The</a:t>
            </a:r>
            <a:r>
              <a:rPr lang="tr-TR" dirty="0"/>
              <a:t> </a:t>
            </a:r>
            <a:r>
              <a:rPr lang="tr-TR" dirty="0" err="1"/>
              <a:t>Story</a:t>
            </a:r>
            <a:r>
              <a:rPr lang="tr-TR" dirty="0"/>
              <a:t> of an </a:t>
            </a:r>
            <a:r>
              <a:rPr lang="tr-TR" dirty="0" err="1"/>
              <a:t>Hour</a:t>
            </a:r>
            <a:r>
              <a:rPr lang="tr-TR" dirty="0"/>
              <a:t>» (1894) is </a:t>
            </a:r>
            <a:r>
              <a:rPr lang="tr-TR" dirty="0" err="1"/>
              <a:t>also</a:t>
            </a:r>
            <a:r>
              <a:rPr lang="tr-TR" dirty="0"/>
              <a:t> </a:t>
            </a:r>
            <a:r>
              <a:rPr lang="tr-TR" dirty="0" err="1"/>
              <a:t>about</a:t>
            </a:r>
            <a:r>
              <a:rPr lang="tr-TR" dirty="0"/>
              <a:t> a </a:t>
            </a:r>
            <a:r>
              <a:rPr lang="tr-TR" dirty="0" err="1"/>
              <a:t>woman</a:t>
            </a:r>
            <a:r>
              <a:rPr lang="tr-TR" dirty="0"/>
              <a:t>, </a:t>
            </a:r>
            <a:r>
              <a:rPr lang="tr-TR" dirty="0" err="1"/>
              <a:t>Mrs</a:t>
            </a:r>
            <a:r>
              <a:rPr lang="tr-TR" dirty="0"/>
              <a:t> </a:t>
            </a:r>
            <a:r>
              <a:rPr lang="tr-TR" dirty="0" err="1"/>
              <a:t>Mallard</a:t>
            </a:r>
            <a:r>
              <a:rPr lang="tr-TR" dirty="0"/>
              <a:t>, </a:t>
            </a:r>
            <a:r>
              <a:rPr lang="tr-TR" dirty="0" err="1"/>
              <a:t>struggling</a:t>
            </a:r>
            <a:r>
              <a:rPr lang="tr-TR" dirty="0"/>
              <a:t> </a:t>
            </a:r>
            <a:r>
              <a:rPr lang="tr-TR" dirty="0" err="1"/>
              <a:t>with</a:t>
            </a:r>
            <a:r>
              <a:rPr lang="tr-TR" dirty="0"/>
              <a:t> </a:t>
            </a:r>
            <a:r>
              <a:rPr lang="tr-TR" dirty="0" err="1"/>
              <a:t>heart</a:t>
            </a:r>
            <a:r>
              <a:rPr lang="tr-TR" dirty="0"/>
              <a:t> </a:t>
            </a:r>
            <a:r>
              <a:rPr lang="tr-TR" dirty="0" err="1"/>
              <a:t>trouble</a:t>
            </a:r>
            <a:r>
              <a:rPr lang="tr-TR" dirty="0"/>
              <a:t>. Her </a:t>
            </a:r>
            <a:r>
              <a:rPr lang="tr-TR" dirty="0" err="1"/>
              <a:t>sister</a:t>
            </a:r>
            <a:r>
              <a:rPr lang="tr-TR" dirty="0"/>
              <a:t> Josephine </a:t>
            </a:r>
            <a:r>
              <a:rPr lang="tr-TR" dirty="0" err="1"/>
              <a:t>tells</a:t>
            </a:r>
            <a:r>
              <a:rPr lang="tr-TR" dirty="0"/>
              <a:t> her </a:t>
            </a:r>
            <a:r>
              <a:rPr lang="tr-TR" dirty="0" err="1"/>
              <a:t>the</a:t>
            </a:r>
            <a:r>
              <a:rPr lang="tr-TR" dirty="0"/>
              <a:t> </a:t>
            </a:r>
            <a:r>
              <a:rPr lang="tr-TR" dirty="0" err="1"/>
              <a:t>new</a:t>
            </a:r>
            <a:r>
              <a:rPr lang="tr-TR" dirty="0"/>
              <a:t> of her </a:t>
            </a:r>
            <a:r>
              <a:rPr lang="tr-TR" dirty="0" err="1"/>
              <a:t>husband’s</a:t>
            </a:r>
            <a:r>
              <a:rPr lang="tr-TR" dirty="0"/>
              <a:t> </a:t>
            </a:r>
            <a:r>
              <a:rPr lang="tr-TR" dirty="0" err="1"/>
              <a:t>death</a:t>
            </a:r>
            <a:r>
              <a:rPr lang="tr-TR" dirty="0"/>
              <a:t>. </a:t>
            </a:r>
            <a:r>
              <a:rPr lang="tr-TR" dirty="0" err="1"/>
              <a:t>She</a:t>
            </a:r>
            <a:r>
              <a:rPr lang="tr-TR" dirty="0"/>
              <a:t> </a:t>
            </a:r>
            <a:r>
              <a:rPr lang="tr-TR" dirty="0" err="1"/>
              <a:t>weeps</a:t>
            </a:r>
            <a:r>
              <a:rPr lang="tr-TR" dirty="0"/>
              <a:t> at </a:t>
            </a:r>
            <a:r>
              <a:rPr lang="tr-TR" dirty="0" err="1"/>
              <a:t>once</a:t>
            </a:r>
            <a:r>
              <a:rPr lang="tr-TR" dirty="0"/>
              <a:t>. But </a:t>
            </a:r>
            <a:r>
              <a:rPr lang="tr-TR" dirty="0" err="1"/>
              <a:t>she</a:t>
            </a:r>
            <a:r>
              <a:rPr lang="tr-TR" dirty="0"/>
              <a:t> can </a:t>
            </a:r>
            <a:r>
              <a:rPr lang="tr-TR" dirty="0" err="1"/>
              <a:t>see</a:t>
            </a:r>
            <a:r>
              <a:rPr lang="tr-TR" dirty="0"/>
              <a:t> in </a:t>
            </a:r>
            <a:r>
              <a:rPr lang="tr-TR" dirty="0" err="1"/>
              <a:t>the</a:t>
            </a:r>
            <a:r>
              <a:rPr lang="tr-TR" dirty="0"/>
              <a:t> </a:t>
            </a:r>
            <a:r>
              <a:rPr lang="tr-TR" dirty="0" err="1"/>
              <a:t>open</a:t>
            </a:r>
            <a:r>
              <a:rPr lang="tr-TR" dirty="0"/>
              <a:t> </a:t>
            </a:r>
            <a:r>
              <a:rPr lang="tr-TR" dirty="0" err="1"/>
              <a:t>square</a:t>
            </a:r>
            <a:r>
              <a:rPr lang="tr-TR" dirty="0"/>
              <a:t> </a:t>
            </a:r>
            <a:r>
              <a:rPr lang="tr-TR" dirty="0" err="1"/>
              <a:t>trees</a:t>
            </a:r>
            <a:r>
              <a:rPr lang="tr-TR" dirty="0"/>
              <a:t>, </a:t>
            </a:r>
            <a:r>
              <a:rPr lang="tr-TR" dirty="0" err="1"/>
              <a:t>which</a:t>
            </a:r>
            <a:r>
              <a:rPr lang="tr-TR" dirty="0"/>
              <a:t> can be </a:t>
            </a:r>
            <a:r>
              <a:rPr lang="tr-TR" dirty="0" err="1"/>
              <a:t>the</a:t>
            </a:r>
            <a:r>
              <a:rPr lang="tr-TR" dirty="0"/>
              <a:t> </a:t>
            </a:r>
            <a:r>
              <a:rPr lang="tr-TR" dirty="0" err="1"/>
              <a:t>symbol</a:t>
            </a:r>
            <a:r>
              <a:rPr lang="tr-TR" dirty="0"/>
              <a:t> of </a:t>
            </a:r>
            <a:r>
              <a:rPr lang="tr-TR" dirty="0" err="1"/>
              <a:t>freedom</a:t>
            </a:r>
            <a:r>
              <a:rPr lang="tr-TR" dirty="0"/>
              <a:t> </a:t>
            </a:r>
            <a:r>
              <a:rPr lang="tr-TR" dirty="0" err="1"/>
              <a:t>and</a:t>
            </a:r>
            <a:r>
              <a:rPr lang="tr-TR" dirty="0"/>
              <a:t> </a:t>
            </a:r>
            <a:r>
              <a:rPr lang="tr-TR" dirty="0" err="1"/>
              <a:t>new</a:t>
            </a:r>
            <a:r>
              <a:rPr lang="tr-TR" dirty="0"/>
              <a:t> </a:t>
            </a:r>
            <a:r>
              <a:rPr lang="tr-TR" dirty="0" err="1"/>
              <a:t>spring</a:t>
            </a:r>
            <a:r>
              <a:rPr lang="tr-TR" dirty="0"/>
              <a:t> life </a:t>
            </a:r>
            <a:r>
              <a:rPr lang="tr-TR" dirty="0" err="1"/>
              <a:t>also</a:t>
            </a:r>
            <a:r>
              <a:rPr lang="tr-TR" dirty="0"/>
              <a:t> </a:t>
            </a:r>
            <a:r>
              <a:rPr lang="tr-TR" dirty="0" err="1"/>
              <a:t>symbolizes</a:t>
            </a:r>
            <a:r>
              <a:rPr lang="tr-TR" dirty="0"/>
              <a:t> </a:t>
            </a:r>
            <a:r>
              <a:rPr lang="tr-TR" dirty="0" err="1"/>
              <a:t>rebirth</a:t>
            </a:r>
            <a:r>
              <a:rPr lang="tr-TR" dirty="0"/>
              <a:t>, her </a:t>
            </a:r>
            <a:r>
              <a:rPr lang="tr-TR" dirty="0" err="1"/>
              <a:t>fredom</a:t>
            </a:r>
            <a:r>
              <a:rPr lang="tr-TR" dirty="0"/>
              <a:t>. </a:t>
            </a:r>
            <a:r>
              <a:rPr lang="tr-TR" dirty="0" err="1"/>
              <a:t>That</a:t>
            </a:r>
            <a:r>
              <a:rPr lang="tr-TR" dirty="0"/>
              <a:t> is </a:t>
            </a:r>
            <a:r>
              <a:rPr lang="tr-TR" dirty="0" err="1"/>
              <a:t>why</a:t>
            </a:r>
            <a:r>
              <a:rPr lang="tr-TR" dirty="0"/>
              <a:t> </a:t>
            </a:r>
            <a:r>
              <a:rPr lang="tr-TR" dirty="0" err="1"/>
              <a:t>she</a:t>
            </a:r>
            <a:r>
              <a:rPr lang="tr-TR" dirty="0"/>
              <a:t> </a:t>
            </a:r>
            <a:r>
              <a:rPr lang="tr-TR" dirty="0" err="1"/>
              <a:t>tastes</a:t>
            </a:r>
            <a:r>
              <a:rPr lang="tr-TR" dirty="0"/>
              <a:t> </a:t>
            </a:r>
            <a:r>
              <a:rPr lang="tr-TR" dirty="0" err="1"/>
              <a:t>the</a:t>
            </a:r>
            <a:r>
              <a:rPr lang="tr-TR" dirty="0"/>
              <a:t> </a:t>
            </a:r>
            <a:r>
              <a:rPr lang="tr-TR" dirty="0" err="1"/>
              <a:t>delicious</a:t>
            </a:r>
            <a:r>
              <a:rPr lang="tr-TR" dirty="0"/>
              <a:t> </a:t>
            </a:r>
            <a:r>
              <a:rPr lang="tr-TR" dirty="0" err="1"/>
              <a:t>breath</a:t>
            </a:r>
            <a:r>
              <a:rPr lang="tr-TR" dirty="0"/>
              <a:t> of </a:t>
            </a:r>
            <a:r>
              <a:rPr lang="tr-TR" dirty="0" err="1"/>
              <a:t>rain</a:t>
            </a:r>
            <a:r>
              <a:rPr lang="tr-TR" dirty="0"/>
              <a:t> in </a:t>
            </a:r>
            <a:r>
              <a:rPr lang="tr-TR" dirty="0" err="1"/>
              <a:t>the</a:t>
            </a:r>
            <a:r>
              <a:rPr lang="tr-TR" dirty="0"/>
              <a:t> </a:t>
            </a:r>
            <a:r>
              <a:rPr lang="tr-TR" dirty="0" err="1"/>
              <a:t>air</a:t>
            </a:r>
            <a:r>
              <a:rPr lang="tr-TR" dirty="0"/>
              <a:t>. </a:t>
            </a:r>
            <a:r>
              <a:rPr lang="tr-TR" dirty="0" err="1"/>
              <a:t>She</a:t>
            </a:r>
            <a:r>
              <a:rPr lang="tr-TR" dirty="0"/>
              <a:t> </a:t>
            </a:r>
            <a:r>
              <a:rPr lang="tr-TR" dirty="0" err="1"/>
              <a:t>hears</a:t>
            </a:r>
            <a:r>
              <a:rPr lang="tr-TR" dirty="0"/>
              <a:t> </a:t>
            </a:r>
            <a:r>
              <a:rPr lang="tr-TR" dirty="0" err="1"/>
              <a:t>the</a:t>
            </a:r>
            <a:r>
              <a:rPr lang="tr-TR" dirty="0"/>
              <a:t> </a:t>
            </a:r>
            <a:r>
              <a:rPr lang="tr-TR" dirty="0" err="1"/>
              <a:t>notes</a:t>
            </a:r>
            <a:r>
              <a:rPr lang="tr-TR" dirty="0"/>
              <a:t> of a </a:t>
            </a:r>
            <a:r>
              <a:rPr lang="tr-TR" dirty="0" err="1"/>
              <a:t>distant</a:t>
            </a:r>
            <a:r>
              <a:rPr lang="tr-TR" dirty="0"/>
              <a:t> </a:t>
            </a:r>
            <a:r>
              <a:rPr lang="tr-TR" dirty="0" err="1"/>
              <a:t>song</a:t>
            </a:r>
            <a:r>
              <a:rPr lang="tr-TR" dirty="0"/>
              <a:t> </a:t>
            </a:r>
            <a:r>
              <a:rPr lang="tr-TR" dirty="0" err="1"/>
              <a:t>and</a:t>
            </a:r>
            <a:r>
              <a:rPr lang="tr-TR" dirty="0"/>
              <a:t> </a:t>
            </a:r>
            <a:r>
              <a:rPr lang="tr-TR" dirty="0" err="1"/>
              <a:t>sparrows</a:t>
            </a:r>
            <a:r>
              <a:rPr lang="tr-TR" dirty="0"/>
              <a:t>. </a:t>
            </a:r>
          </a:p>
          <a:p>
            <a:pPr marL="0" indent="0" algn="just">
              <a:buNone/>
            </a:pPr>
            <a:r>
              <a:rPr lang="tr-TR" dirty="0" err="1"/>
              <a:t>So</a:t>
            </a:r>
            <a:r>
              <a:rPr lang="tr-TR" dirty="0"/>
              <a:t> </a:t>
            </a:r>
            <a:r>
              <a:rPr lang="tr-TR" dirty="0" err="1"/>
              <a:t>we</a:t>
            </a:r>
            <a:r>
              <a:rPr lang="tr-TR" dirty="0"/>
              <a:t> can say </a:t>
            </a:r>
            <a:r>
              <a:rPr lang="tr-TR" dirty="0" err="1"/>
              <a:t>that</a:t>
            </a:r>
            <a:r>
              <a:rPr lang="tr-TR" dirty="0"/>
              <a:t> </a:t>
            </a:r>
            <a:r>
              <a:rPr lang="tr-TR" dirty="0" err="1"/>
              <a:t>she</a:t>
            </a:r>
            <a:r>
              <a:rPr lang="tr-TR" dirty="0"/>
              <a:t> is </a:t>
            </a:r>
            <a:r>
              <a:rPr lang="tr-TR" dirty="0" err="1"/>
              <a:t>rediscovering</a:t>
            </a:r>
            <a:r>
              <a:rPr lang="tr-TR" dirty="0"/>
              <a:t> life. </a:t>
            </a:r>
            <a:r>
              <a:rPr lang="tr-TR" dirty="0" err="1"/>
              <a:t>She</a:t>
            </a:r>
            <a:r>
              <a:rPr lang="tr-TR" dirty="0"/>
              <a:t> </a:t>
            </a:r>
            <a:r>
              <a:rPr lang="tr-TR" dirty="0" err="1"/>
              <a:t>whispers</a:t>
            </a:r>
            <a:r>
              <a:rPr lang="tr-TR" dirty="0"/>
              <a:t> «</a:t>
            </a:r>
            <a:r>
              <a:rPr lang="tr-TR" i="1" dirty="0" err="1"/>
              <a:t>Free</a:t>
            </a:r>
            <a:r>
              <a:rPr lang="tr-TR" i="1" dirty="0"/>
              <a:t>! Body </a:t>
            </a:r>
            <a:r>
              <a:rPr lang="tr-TR" i="1" dirty="0" err="1"/>
              <a:t>and</a:t>
            </a:r>
            <a:r>
              <a:rPr lang="tr-TR" i="1" dirty="0"/>
              <a:t> </a:t>
            </a:r>
            <a:r>
              <a:rPr lang="tr-TR" i="1" dirty="0" err="1"/>
              <a:t>soul</a:t>
            </a:r>
            <a:r>
              <a:rPr lang="tr-TR" i="1" dirty="0"/>
              <a:t> </a:t>
            </a:r>
            <a:r>
              <a:rPr lang="tr-TR" i="1" dirty="0" err="1"/>
              <a:t>free</a:t>
            </a:r>
            <a:r>
              <a:rPr lang="tr-TR" i="1" dirty="0"/>
              <a:t>!» </a:t>
            </a:r>
            <a:r>
              <a:rPr lang="tr-TR" dirty="0"/>
              <a:t>«Her </a:t>
            </a:r>
            <a:r>
              <a:rPr lang="tr-TR" dirty="0" err="1"/>
              <a:t>pulses</a:t>
            </a:r>
            <a:r>
              <a:rPr lang="tr-TR" dirty="0"/>
              <a:t> </a:t>
            </a:r>
            <a:r>
              <a:rPr lang="tr-TR" dirty="0" err="1"/>
              <a:t>beat</a:t>
            </a:r>
            <a:r>
              <a:rPr lang="tr-TR" dirty="0"/>
              <a:t> </a:t>
            </a:r>
            <a:r>
              <a:rPr lang="tr-TR" dirty="0" err="1"/>
              <a:t>fast</a:t>
            </a:r>
            <a:r>
              <a:rPr lang="tr-TR" dirty="0"/>
              <a:t>, </a:t>
            </a:r>
            <a:r>
              <a:rPr lang="tr-TR" dirty="0" err="1"/>
              <a:t>and</a:t>
            </a:r>
            <a:r>
              <a:rPr lang="tr-TR" dirty="0"/>
              <a:t> </a:t>
            </a:r>
            <a:r>
              <a:rPr lang="tr-TR" dirty="0" err="1"/>
              <a:t>the</a:t>
            </a:r>
            <a:r>
              <a:rPr lang="tr-TR" dirty="0"/>
              <a:t> </a:t>
            </a:r>
            <a:r>
              <a:rPr lang="tr-TR" dirty="0" err="1"/>
              <a:t>coursing</a:t>
            </a:r>
            <a:r>
              <a:rPr lang="tr-TR" dirty="0"/>
              <a:t> </a:t>
            </a:r>
            <a:r>
              <a:rPr lang="tr-TR" dirty="0" err="1"/>
              <a:t>blood</a:t>
            </a:r>
            <a:r>
              <a:rPr lang="tr-TR" dirty="0"/>
              <a:t> </a:t>
            </a:r>
            <a:r>
              <a:rPr lang="tr-TR" dirty="0" err="1"/>
              <a:t>warmed</a:t>
            </a:r>
            <a:r>
              <a:rPr lang="tr-TR" dirty="0"/>
              <a:t> </a:t>
            </a:r>
            <a:r>
              <a:rPr lang="tr-TR" dirty="0" err="1"/>
              <a:t>and</a:t>
            </a:r>
            <a:r>
              <a:rPr lang="tr-TR" dirty="0"/>
              <a:t> </a:t>
            </a:r>
            <a:r>
              <a:rPr lang="tr-TR" dirty="0" err="1"/>
              <a:t>relaxed</a:t>
            </a:r>
            <a:r>
              <a:rPr lang="tr-TR" dirty="0"/>
              <a:t> </a:t>
            </a:r>
            <a:r>
              <a:rPr lang="tr-TR" dirty="0" err="1"/>
              <a:t>every</a:t>
            </a:r>
            <a:r>
              <a:rPr lang="tr-TR" dirty="0"/>
              <a:t> </a:t>
            </a:r>
            <a:r>
              <a:rPr lang="tr-TR" dirty="0" err="1"/>
              <a:t>inch</a:t>
            </a:r>
            <a:r>
              <a:rPr lang="tr-TR" dirty="0"/>
              <a:t> of her body» </a:t>
            </a:r>
            <a:r>
              <a:rPr lang="tr-TR" dirty="0" err="1"/>
              <a:t>when</a:t>
            </a:r>
            <a:r>
              <a:rPr lang="tr-TR" dirty="0"/>
              <a:t> her </a:t>
            </a:r>
            <a:r>
              <a:rPr lang="tr-TR" dirty="0" err="1"/>
              <a:t>sister</a:t>
            </a:r>
            <a:r>
              <a:rPr lang="tr-TR" dirty="0"/>
              <a:t> Josephine is </a:t>
            </a:r>
            <a:r>
              <a:rPr lang="tr-TR" dirty="0" err="1"/>
              <a:t>anxious</a:t>
            </a:r>
            <a:r>
              <a:rPr lang="tr-TR" dirty="0"/>
              <a:t> </a:t>
            </a:r>
            <a:r>
              <a:rPr lang="tr-TR" dirty="0" err="1"/>
              <a:t>for</a:t>
            </a:r>
            <a:r>
              <a:rPr lang="tr-TR" dirty="0"/>
              <a:t> her, </a:t>
            </a:r>
            <a:r>
              <a:rPr lang="tr-TR" dirty="0" err="1"/>
              <a:t>she</a:t>
            </a:r>
            <a:r>
              <a:rPr lang="tr-TR" dirty="0"/>
              <a:t> is </a:t>
            </a:r>
            <a:r>
              <a:rPr lang="tr-TR" dirty="0" err="1"/>
              <a:t>ironically</a:t>
            </a:r>
            <a:r>
              <a:rPr lang="tr-TR" dirty="0"/>
              <a:t> </a:t>
            </a:r>
            <a:r>
              <a:rPr lang="tr-TR" dirty="0" err="1"/>
              <a:t>drinking</a:t>
            </a:r>
            <a:r>
              <a:rPr lang="tr-TR" dirty="0"/>
              <a:t> «</a:t>
            </a:r>
            <a:r>
              <a:rPr lang="tr-TR" dirty="0" err="1"/>
              <a:t>elixir</a:t>
            </a:r>
            <a:r>
              <a:rPr lang="tr-TR" dirty="0"/>
              <a:t> of life </a:t>
            </a:r>
            <a:r>
              <a:rPr lang="tr-TR" dirty="0" err="1"/>
              <a:t>through</a:t>
            </a:r>
            <a:r>
              <a:rPr lang="tr-TR" dirty="0"/>
              <a:t> </a:t>
            </a:r>
            <a:r>
              <a:rPr lang="tr-TR" dirty="0" err="1">
                <a:solidFill>
                  <a:srgbClr val="FF0000"/>
                </a:solidFill>
              </a:rPr>
              <a:t>the</a:t>
            </a:r>
            <a:r>
              <a:rPr lang="tr-TR" dirty="0">
                <a:solidFill>
                  <a:srgbClr val="FF0000"/>
                </a:solidFill>
              </a:rPr>
              <a:t> </a:t>
            </a:r>
            <a:r>
              <a:rPr lang="tr-TR" dirty="0" err="1">
                <a:solidFill>
                  <a:srgbClr val="FF0000"/>
                </a:solidFill>
              </a:rPr>
              <a:t>open</a:t>
            </a:r>
            <a:r>
              <a:rPr lang="tr-TR" dirty="0">
                <a:solidFill>
                  <a:srgbClr val="FF0000"/>
                </a:solidFill>
              </a:rPr>
              <a:t> </a:t>
            </a:r>
            <a:r>
              <a:rPr lang="tr-TR" dirty="0" err="1">
                <a:solidFill>
                  <a:srgbClr val="FF0000"/>
                </a:solidFill>
              </a:rPr>
              <a:t>window</a:t>
            </a:r>
            <a:r>
              <a:rPr lang="tr-TR" dirty="0"/>
              <a:t>»</a:t>
            </a:r>
          </a:p>
        </p:txBody>
      </p:sp>
    </p:spTree>
    <p:extLst>
      <p:ext uri="{BB962C8B-B14F-4D97-AF65-F5344CB8AC3E}">
        <p14:creationId xmlns:p14="http://schemas.microsoft.com/office/powerpoint/2010/main" val="328544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lstStyle/>
          <a:p>
            <a:pPr marL="0" indent="0" algn="just">
              <a:buNone/>
            </a:pPr>
            <a:r>
              <a:rPr lang="tr-TR" dirty="0" err="1"/>
              <a:t>However</a:t>
            </a:r>
            <a:r>
              <a:rPr lang="tr-TR" dirty="0"/>
              <a:t>, at </a:t>
            </a:r>
            <a:r>
              <a:rPr lang="tr-TR" dirty="0" err="1"/>
              <a:t>the</a:t>
            </a:r>
            <a:r>
              <a:rPr lang="tr-TR" dirty="0"/>
              <a:t> </a:t>
            </a:r>
            <a:r>
              <a:rPr lang="tr-TR" dirty="0" err="1"/>
              <a:t>end</a:t>
            </a:r>
            <a:r>
              <a:rPr lang="tr-TR" dirty="0"/>
              <a:t> of </a:t>
            </a:r>
            <a:r>
              <a:rPr lang="tr-TR" dirty="0" err="1"/>
              <a:t>the</a:t>
            </a:r>
            <a:r>
              <a:rPr lang="tr-TR" dirty="0"/>
              <a:t> </a:t>
            </a:r>
            <a:r>
              <a:rPr lang="tr-TR" dirty="0" err="1"/>
              <a:t>story</a:t>
            </a:r>
            <a:r>
              <a:rPr lang="tr-TR" dirty="0"/>
              <a:t> </a:t>
            </a:r>
            <a:r>
              <a:rPr lang="tr-TR" dirty="0" err="1"/>
              <a:t>she</a:t>
            </a:r>
            <a:r>
              <a:rPr lang="tr-TR" dirty="0"/>
              <a:t> </a:t>
            </a:r>
            <a:r>
              <a:rPr lang="tr-TR" dirty="0" err="1"/>
              <a:t>dies</a:t>
            </a:r>
            <a:r>
              <a:rPr lang="tr-TR" dirty="0"/>
              <a:t> </a:t>
            </a:r>
            <a:r>
              <a:rPr lang="tr-TR" dirty="0" err="1"/>
              <a:t>when</a:t>
            </a:r>
            <a:r>
              <a:rPr lang="tr-TR" dirty="0"/>
              <a:t> </a:t>
            </a:r>
            <a:r>
              <a:rPr lang="tr-TR" dirty="0" err="1"/>
              <a:t>she</a:t>
            </a:r>
            <a:r>
              <a:rPr lang="tr-TR" dirty="0"/>
              <a:t> </a:t>
            </a:r>
            <a:r>
              <a:rPr lang="tr-TR" dirty="0" err="1"/>
              <a:t>sees</a:t>
            </a:r>
            <a:r>
              <a:rPr lang="tr-TR" dirty="0"/>
              <a:t> her </a:t>
            </a:r>
            <a:r>
              <a:rPr lang="tr-TR" dirty="0" err="1"/>
              <a:t>husband</a:t>
            </a:r>
            <a:r>
              <a:rPr lang="tr-TR" dirty="0"/>
              <a:t>, </a:t>
            </a:r>
            <a:r>
              <a:rPr lang="tr-TR" dirty="0" err="1"/>
              <a:t>Brently</a:t>
            </a:r>
            <a:r>
              <a:rPr lang="tr-TR" dirty="0"/>
              <a:t> </a:t>
            </a:r>
            <a:r>
              <a:rPr lang="tr-TR" dirty="0" err="1"/>
              <a:t>Mallard</a:t>
            </a:r>
            <a:r>
              <a:rPr lang="tr-TR" dirty="0"/>
              <a:t>, </a:t>
            </a:r>
            <a:r>
              <a:rPr lang="tr-TR" dirty="0" err="1"/>
              <a:t>alive</a:t>
            </a:r>
            <a:r>
              <a:rPr lang="tr-TR" dirty="0"/>
              <a:t>.</a:t>
            </a:r>
          </a:p>
          <a:p>
            <a:pPr marL="0" indent="0" algn="just">
              <a:buNone/>
            </a:pPr>
            <a:endParaRPr lang="tr-TR" dirty="0"/>
          </a:p>
          <a:p>
            <a:pPr marL="0" indent="0" algn="just">
              <a:buNone/>
            </a:pPr>
            <a:r>
              <a:rPr lang="tr-TR" dirty="0" err="1"/>
              <a:t>The</a:t>
            </a:r>
            <a:r>
              <a:rPr lang="tr-TR" dirty="0"/>
              <a:t> </a:t>
            </a:r>
            <a:r>
              <a:rPr lang="tr-TR" dirty="0" err="1"/>
              <a:t>end</a:t>
            </a:r>
            <a:r>
              <a:rPr lang="tr-TR" dirty="0"/>
              <a:t> of </a:t>
            </a:r>
            <a:r>
              <a:rPr lang="tr-TR" dirty="0" err="1"/>
              <a:t>the</a:t>
            </a:r>
            <a:r>
              <a:rPr lang="tr-TR" dirty="0"/>
              <a:t> </a:t>
            </a:r>
            <a:r>
              <a:rPr lang="tr-TR" dirty="0" err="1"/>
              <a:t>story</a:t>
            </a:r>
            <a:r>
              <a:rPr lang="tr-TR" dirty="0"/>
              <a:t> </a:t>
            </a:r>
            <a:r>
              <a:rPr lang="tr-TR" dirty="0" err="1"/>
              <a:t>may</a:t>
            </a:r>
            <a:r>
              <a:rPr lang="tr-TR" dirty="0"/>
              <a:t> be </a:t>
            </a:r>
            <a:r>
              <a:rPr lang="tr-TR" dirty="0" err="1"/>
              <a:t>tragic</a:t>
            </a:r>
            <a:r>
              <a:rPr lang="tr-TR" dirty="0"/>
              <a:t> but a </a:t>
            </a:r>
            <a:r>
              <a:rPr lang="tr-TR" dirty="0" err="1"/>
              <a:t>woman’s</a:t>
            </a:r>
            <a:r>
              <a:rPr lang="tr-TR" dirty="0"/>
              <a:t> </a:t>
            </a:r>
            <a:r>
              <a:rPr lang="tr-TR" dirty="0" err="1"/>
              <a:t>understanding</a:t>
            </a:r>
            <a:r>
              <a:rPr lang="tr-TR" dirty="0"/>
              <a:t> </a:t>
            </a:r>
            <a:r>
              <a:rPr lang="tr-TR" dirty="0" err="1"/>
              <a:t>what</a:t>
            </a:r>
            <a:r>
              <a:rPr lang="tr-TR" dirty="0"/>
              <a:t> </a:t>
            </a:r>
            <a:r>
              <a:rPr lang="tr-TR" dirty="0" err="1"/>
              <a:t>freedom</a:t>
            </a:r>
            <a:r>
              <a:rPr lang="tr-TR" dirty="0"/>
              <a:t> is  </a:t>
            </a:r>
            <a:r>
              <a:rPr lang="tr-TR" dirty="0" err="1"/>
              <a:t>like</a:t>
            </a:r>
            <a:r>
              <a:rPr lang="tr-TR" dirty="0"/>
              <a:t> is  </a:t>
            </a:r>
            <a:r>
              <a:rPr lang="tr-TR" dirty="0" err="1"/>
              <a:t>more</a:t>
            </a:r>
            <a:r>
              <a:rPr lang="tr-TR" dirty="0"/>
              <a:t> </a:t>
            </a:r>
            <a:r>
              <a:rPr lang="tr-TR" dirty="0" err="1"/>
              <a:t>effective</a:t>
            </a:r>
            <a:r>
              <a:rPr lang="tr-TR" dirty="0"/>
              <a:t>.</a:t>
            </a:r>
          </a:p>
          <a:p>
            <a:pPr marL="0" indent="0" algn="just">
              <a:buNone/>
            </a:pPr>
            <a:endParaRPr lang="tr-TR" dirty="0"/>
          </a:p>
          <a:p>
            <a:pPr marL="0" indent="0" algn="just">
              <a:buNone/>
            </a:pPr>
            <a:r>
              <a:rPr lang="tr-TR" dirty="0" err="1"/>
              <a:t>So</a:t>
            </a:r>
            <a:r>
              <a:rPr lang="tr-TR" dirty="0"/>
              <a:t>, it </a:t>
            </a:r>
            <a:r>
              <a:rPr lang="tr-TR" dirty="0" err="1"/>
              <a:t>will</a:t>
            </a:r>
            <a:r>
              <a:rPr lang="tr-TR" dirty="0"/>
              <a:t> not be </a:t>
            </a:r>
            <a:r>
              <a:rPr lang="tr-TR" dirty="0" err="1"/>
              <a:t>wrong</a:t>
            </a:r>
            <a:r>
              <a:rPr lang="tr-TR" dirty="0"/>
              <a:t> </a:t>
            </a:r>
            <a:r>
              <a:rPr lang="tr-TR" dirty="0" err="1"/>
              <a:t>if</a:t>
            </a:r>
            <a:r>
              <a:rPr lang="tr-TR" dirty="0"/>
              <a:t> </a:t>
            </a:r>
            <a:r>
              <a:rPr lang="tr-TR" dirty="0" err="1"/>
              <a:t>we</a:t>
            </a:r>
            <a:r>
              <a:rPr lang="tr-TR" dirty="0"/>
              <a:t> </a:t>
            </a:r>
            <a:r>
              <a:rPr lang="tr-TR" dirty="0" err="1"/>
              <a:t>assert</a:t>
            </a:r>
            <a:r>
              <a:rPr lang="tr-TR" dirty="0"/>
              <a:t> </a:t>
            </a:r>
            <a:r>
              <a:rPr lang="tr-TR" dirty="0" err="1"/>
              <a:t>that</a:t>
            </a:r>
            <a:r>
              <a:rPr lang="tr-TR" dirty="0"/>
              <a:t> Chopin </a:t>
            </a:r>
            <a:r>
              <a:rPr lang="tr-TR" dirty="0" err="1"/>
              <a:t>defies</a:t>
            </a:r>
            <a:r>
              <a:rPr lang="tr-TR" dirty="0"/>
              <a:t> </a:t>
            </a:r>
            <a:r>
              <a:rPr lang="tr-TR" dirty="0" err="1"/>
              <a:t>the</a:t>
            </a:r>
            <a:r>
              <a:rPr lang="tr-TR" dirty="0"/>
              <a:t> </a:t>
            </a:r>
            <a:r>
              <a:rPr lang="tr-TR" dirty="0" err="1"/>
              <a:t>patriarchal</a:t>
            </a:r>
            <a:r>
              <a:rPr lang="tr-TR" dirty="0"/>
              <a:t> </a:t>
            </a:r>
            <a:r>
              <a:rPr lang="tr-TR" dirty="0" err="1"/>
              <a:t>order</a:t>
            </a:r>
            <a:r>
              <a:rPr lang="tr-TR" dirty="0"/>
              <a:t> </a:t>
            </a:r>
            <a:r>
              <a:rPr lang="tr-TR" dirty="0" err="1"/>
              <a:t>by</a:t>
            </a:r>
            <a:r>
              <a:rPr lang="tr-TR" dirty="0"/>
              <a:t> </a:t>
            </a:r>
            <a:r>
              <a:rPr lang="tr-TR" dirty="0" err="1"/>
              <a:t>subverting</a:t>
            </a:r>
            <a:r>
              <a:rPr lang="tr-TR" dirty="0"/>
              <a:t> </a:t>
            </a:r>
            <a:r>
              <a:rPr lang="tr-TR" dirty="0" err="1"/>
              <a:t>the</a:t>
            </a:r>
            <a:r>
              <a:rPr lang="tr-TR" dirty="0"/>
              <a:t> ‘</a:t>
            </a:r>
            <a:r>
              <a:rPr lang="tr-TR" dirty="0" err="1"/>
              <a:t>facts</a:t>
            </a:r>
            <a:r>
              <a:rPr lang="tr-TR" dirty="0"/>
              <a:t>’ </a:t>
            </a:r>
            <a:r>
              <a:rPr lang="tr-TR" dirty="0" err="1"/>
              <a:t>known</a:t>
            </a:r>
            <a:r>
              <a:rPr lang="tr-TR" dirty="0"/>
              <a:t> </a:t>
            </a:r>
            <a:r>
              <a:rPr lang="tr-TR" dirty="0" err="1"/>
              <a:t>for</a:t>
            </a:r>
            <a:r>
              <a:rPr lang="tr-TR" dirty="0"/>
              <a:t> </a:t>
            </a:r>
            <a:r>
              <a:rPr lang="tr-TR" dirty="0" err="1"/>
              <a:t>long</a:t>
            </a:r>
            <a:r>
              <a:rPr lang="tr-TR" dirty="0"/>
              <a:t> </a:t>
            </a:r>
            <a:r>
              <a:rPr lang="tr-TR" dirty="0" err="1"/>
              <a:t>years</a:t>
            </a:r>
            <a:r>
              <a:rPr lang="tr-TR" dirty="0"/>
              <a:t> </a:t>
            </a:r>
            <a:r>
              <a:rPr lang="tr-TR" dirty="0" err="1"/>
              <a:t>or</a:t>
            </a:r>
            <a:r>
              <a:rPr lang="tr-TR" dirty="0"/>
              <a:t> </a:t>
            </a:r>
            <a:r>
              <a:rPr lang="tr-TR" dirty="0" err="1"/>
              <a:t>ages</a:t>
            </a:r>
            <a:r>
              <a:rPr lang="tr-TR" dirty="0"/>
              <a:t>.</a:t>
            </a:r>
          </a:p>
        </p:txBody>
      </p:sp>
    </p:spTree>
    <p:extLst>
      <p:ext uri="{BB962C8B-B14F-4D97-AF65-F5344CB8AC3E}">
        <p14:creationId xmlns:p14="http://schemas.microsoft.com/office/powerpoint/2010/main" val="421007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err="1"/>
              <a:t>In</a:t>
            </a:r>
            <a:r>
              <a:rPr lang="tr-TR" dirty="0"/>
              <a:t> </a:t>
            </a:r>
            <a:r>
              <a:rPr lang="tr-TR" dirty="0" err="1"/>
              <a:t>order</a:t>
            </a:r>
            <a:r>
              <a:rPr lang="tr-TR" dirty="0"/>
              <a:t> </a:t>
            </a:r>
            <a:r>
              <a:rPr lang="tr-TR" dirty="0" err="1"/>
              <a:t>to</a:t>
            </a:r>
            <a:r>
              <a:rPr lang="tr-TR" dirty="0"/>
              <a:t> </a:t>
            </a:r>
            <a:r>
              <a:rPr lang="tr-TR" dirty="0" err="1"/>
              <a:t>understand</a:t>
            </a:r>
            <a:r>
              <a:rPr lang="tr-TR" dirty="0"/>
              <a:t> </a:t>
            </a:r>
            <a:r>
              <a:rPr lang="tr-TR" dirty="0" err="1"/>
              <a:t>the</a:t>
            </a:r>
            <a:r>
              <a:rPr lang="tr-TR" dirty="0"/>
              <a:t> </a:t>
            </a:r>
            <a:r>
              <a:rPr lang="tr-TR" dirty="0" err="1"/>
              <a:t>message</a:t>
            </a:r>
            <a:r>
              <a:rPr lang="tr-TR" dirty="0"/>
              <a:t> </a:t>
            </a:r>
            <a:r>
              <a:rPr lang="tr-TR" dirty="0" err="1"/>
              <a:t>behind</a:t>
            </a:r>
            <a:r>
              <a:rPr lang="tr-TR" dirty="0"/>
              <a:t> </a:t>
            </a:r>
            <a:r>
              <a:rPr lang="tr-TR" dirty="0" err="1"/>
              <a:t>these</a:t>
            </a:r>
            <a:r>
              <a:rPr lang="tr-TR" dirty="0"/>
              <a:t> </a:t>
            </a:r>
            <a:r>
              <a:rPr lang="tr-TR" dirty="0" err="1"/>
              <a:t>short</a:t>
            </a:r>
            <a:r>
              <a:rPr lang="tr-TR" dirty="0"/>
              <a:t> </a:t>
            </a:r>
            <a:r>
              <a:rPr lang="tr-TR" dirty="0" err="1"/>
              <a:t>stories</a:t>
            </a:r>
            <a:r>
              <a:rPr lang="tr-TR" dirty="0"/>
              <a:t>, </a:t>
            </a:r>
            <a:r>
              <a:rPr lang="tr-TR" dirty="0" err="1"/>
              <a:t>we</a:t>
            </a:r>
            <a:r>
              <a:rPr lang="tr-TR" dirty="0"/>
              <a:t> </a:t>
            </a:r>
            <a:r>
              <a:rPr lang="tr-TR" dirty="0" err="1"/>
              <a:t>should</a:t>
            </a:r>
            <a:r>
              <a:rPr lang="tr-TR" dirty="0"/>
              <a:t> </a:t>
            </a:r>
            <a:r>
              <a:rPr lang="tr-TR" dirty="0" err="1"/>
              <a:t>try</a:t>
            </a:r>
            <a:r>
              <a:rPr lang="tr-TR" dirty="0"/>
              <a:t> </a:t>
            </a:r>
            <a:r>
              <a:rPr lang="tr-TR" dirty="0" err="1"/>
              <a:t>to</a:t>
            </a:r>
            <a:r>
              <a:rPr lang="tr-TR" dirty="0"/>
              <a:t> </a:t>
            </a:r>
            <a:r>
              <a:rPr lang="tr-TR" dirty="0" err="1"/>
              <a:t>find</a:t>
            </a:r>
            <a:r>
              <a:rPr lang="tr-TR" dirty="0"/>
              <a:t> </a:t>
            </a:r>
            <a:r>
              <a:rPr lang="tr-TR" dirty="0" err="1"/>
              <a:t>answers</a:t>
            </a:r>
            <a:r>
              <a:rPr lang="tr-TR" dirty="0"/>
              <a:t> </a:t>
            </a:r>
            <a:r>
              <a:rPr lang="tr-TR" dirty="0" err="1"/>
              <a:t>to</a:t>
            </a:r>
            <a:r>
              <a:rPr lang="tr-TR" dirty="0"/>
              <a:t> </a:t>
            </a:r>
            <a:r>
              <a:rPr lang="tr-TR" dirty="0" err="1"/>
              <a:t>the</a:t>
            </a:r>
            <a:r>
              <a:rPr lang="tr-TR" dirty="0"/>
              <a:t> </a:t>
            </a:r>
            <a:r>
              <a:rPr lang="tr-TR" dirty="0" err="1"/>
              <a:t>following</a:t>
            </a:r>
            <a:r>
              <a:rPr lang="tr-TR" dirty="0"/>
              <a:t> </a:t>
            </a:r>
            <a:r>
              <a:rPr lang="tr-TR" dirty="0" err="1"/>
              <a:t>questions</a:t>
            </a:r>
            <a:r>
              <a:rPr lang="tr-TR" dirty="0"/>
              <a:t>.</a:t>
            </a:r>
          </a:p>
        </p:txBody>
      </p:sp>
    </p:spTree>
    <p:extLst>
      <p:ext uri="{BB962C8B-B14F-4D97-AF65-F5344CB8AC3E}">
        <p14:creationId xmlns:p14="http://schemas.microsoft.com/office/powerpoint/2010/main" val="314873525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1401</TotalTime>
  <Words>2655</Words>
  <Application>Microsoft Office PowerPoint</Application>
  <PresentationFormat>Ekran Gösterisi (4:3)</PresentationFormat>
  <Paragraphs>216</Paragraphs>
  <Slides>65</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65</vt:i4>
      </vt:variant>
    </vt:vector>
  </HeadingPairs>
  <TitlesOfParts>
    <vt:vector size="70" baseType="lpstr">
      <vt:lpstr>Arial</vt:lpstr>
      <vt:lpstr>Calibri</vt:lpstr>
      <vt:lpstr>Garamond</vt:lpstr>
      <vt:lpstr>Ofis Teması</vt:lpstr>
      <vt:lpstr>Organik</vt:lpstr>
      <vt:lpstr>PowerPoint Sunusu</vt:lpstr>
      <vt:lpstr>ING218 SELECTIONS FROM ANGLOPHONE LITERATURE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Sojourner Truth asks this question: «Aint’t I A Woman?»</vt:lpstr>
      <vt:lpstr>PowerPoint Sunusu</vt:lpstr>
      <vt:lpstr>PowerPoint Sunusu</vt:lpstr>
      <vt:lpstr>Ain’t I a Woman?</vt:lpstr>
      <vt:lpstr>Ain’t I a Woman?</vt:lpstr>
      <vt:lpstr>Ain’t I a Woman?</vt:lpstr>
      <vt:lpstr>PowerPoint Sunusu</vt:lpstr>
      <vt:lpstr>The speech «Why I Want a Wife?», a legendary feminist satire, was delivered bu Judy Syfers on August 26, 1970.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Miriam Schapiro</vt:lpstr>
      <vt:lpstr>PowerPoint Sunusu</vt:lpstr>
      <vt:lpstr>PowerPoint Sunusu</vt:lpstr>
      <vt:lpstr>PowerPoint Sunusu</vt:lpstr>
      <vt:lpstr>PowerPoint Sunusu</vt:lpstr>
      <vt:lpstr>PowerPoint Sunusu</vt:lpstr>
      <vt:lpstr>PowerPoint Sunusu</vt:lpstr>
      <vt:lpstr>Susan Glaspell (1876-1948)</vt:lpstr>
      <vt:lpstr>an American Pulitzer Prize-winning playwright, actress, novelist, and journalist. </vt:lpstr>
      <vt:lpstr>PowerPoint Sunusu</vt:lpstr>
      <vt:lpstr>Betty Friedan (1921-2006)</vt:lpstr>
      <vt:lpstr>Betty Friedan</vt:lpstr>
      <vt:lpstr>Betty Friedan (1921-2006)</vt:lpstr>
      <vt:lpstr>PowerPoint Sunusu</vt:lpstr>
      <vt:lpstr>PowerPoint Sunusu</vt:lpstr>
      <vt:lpstr>Ernest Hemingway (1899-1961)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DTCF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READER-RESPONSE CRITICISM</dc:title>
  <dc:creator>AÜ</dc:creator>
  <cp:lastModifiedBy>Pc</cp:lastModifiedBy>
  <cp:revision>184</cp:revision>
  <dcterms:created xsi:type="dcterms:W3CDTF">2015-03-31T11:34:17Z</dcterms:created>
  <dcterms:modified xsi:type="dcterms:W3CDTF">2018-03-07T05:36:03Z</dcterms:modified>
</cp:coreProperties>
</file>