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1" r:id="rId4"/>
    <p:sldId id="257" r:id="rId5"/>
    <p:sldId id="25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9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06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29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5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49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333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51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76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36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218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31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613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B1A52-570F-4930-8AB5-F121C657732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819CA-EA8A-44A2-8243-7D178A666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91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20431" y="1005462"/>
            <a:ext cx="3915816" cy="506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94" b="1" dirty="0"/>
              <a:t>DÜNYA ve TÜRKİYE İKLİMİ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7873492" y="1700907"/>
            <a:ext cx="2358403" cy="339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4" b="1" dirty="0"/>
              <a:t>Yrd. Doç. Dr. Erkan Yılmaz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22998" y="4977364"/>
            <a:ext cx="46921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3280" indent="-183280">
              <a:buFont typeface="Arial" panose="020B0604020202020204" pitchFamily="34" charset="0"/>
              <a:buChar char="•"/>
            </a:pPr>
            <a:r>
              <a:rPr lang="tr-TR" b="1" dirty="0"/>
              <a:t>Dünya’da Aylık Basınç Dağılışı</a:t>
            </a:r>
          </a:p>
          <a:p>
            <a:pPr marL="183280" indent="-183280">
              <a:buFont typeface="Arial" panose="020B0604020202020204" pitchFamily="34" charset="0"/>
              <a:buChar char="•"/>
            </a:pPr>
            <a:r>
              <a:rPr lang="tr-TR" b="1" dirty="0"/>
              <a:t>Dünya’da Aylık Rüzgar Şartları</a:t>
            </a:r>
          </a:p>
          <a:p>
            <a:pPr marL="183280" indent="-183280">
              <a:buFont typeface="Arial" panose="020B0604020202020204" pitchFamily="34" charset="0"/>
              <a:buChar char="•"/>
            </a:pPr>
            <a:r>
              <a:rPr lang="tr-TR" b="1" dirty="0"/>
              <a:t>Dünya’da Aylık Yağış Dağılışı</a:t>
            </a:r>
          </a:p>
          <a:p>
            <a:pPr marL="183280" indent="-183280">
              <a:buFont typeface="Arial" panose="020B0604020202020204" pitchFamily="34" charset="0"/>
              <a:buChar char="•"/>
            </a:pPr>
            <a:r>
              <a:rPr lang="tr-TR" b="1" dirty="0"/>
              <a:t>Dünya’da Aylık Sıcaklık Dağılışı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9035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300696" y="0"/>
            <a:ext cx="2885470" cy="30777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1400" b="1" dirty="0"/>
              <a:t>Dünya’da Aylara Göre Basınç Dağılışı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1168670" y="6403609"/>
            <a:ext cx="1017496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Aralık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1174504" y="2399108"/>
            <a:ext cx="1017496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Ocak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1174504" y="2768440"/>
            <a:ext cx="1017496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Şubat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1174504" y="3137772"/>
            <a:ext cx="1017496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Mart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1174504" y="3507104"/>
            <a:ext cx="1017496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Nisan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1174504" y="3876436"/>
            <a:ext cx="1017496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Mayıs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1174504" y="4245768"/>
            <a:ext cx="1017496" cy="276999"/>
          </a:xfrm>
          <a:prstGeom prst="rect">
            <a:avLst/>
          </a:prstGeom>
          <a:solidFill>
            <a:srgbClr val="F0945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Haziran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11174504" y="4615100"/>
            <a:ext cx="1017496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Temmuz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1174504" y="4984432"/>
            <a:ext cx="1017496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Ağustos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1168670" y="5353764"/>
            <a:ext cx="1023330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tr-TR" sz="1200" b="1" dirty="0"/>
              <a:t>Eylül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11168670" y="5723096"/>
            <a:ext cx="1023330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Ekim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1168670" y="6092428"/>
            <a:ext cx="1023330" cy="276999"/>
          </a:xfrm>
          <a:prstGeom prst="rect">
            <a:avLst/>
          </a:prstGeom>
          <a:solidFill>
            <a:srgbClr val="E3E8B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Kasım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1635"/>
            <a:ext cx="10796400" cy="5403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8870"/>
            <a:ext cx="10796400" cy="54036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8870"/>
            <a:ext cx="10796400" cy="5403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7165"/>
            <a:ext cx="10796400" cy="54036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6105"/>
            <a:ext cx="10796400" cy="54036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3340"/>
            <a:ext cx="10796400" cy="5403600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9930"/>
            <a:ext cx="10796400" cy="5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5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413354" y="-19761"/>
            <a:ext cx="2778646" cy="30777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1400" b="1" dirty="0"/>
              <a:t>Dünya’da Aylara Göre Yağış Dağılışı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1168670" y="6403609"/>
            <a:ext cx="1017496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Aralık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1174504" y="2399108"/>
            <a:ext cx="1017496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Ocak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1174504" y="2768440"/>
            <a:ext cx="1017496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Şubat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1174504" y="3137772"/>
            <a:ext cx="1017496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Mart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1174504" y="3507104"/>
            <a:ext cx="1017496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Nisan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1174504" y="3876436"/>
            <a:ext cx="1017496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Mayıs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1174504" y="4245768"/>
            <a:ext cx="1017496" cy="276999"/>
          </a:xfrm>
          <a:prstGeom prst="rect">
            <a:avLst/>
          </a:prstGeom>
          <a:solidFill>
            <a:srgbClr val="F0945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Haziran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11174504" y="4615100"/>
            <a:ext cx="1017496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Temmuz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1174504" y="4984432"/>
            <a:ext cx="1017496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Ağustos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1168670" y="5353764"/>
            <a:ext cx="1023330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tr-TR" sz="1200" b="1" dirty="0"/>
              <a:t>Eylül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11168670" y="5723096"/>
            <a:ext cx="1023330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Ekim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1168670" y="6092428"/>
            <a:ext cx="1023330" cy="276999"/>
          </a:xfrm>
          <a:prstGeom prst="rect">
            <a:avLst/>
          </a:prstGeom>
          <a:solidFill>
            <a:srgbClr val="E3E8B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Kasım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4400"/>
            <a:ext cx="10796400" cy="5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413354" y="-19761"/>
            <a:ext cx="2778646" cy="30777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1400" b="1" dirty="0"/>
              <a:t>Dünya’da Aylara Göre Yağış Dağılışı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1168670" y="6403609"/>
            <a:ext cx="1017496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Aralık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1174504" y="2399108"/>
            <a:ext cx="1017496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Ocak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1174504" y="2768440"/>
            <a:ext cx="1017496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Şubat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1174504" y="3137772"/>
            <a:ext cx="1017496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Mart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1174504" y="3507104"/>
            <a:ext cx="1017496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Nisan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1174504" y="3876436"/>
            <a:ext cx="1017496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Mayıs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1174504" y="4245768"/>
            <a:ext cx="1017496" cy="276999"/>
          </a:xfrm>
          <a:prstGeom prst="rect">
            <a:avLst/>
          </a:prstGeom>
          <a:solidFill>
            <a:srgbClr val="F0945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Haziran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11174504" y="4615100"/>
            <a:ext cx="1017496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Temmuz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1174504" y="4984432"/>
            <a:ext cx="1017496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Ağustos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1168670" y="5353764"/>
            <a:ext cx="1023330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tr-TR" sz="1200" b="1" dirty="0"/>
              <a:t>Eylül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11168670" y="5723096"/>
            <a:ext cx="1023330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Ekim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1168670" y="6092428"/>
            <a:ext cx="1023330" cy="276999"/>
          </a:xfrm>
          <a:prstGeom prst="rect">
            <a:avLst/>
          </a:prstGeom>
          <a:solidFill>
            <a:srgbClr val="E3E8B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Kasım</a:t>
            </a:r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49" name="Resim 4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7146"/>
            <a:ext cx="11030674" cy="552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3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229009" y="0"/>
            <a:ext cx="2962991" cy="30777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1400" b="1" dirty="0"/>
              <a:t>Dünya’da Aylara Göre Sıcaklık Dağılışı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1168670" y="6403609"/>
            <a:ext cx="1017496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Aralık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1174504" y="2399108"/>
            <a:ext cx="1017496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Ocak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1174504" y="2768440"/>
            <a:ext cx="1017496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Şubat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1174504" y="3137772"/>
            <a:ext cx="1017496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Mart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1174504" y="3507104"/>
            <a:ext cx="1017496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Nisan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1174504" y="3876436"/>
            <a:ext cx="1017496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Mayıs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1174504" y="4245768"/>
            <a:ext cx="1017496" cy="276999"/>
          </a:xfrm>
          <a:prstGeom prst="rect">
            <a:avLst/>
          </a:prstGeom>
          <a:solidFill>
            <a:srgbClr val="F0945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Haziran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11174504" y="4615100"/>
            <a:ext cx="1017496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Temmuz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1174504" y="4984432"/>
            <a:ext cx="1017496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Ağustos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1168670" y="5353764"/>
            <a:ext cx="1023330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tr-TR" sz="1200" b="1" dirty="0"/>
              <a:t>Eylül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11168670" y="5723096"/>
            <a:ext cx="1023330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Ekim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1168670" y="6092428"/>
            <a:ext cx="1023330" cy="276999"/>
          </a:xfrm>
          <a:prstGeom prst="rect">
            <a:avLst/>
          </a:prstGeom>
          <a:solidFill>
            <a:srgbClr val="E3E8B6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Kasım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80619"/>
            <a:ext cx="11126110" cy="55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1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96</Words>
  <Application>Microsoft Office PowerPoint</Application>
  <PresentationFormat>Geniş ekran</PresentationFormat>
  <Paragraphs>58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14</cp:revision>
  <dcterms:created xsi:type="dcterms:W3CDTF">2015-10-29T19:18:02Z</dcterms:created>
  <dcterms:modified xsi:type="dcterms:W3CDTF">2017-11-28T08:16:01Z</dcterms:modified>
</cp:coreProperties>
</file>