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74" r:id="rId4"/>
    <p:sldId id="281" r:id="rId5"/>
    <p:sldId id="282"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86" d="100"/>
          <a:sy n="86" d="100"/>
        </p:scale>
        <p:origin x="152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8" name="Picture 7" descr="TitlePageOverlay.png"/>
          <p:cNvPicPr>
            <a:picLocks noChangeAspect="1"/>
          </p:cNvPicPr>
          <p:nvPr/>
        </p:nvPicPr>
        <p:blipFill>
          <a:blip r:embed="rId2"/>
          <a:stretch>
            <a:fillRect/>
          </a:stretch>
        </p:blipFill>
        <p:spPr>
          <a:xfrm>
            <a:off x="0" y="0"/>
            <a:ext cx="9144000" cy="6858000"/>
          </a:xfrm>
          <a:prstGeom prst="rect">
            <a:avLst/>
          </a:prstGeom>
        </p:spPr>
      </p:pic>
      <p:sp>
        <p:nvSpPr>
          <p:cNvPr id="2" name="Title 1"/>
          <p:cNvSpPr>
            <a:spLocks noGrp="1"/>
          </p:cNvSpPr>
          <p:nvPr>
            <p:ph type="ctrTitle"/>
          </p:nvPr>
        </p:nvSpPr>
        <p:spPr>
          <a:xfrm>
            <a:off x="571500" y="1676401"/>
            <a:ext cx="8001000" cy="2424766"/>
          </a:xfrm>
        </p:spPr>
        <p:txBody>
          <a:bodyPr anchor="b" anchorCtr="0">
            <a:noAutofit/>
          </a:bodyPr>
          <a:lstStyle>
            <a:lvl1pPr>
              <a:defRPr sz="5600">
                <a:solidFill>
                  <a:schemeClr val="tx1"/>
                </a:solidFill>
              </a:defRPr>
            </a:lvl1pPr>
          </a:lstStyle>
          <a:p>
            <a:r>
              <a:rPr lang="tr-TR" smtClean="0"/>
              <a:t>Click to edit Master title style</a:t>
            </a:r>
            <a:endParaRPr/>
          </a:p>
        </p:txBody>
      </p:sp>
      <p:sp>
        <p:nvSpPr>
          <p:cNvPr id="3" name="Subtitle 2"/>
          <p:cNvSpPr>
            <a:spLocks noGrp="1"/>
          </p:cNvSpPr>
          <p:nvPr>
            <p:ph type="subTitle" idx="1"/>
          </p:nvPr>
        </p:nvSpPr>
        <p:spPr>
          <a:xfrm>
            <a:off x="571500" y="4419600"/>
            <a:ext cx="8001000" cy="1219200"/>
          </a:xfrm>
        </p:spPr>
        <p:txBody>
          <a:bodyPr/>
          <a:lstStyle>
            <a:lvl1pPr marL="0" indent="0" algn="ctr">
              <a:spcAft>
                <a:spcPts val="0"/>
              </a:spcAft>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dirty="0"/>
          </a:p>
        </p:txBody>
      </p:sp>
      <p:sp>
        <p:nvSpPr>
          <p:cNvPr id="4" name="Date Placeholder 3"/>
          <p:cNvSpPr>
            <a:spLocks noGrp="1"/>
          </p:cNvSpPr>
          <p:nvPr>
            <p:ph type="dt" sz="half" idx="10"/>
          </p:nvPr>
        </p:nvSpPr>
        <p:spPr/>
        <p:txBody>
          <a:bodyPr/>
          <a:lstStyle/>
          <a:p>
            <a:fld id="{A4A6734C-E115-4BC5-9FB0-F9BF6FABFDA0}" type="datetimeFigureOut">
              <a:rPr lang="en-US" smtClean="0"/>
              <a:t>11/29/2019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a:t>
            </a:fld>
            <a:endParaRPr lang="en-US"/>
          </a:p>
        </p:txBody>
      </p:sp>
      <p:pic>
        <p:nvPicPr>
          <p:cNvPr id="9" name="Picture 8" descr="standardRule.png"/>
          <p:cNvPicPr>
            <a:picLocks noChangeAspect="1"/>
          </p:cNvPicPr>
          <p:nvPr/>
        </p:nvPicPr>
        <p:blipFill>
          <a:blip r:embed="rId3"/>
          <a:stretch>
            <a:fillRect/>
          </a:stretch>
        </p:blipFill>
        <p:spPr>
          <a:xfrm>
            <a:off x="2705100" y="41910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4360" y="434609"/>
            <a:ext cx="3749040" cy="1709928"/>
          </a:xfrm>
        </p:spPr>
        <p:txBody>
          <a:bodyPr vert="horz" lIns="91440" tIns="45720" rIns="91440" bIns="45720" rtlCol="0" anchor="b">
            <a:noAutofit/>
          </a:bodyPr>
          <a:lstStyle>
            <a:lvl1pPr algn="ctr" defTabSz="914400" rtl="0" eaLnBrk="1" latinLnBrk="0" hangingPunct="1">
              <a:spcBef>
                <a:spcPct val="0"/>
              </a:spcBef>
              <a:buNone/>
              <a:defRPr sz="3600" b="0" kern="1200">
                <a:solidFill>
                  <a:schemeClr val="tx1"/>
                </a:solidFill>
                <a:latin typeface="+mj-lt"/>
                <a:ea typeface="+mj-ea"/>
                <a:cs typeface="+mj-cs"/>
              </a:defRPr>
            </a:lvl1pPr>
          </a:lstStyle>
          <a:p>
            <a:r>
              <a:rPr lang="tr-TR" smtClean="0"/>
              <a:t>Click to edit Master title style</a:t>
            </a:r>
            <a:endParaRPr/>
          </a:p>
        </p:txBody>
      </p:sp>
      <p:sp>
        <p:nvSpPr>
          <p:cNvPr id="4" name="Text Placeholder 3"/>
          <p:cNvSpPr>
            <a:spLocks noGrp="1"/>
          </p:cNvSpPr>
          <p:nvPr>
            <p:ph type="body" sz="half" idx="2"/>
          </p:nvPr>
        </p:nvSpPr>
        <p:spPr>
          <a:xfrm>
            <a:off x="594360" y="2551176"/>
            <a:ext cx="3749040" cy="3145536"/>
          </a:xfrm>
        </p:spPr>
        <p:txBody>
          <a:bodyPr vert="horz" lIns="91440" tIns="45720" rIns="91440" bIns="45720" rtlCol="0">
            <a:normAutofit/>
          </a:bodyPr>
          <a:lstStyle>
            <a:lvl1pPr marL="0" indent="0">
              <a:spcAft>
                <a:spcPts val="1000"/>
              </a:spcAft>
              <a:buNone/>
              <a:defRPr sz="1800" kern="1200">
                <a:solidFill>
                  <a:schemeClr val="tx1"/>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0"/>
              </a:spcBef>
              <a:spcAft>
                <a:spcPts val="1800"/>
              </a:spcAft>
              <a:buFont typeface="Wingdings 2" pitchFamily="18" charset="2"/>
              <a:buNone/>
            </a:pPr>
            <a:r>
              <a:rPr lang="tr-TR" smtClean="0"/>
              <a:t>Click to edit Master text styles</a:t>
            </a:r>
          </a:p>
        </p:txBody>
      </p:sp>
      <p:sp>
        <p:nvSpPr>
          <p:cNvPr id="5" name="Date Placeholder 4"/>
          <p:cNvSpPr>
            <a:spLocks noGrp="1"/>
          </p:cNvSpPr>
          <p:nvPr>
            <p:ph type="dt" sz="half" idx="10"/>
          </p:nvPr>
        </p:nvSpPr>
        <p:spPr/>
        <p:txBody>
          <a:bodyPr/>
          <a:lstStyle/>
          <a:p>
            <a:fld id="{A4A6734C-E115-4BC5-9FB0-F9BF6FABFDA0}" type="datetimeFigureOut">
              <a:rPr lang="en-US" smtClean="0"/>
              <a:t>11/29/2019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a:t>
            </a:fld>
            <a:endParaRPr lang="en-US"/>
          </a:p>
        </p:txBody>
      </p:sp>
      <p:pic>
        <p:nvPicPr>
          <p:cNvPr id="8" name="Picture 7" descr="shortRule.png"/>
          <p:cNvPicPr>
            <a:picLocks noChangeAspect="1"/>
          </p:cNvPicPr>
          <p:nvPr/>
        </p:nvPicPr>
        <p:blipFill>
          <a:blip r:embed="rId2"/>
          <a:stretch>
            <a:fillRect/>
          </a:stretch>
        </p:blipFill>
        <p:spPr>
          <a:xfrm>
            <a:off x="1222898" y="2305609"/>
            <a:ext cx="2495550" cy="95250"/>
          </a:xfrm>
          <a:prstGeom prst="rect">
            <a:avLst/>
          </a:prstGeom>
          <a:effectLst>
            <a:outerShdw blurRad="25400" sx="101000" sy="101000" algn="ctr" rotWithShape="0">
              <a:prstClr val="black">
                <a:alpha val="40000"/>
              </a:prstClr>
            </a:outerShdw>
          </a:effectLst>
        </p:spPr>
      </p:pic>
      <p:pic>
        <p:nvPicPr>
          <p:cNvPr id="11" name="Picture 10" descr="parAvion.png"/>
          <p:cNvPicPr>
            <a:picLocks noChangeAspect="1"/>
          </p:cNvPicPr>
          <p:nvPr/>
        </p:nvPicPr>
        <p:blipFill>
          <a:blip r:embed="rId3"/>
          <a:stretch>
            <a:fillRect/>
          </a:stretch>
        </p:blipFill>
        <p:spPr>
          <a:xfrm rot="308222">
            <a:off x="6798020" y="538594"/>
            <a:ext cx="1808485" cy="516710"/>
          </a:xfrm>
          <a:prstGeom prst="rect">
            <a:avLst/>
          </a:prstGeom>
        </p:spPr>
      </p:pic>
      <p:sp>
        <p:nvSpPr>
          <p:cNvPr id="3" name="Picture Placeholder 2"/>
          <p:cNvSpPr>
            <a:spLocks noGrp="1"/>
          </p:cNvSpPr>
          <p:nvPr>
            <p:ph type="pic" idx="1"/>
          </p:nvPr>
        </p:nvSpPr>
        <p:spPr>
          <a:xfrm rot="150174">
            <a:off x="4827538" y="836203"/>
            <a:ext cx="3657600" cy="4937760"/>
          </a:xfrm>
          <a:solidFill>
            <a:srgbClr val="FFFFFF">
              <a:shade val="85000"/>
            </a:srgbClr>
          </a:solidFill>
          <a:ln w="31750" cap="sq">
            <a:solidFill>
              <a:srgbClr val="FDFDFD"/>
            </a:solidFill>
            <a:miter lim="800000"/>
          </a:ln>
          <a:effectLst>
            <a:outerShdw blurRad="88900" dist="44450" dir="756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picTx" preserve="1">
  <p:cSld name="Picture above Caption">
    <p:spTree>
      <p:nvGrpSpPr>
        <p:cNvPr id="1" name=""/>
        <p:cNvGrpSpPr/>
        <p:nvPr/>
      </p:nvGrpSpPr>
      <p:grpSpPr>
        <a:xfrm>
          <a:off x="0" y="0"/>
          <a:ext cx="0" cy="0"/>
          <a:chOff x="0" y="0"/>
          <a:chExt cx="0" cy="0"/>
        </a:xfrm>
      </p:grpSpPr>
      <p:pic>
        <p:nvPicPr>
          <p:cNvPr id="12" name="Picture 11" descr="TitlePageOverlay.png"/>
          <p:cNvPicPr>
            <a:picLocks noChangeAspect="1"/>
          </p:cNvPicPr>
          <p:nvPr/>
        </p:nvPicPr>
        <p:blipFill>
          <a:blip r:embed="rId2"/>
          <a:stretch>
            <a:fillRect/>
          </a:stretch>
        </p:blipFill>
        <p:spPr>
          <a:xfrm>
            <a:off x="0" y="0"/>
            <a:ext cx="9144000" cy="6858000"/>
          </a:xfrm>
          <a:prstGeom prst="rect">
            <a:avLst/>
          </a:prstGeom>
        </p:spPr>
      </p:pic>
      <p:sp>
        <p:nvSpPr>
          <p:cNvPr id="2" name="Title 1"/>
          <p:cNvSpPr>
            <a:spLocks noGrp="1"/>
          </p:cNvSpPr>
          <p:nvPr>
            <p:ph type="title"/>
          </p:nvPr>
        </p:nvSpPr>
        <p:spPr>
          <a:xfrm>
            <a:off x="571500" y="2924825"/>
            <a:ext cx="8001000" cy="1709928"/>
          </a:xfrm>
        </p:spPr>
        <p:txBody>
          <a:bodyPr vert="horz" lIns="91440" tIns="45720" rIns="91440" bIns="45720" rtlCol="0" anchor="b">
            <a:noAutofit/>
          </a:bodyPr>
          <a:lstStyle>
            <a:lvl1pPr algn="ctr" defTabSz="914400" rtl="0" eaLnBrk="1" latinLnBrk="0" hangingPunct="1">
              <a:spcBef>
                <a:spcPct val="0"/>
              </a:spcBef>
              <a:buNone/>
              <a:defRPr sz="4000" b="0" kern="1200">
                <a:solidFill>
                  <a:schemeClr val="tx1"/>
                </a:solidFill>
                <a:latin typeface="+mj-lt"/>
                <a:ea typeface="+mj-ea"/>
                <a:cs typeface="+mj-cs"/>
              </a:defRPr>
            </a:lvl1pPr>
          </a:lstStyle>
          <a:p>
            <a:r>
              <a:rPr lang="tr-TR" smtClean="0"/>
              <a:t>Click to edit Master title style</a:t>
            </a:r>
            <a:endParaRPr/>
          </a:p>
        </p:txBody>
      </p:sp>
      <p:sp>
        <p:nvSpPr>
          <p:cNvPr id="4" name="Text Placeholder 3"/>
          <p:cNvSpPr>
            <a:spLocks noGrp="1"/>
          </p:cNvSpPr>
          <p:nvPr>
            <p:ph type="body" sz="half" idx="2"/>
          </p:nvPr>
        </p:nvSpPr>
        <p:spPr>
          <a:xfrm>
            <a:off x="571500" y="4800600"/>
            <a:ext cx="8001000" cy="1219200"/>
          </a:xfrm>
        </p:spPr>
        <p:txBody>
          <a:bodyPr vert="horz" lIns="91440" tIns="45720" rIns="91440" bIns="45720" rtlCol="0">
            <a:normAutofit/>
          </a:bodyPr>
          <a:lstStyle>
            <a:lvl1pPr marL="0" indent="0" algn="ctr">
              <a:spcAft>
                <a:spcPts val="300"/>
              </a:spcAft>
              <a:buNone/>
              <a:defRPr sz="1800" kern="1200">
                <a:solidFill>
                  <a:schemeClr val="tx1"/>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0"/>
              </a:spcBef>
              <a:spcAft>
                <a:spcPts val="1800"/>
              </a:spcAft>
              <a:buFont typeface="Wingdings 2" pitchFamily="18" charset="2"/>
              <a:buNone/>
            </a:pPr>
            <a:r>
              <a:rPr lang="tr-TR" smtClean="0"/>
              <a:t>Click to edit Master text styles</a:t>
            </a:r>
          </a:p>
        </p:txBody>
      </p:sp>
      <p:sp>
        <p:nvSpPr>
          <p:cNvPr id="5" name="Date Placeholder 4"/>
          <p:cNvSpPr>
            <a:spLocks noGrp="1"/>
          </p:cNvSpPr>
          <p:nvPr>
            <p:ph type="dt" sz="half" idx="10"/>
          </p:nvPr>
        </p:nvSpPr>
        <p:spPr/>
        <p:txBody>
          <a:bodyPr/>
          <a:lstStyle/>
          <a:p>
            <a:fld id="{A4A6734C-E115-4BC5-9FB0-F9BF6FABFDA0}" type="datetimeFigureOut">
              <a:rPr lang="en-US" smtClean="0"/>
              <a:t>11/29/2019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a:t>
            </a:fld>
            <a:endParaRPr lang="en-US"/>
          </a:p>
        </p:txBody>
      </p:sp>
      <p:pic>
        <p:nvPicPr>
          <p:cNvPr id="8" name="Picture 7" descr="shortRule.png"/>
          <p:cNvPicPr>
            <a:picLocks noChangeAspect="1"/>
          </p:cNvPicPr>
          <p:nvPr/>
        </p:nvPicPr>
        <p:blipFill>
          <a:blip r:embed="rId3"/>
          <a:stretch>
            <a:fillRect/>
          </a:stretch>
        </p:blipFill>
        <p:spPr>
          <a:xfrm>
            <a:off x="3324225" y="4666129"/>
            <a:ext cx="2495550" cy="95250"/>
          </a:xfrm>
          <a:prstGeom prst="rect">
            <a:avLst/>
          </a:prstGeom>
          <a:effectLst>
            <a:outerShdw blurRad="25400" sx="101000" sy="101000" algn="ctr" rotWithShape="0">
              <a:prstClr val="black">
                <a:alpha val="40000"/>
              </a:prstClr>
            </a:outerShdw>
          </a:effectLst>
        </p:spPr>
      </p:pic>
      <p:sp>
        <p:nvSpPr>
          <p:cNvPr id="3" name="Picture Placeholder 2"/>
          <p:cNvSpPr>
            <a:spLocks noGrp="1"/>
          </p:cNvSpPr>
          <p:nvPr>
            <p:ph type="pic" idx="1"/>
          </p:nvPr>
        </p:nvSpPr>
        <p:spPr>
          <a:xfrm rot="21355093">
            <a:off x="2359666" y="458370"/>
            <a:ext cx="4424669" cy="3079124"/>
          </a:xfrm>
          <a:solidFill>
            <a:srgbClr val="FFFFFF">
              <a:shade val="85000"/>
            </a:srgbClr>
          </a:solidFill>
          <a:ln w="31750" cap="sq">
            <a:solidFill>
              <a:srgbClr val="FDFDFD"/>
            </a:solidFill>
            <a:miter lim="800000"/>
          </a:ln>
          <a:effectLst>
            <a:outerShdw blurRad="88900" dist="44450" dir="9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picTx" preserve="1">
  <p:cSld name="2 Pictures above Caption">
    <p:spTree>
      <p:nvGrpSpPr>
        <p:cNvPr id="1" name=""/>
        <p:cNvGrpSpPr/>
        <p:nvPr/>
      </p:nvGrpSpPr>
      <p:grpSpPr>
        <a:xfrm>
          <a:off x="0" y="0"/>
          <a:ext cx="0" cy="0"/>
          <a:chOff x="0" y="0"/>
          <a:chExt cx="0" cy="0"/>
        </a:xfrm>
      </p:grpSpPr>
      <p:pic>
        <p:nvPicPr>
          <p:cNvPr id="12" name="Picture 11" descr="TitlePageOverlay.png"/>
          <p:cNvPicPr>
            <a:picLocks noChangeAspect="1"/>
          </p:cNvPicPr>
          <p:nvPr/>
        </p:nvPicPr>
        <p:blipFill>
          <a:blip r:embed="rId2"/>
          <a:stretch>
            <a:fillRect/>
          </a:stretch>
        </p:blipFill>
        <p:spPr>
          <a:xfrm>
            <a:off x="0" y="0"/>
            <a:ext cx="9144000" cy="6858000"/>
          </a:xfrm>
          <a:prstGeom prst="rect">
            <a:avLst/>
          </a:prstGeom>
        </p:spPr>
      </p:pic>
      <p:pic>
        <p:nvPicPr>
          <p:cNvPr id="11" name="Picture 10" descr="parAvion.png"/>
          <p:cNvPicPr>
            <a:picLocks noChangeAspect="1"/>
          </p:cNvPicPr>
          <p:nvPr/>
        </p:nvPicPr>
        <p:blipFill>
          <a:blip r:embed="rId3"/>
          <a:stretch>
            <a:fillRect/>
          </a:stretch>
        </p:blipFill>
        <p:spPr>
          <a:xfrm rot="308222">
            <a:off x="6835967" y="278688"/>
            <a:ext cx="1695954" cy="484558"/>
          </a:xfrm>
          <a:prstGeom prst="rect">
            <a:avLst/>
          </a:prstGeom>
        </p:spPr>
      </p:pic>
      <p:sp>
        <p:nvSpPr>
          <p:cNvPr id="2" name="Title 1"/>
          <p:cNvSpPr>
            <a:spLocks noGrp="1"/>
          </p:cNvSpPr>
          <p:nvPr>
            <p:ph type="title"/>
          </p:nvPr>
        </p:nvSpPr>
        <p:spPr>
          <a:xfrm>
            <a:off x="571500" y="2924825"/>
            <a:ext cx="8001000" cy="1709928"/>
          </a:xfrm>
        </p:spPr>
        <p:txBody>
          <a:bodyPr vert="horz" lIns="91440" tIns="45720" rIns="91440" bIns="45720" rtlCol="0" anchor="b">
            <a:noAutofit/>
          </a:bodyPr>
          <a:lstStyle>
            <a:lvl1pPr algn="ctr" defTabSz="914400" rtl="0" eaLnBrk="1" latinLnBrk="0" hangingPunct="1">
              <a:spcBef>
                <a:spcPct val="0"/>
              </a:spcBef>
              <a:buNone/>
              <a:defRPr sz="4000" b="0" kern="1200">
                <a:solidFill>
                  <a:schemeClr val="tx1"/>
                </a:solidFill>
                <a:latin typeface="+mj-lt"/>
                <a:ea typeface="+mj-ea"/>
                <a:cs typeface="+mj-cs"/>
              </a:defRPr>
            </a:lvl1pPr>
          </a:lstStyle>
          <a:p>
            <a:r>
              <a:rPr lang="tr-TR" smtClean="0"/>
              <a:t>Click to edit Master title style</a:t>
            </a:r>
            <a:endParaRPr/>
          </a:p>
        </p:txBody>
      </p:sp>
      <p:sp>
        <p:nvSpPr>
          <p:cNvPr id="4" name="Text Placeholder 3"/>
          <p:cNvSpPr>
            <a:spLocks noGrp="1"/>
          </p:cNvSpPr>
          <p:nvPr>
            <p:ph type="body" sz="half" idx="2"/>
          </p:nvPr>
        </p:nvSpPr>
        <p:spPr>
          <a:xfrm>
            <a:off x="571500" y="4800600"/>
            <a:ext cx="8001000" cy="1219200"/>
          </a:xfrm>
        </p:spPr>
        <p:txBody>
          <a:bodyPr vert="horz" lIns="91440" tIns="45720" rIns="91440" bIns="45720" rtlCol="0">
            <a:normAutofit/>
          </a:bodyPr>
          <a:lstStyle>
            <a:lvl1pPr marL="0" indent="0" algn="ctr">
              <a:spcAft>
                <a:spcPts val="300"/>
              </a:spcAft>
              <a:buNone/>
              <a:defRPr sz="1800" kern="1200">
                <a:solidFill>
                  <a:schemeClr val="tx1"/>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0"/>
              </a:spcBef>
              <a:spcAft>
                <a:spcPts val="1800"/>
              </a:spcAft>
              <a:buFont typeface="Wingdings 2" pitchFamily="18" charset="2"/>
              <a:buNone/>
            </a:pPr>
            <a:r>
              <a:rPr lang="tr-TR" smtClean="0"/>
              <a:t>Click to edit Master text styles</a:t>
            </a:r>
          </a:p>
        </p:txBody>
      </p:sp>
      <p:sp>
        <p:nvSpPr>
          <p:cNvPr id="5" name="Date Placeholder 4"/>
          <p:cNvSpPr>
            <a:spLocks noGrp="1"/>
          </p:cNvSpPr>
          <p:nvPr>
            <p:ph type="dt" sz="half" idx="10"/>
          </p:nvPr>
        </p:nvSpPr>
        <p:spPr/>
        <p:txBody>
          <a:bodyPr/>
          <a:lstStyle/>
          <a:p>
            <a:fld id="{A4A6734C-E115-4BC5-9FB0-F9BF6FABFDA0}" type="datetimeFigureOut">
              <a:rPr lang="en-US" smtClean="0"/>
              <a:t>11/29/2019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a:t>
            </a:fld>
            <a:endParaRPr lang="en-US"/>
          </a:p>
        </p:txBody>
      </p:sp>
      <p:pic>
        <p:nvPicPr>
          <p:cNvPr id="8" name="Picture 7" descr="shortRule.png"/>
          <p:cNvPicPr>
            <a:picLocks noChangeAspect="1"/>
          </p:cNvPicPr>
          <p:nvPr/>
        </p:nvPicPr>
        <p:blipFill>
          <a:blip r:embed="rId4"/>
          <a:stretch>
            <a:fillRect/>
          </a:stretch>
        </p:blipFill>
        <p:spPr>
          <a:xfrm>
            <a:off x="3324225" y="4666129"/>
            <a:ext cx="2495550" cy="95250"/>
          </a:xfrm>
          <a:prstGeom prst="rect">
            <a:avLst/>
          </a:prstGeom>
          <a:effectLst>
            <a:outerShdw blurRad="25400" sx="101000" sy="101000" algn="ctr" rotWithShape="0">
              <a:prstClr val="black">
                <a:alpha val="40000"/>
              </a:prstClr>
            </a:outerShdw>
          </a:effectLst>
        </p:spPr>
      </p:pic>
      <p:pic>
        <p:nvPicPr>
          <p:cNvPr id="13" name="Picture 12" descr="parAvion.png"/>
          <p:cNvPicPr>
            <a:picLocks noChangeAspect="1"/>
          </p:cNvPicPr>
          <p:nvPr/>
        </p:nvPicPr>
        <p:blipFill>
          <a:blip r:embed="rId3"/>
          <a:stretch>
            <a:fillRect/>
          </a:stretch>
        </p:blipFill>
        <p:spPr>
          <a:xfrm rot="20785255">
            <a:off x="2866028" y="3182426"/>
            <a:ext cx="1695954" cy="484558"/>
          </a:xfrm>
          <a:prstGeom prst="rect">
            <a:avLst/>
          </a:prstGeom>
        </p:spPr>
      </p:pic>
      <p:sp>
        <p:nvSpPr>
          <p:cNvPr id="10" name="Picture Placeholder 2"/>
          <p:cNvSpPr>
            <a:spLocks noGrp="1"/>
          </p:cNvSpPr>
          <p:nvPr>
            <p:ph type="pic" idx="13"/>
          </p:nvPr>
        </p:nvSpPr>
        <p:spPr>
          <a:xfrm rot="150321">
            <a:off x="4329929" y="546774"/>
            <a:ext cx="4163077" cy="2961146"/>
          </a:xfrm>
          <a:solidFill>
            <a:srgbClr val="FFFFFF">
              <a:shade val="85000"/>
            </a:srgbClr>
          </a:solidFill>
          <a:ln w="31750" cap="sq">
            <a:solidFill>
              <a:srgbClr val="FDFDFD"/>
            </a:solidFill>
            <a:miter lim="800000"/>
          </a:ln>
          <a:effectLst>
            <a:outerShdw blurRad="88900" dist="31750" dir="9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lgn="r">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3" name="Picture Placeholder 2"/>
          <p:cNvSpPr>
            <a:spLocks noGrp="1"/>
          </p:cNvSpPr>
          <p:nvPr>
            <p:ph type="pic" idx="1"/>
          </p:nvPr>
        </p:nvSpPr>
        <p:spPr>
          <a:xfrm rot="21380673">
            <a:off x="699762" y="451178"/>
            <a:ext cx="4163077" cy="2961146"/>
          </a:xfrm>
          <a:solidFill>
            <a:srgbClr val="FFFFFF">
              <a:shade val="85000"/>
            </a:srgbClr>
          </a:solidFill>
          <a:ln w="31750" cap="sq">
            <a:solidFill>
              <a:srgbClr val="FDFDFD"/>
            </a:solidFill>
            <a:miter lim="800000"/>
          </a:ln>
          <a:effectLst>
            <a:outerShdw blurRad="88900" dist="44450" dir="900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3 Pictures with Caption">
    <p:spTree>
      <p:nvGrpSpPr>
        <p:cNvPr id="1" name=""/>
        <p:cNvGrpSpPr/>
        <p:nvPr/>
      </p:nvGrpSpPr>
      <p:grpSpPr>
        <a:xfrm>
          <a:off x="0" y="0"/>
          <a:ext cx="0" cy="0"/>
          <a:chOff x="0" y="0"/>
          <a:chExt cx="0" cy="0"/>
        </a:xfrm>
      </p:grpSpPr>
      <p:pic>
        <p:nvPicPr>
          <p:cNvPr id="12" name="Picture 11" descr="TitlePageOverlay.png"/>
          <p:cNvPicPr>
            <a:picLocks noChangeAspect="1"/>
          </p:cNvPicPr>
          <p:nvPr/>
        </p:nvPicPr>
        <p:blipFill>
          <a:blip r:embed="rId2"/>
          <a:stretch>
            <a:fillRect/>
          </a:stretch>
        </p:blipFill>
        <p:spPr>
          <a:xfrm>
            <a:off x="0" y="0"/>
            <a:ext cx="9144000" cy="6858000"/>
          </a:xfrm>
          <a:prstGeom prst="rect">
            <a:avLst/>
          </a:prstGeom>
        </p:spPr>
      </p:pic>
      <p:sp>
        <p:nvSpPr>
          <p:cNvPr id="4" name="Text Placeholder 3"/>
          <p:cNvSpPr>
            <a:spLocks noGrp="1"/>
          </p:cNvSpPr>
          <p:nvPr>
            <p:ph type="body" sz="half" idx="2"/>
          </p:nvPr>
        </p:nvSpPr>
        <p:spPr>
          <a:xfrm>
            <a:off x="4983480" y="4800600"/>
            <a:ext cx="3246120" cy="1188720"/>
          </a:xfrm>
        </p:spPr>
        <p:txBody>
          <a:bodyPr vert="horz" lIns="91440" tIns="45720" rIns="91440" bIns="45720" rtlCol="0" anchor="t" anchorCtr="0">
            <a:normAutofit/>
          </a:bodyPr>
          <a:lstStyle>
            <a:lvl1pPr marL="0" indent="0" algn="ctr">
              <a:spcAft>
                <a:spcPts val="300"/>
              </a:spcAft>
              <a:buNone/>
              <a:defRPr sz="2000">
                <a:solidFill>
                  <a:schemeClr val="tx1"/>
                </a:solidFill>
                <a:latin typeface="Mistral" pitchFamily="66" charset="0"/>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0"/>
              </a:spcBef>
              <a:spcAft>
                <a:spcPts val="1800"/>
              </a:spcAft>
              <a:buFont typeface="Wingdings 2" pitchFamily="18" charset="2"/>
              <a:buNone/>
            </a:pPr>
            <a:r>
              <a:rPr lang="tr-TR" smtClean="0"/>
              <a:t>Click to edit Master text styles</a:t>
            </a:r>
          </a:p>
        </p:txBody>
      </p:sp>
      <p:sp>
        <p:nvSpPr>
          <p:cNvPr id="5" name="Date Placeholder 4"/>
          <p:cNvSpPr>
            <a:spLocks noGrp="1"/>
          </p:cNvSpPr>
          <p:nvPr>
            <p:ph type="dt" sz="half" idx="10"/>
          </p:nvPr>
        </p:nvSpPr>
        <p:spPr/>
        <p:txBody>
          <a:bodyPr/>
          <a:lstStyle/>
          <a:p>
            <a:fld id="{A4A6734C-E115-4BC5-9FB0-F9BF6FABFDA0}" type="datetimeFigureOut">
              <a:rPr lang="en-US" smtClean="0"/>
              <a:t>11/29/2019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a:t>
            </a:fld>
            <a:endParaRPr lang="en-US"/>
          </a:p>
        </p:txBody>
      </p:sp>
      <p:sp>
        <p:nvSpPr>
          <p:cNvPr id="10" name="Picture Placeholder 2"/>
          <p:cNvSpPr>
            <a:spLocks noGrp="1"/>
          </p:cNvSpPr>
          <p:nvPr>
            <p:ph type="pic" idx="13"/>
          </p:nvPr>
        </p:nvSpPr>
        <p:spPr>
          <a:xfrm rot="253865">
            <a:off x="4415567" y="369110"/>
            <a:ext cx="3794703" cy="2729767"/>
          </a:xfrm>
          <a:solidFill>
            <a:srgbClr val="FFFFFF">
              <a:shade val="85000"/>
            </a:srgbClr>
          </a:solidFill>
          <a:ln w="31750" cap="sq">
            <a:solidFill>
              <a:srgbClr val="FDFDFD"/>
            </a:solidFill>
            <a:miter lim="800000"/>
          </a:ln>
          <a:effectLst>
            <a:outerShdw blurRad="88900" dist="44450" dir="60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lgn="r">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3" name="Picture Placeholder 2"/>
          <p:cNvSpPr>
            <a:spLocks noGrp="1"/>
          </p:cNvSpPr>
          <p:nvPr>
            <p:ph type="pic" idx="1"/>
          </p:nvPr>
        </p:nvSpPr>
        <p:spPr>
          <a:xfrm rot="20973137">
            <a:off x="530124" y="631160"/>
            <a:ext cx="3837559" cy="2604282"/>
          </a:xfrm>
          <a:solidFill>
            <a:srgbClr val="FFFFFF">
              <a:shade val="85000"/>
            </a:srgbClr>
          </a:solidFill>
          <a:ln w="31750" cap="sq">
            <a:solidFill>
              <a:srgbClr val="FDFDFD"/>
            </a:solidFill>
            <a:miter lim="800000"/>
          </a:ln>
          <a:effectLst>
            <a:outerShdw blurRad="88900" dist="44450" dir="9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14" name="Picture Placeholder 2"/>
          <p:cNvSpPr>
            <a:spLocks noGrp="1"/>
          </p:cNvSpPr>
          <p:nvPr>
            <p:ph type="pic" idx="14"/>
          </p:nvPr>
        </p:nvSpPr>
        <p:spPr>
          <a:xfrm rot="470783">
            <a:off x="708565" y="3070624"/>
            <a:ext cx="3918749" cy="2827517"/>
          </a:xfrm>
          <a:solidFill>
            <a:srgbClr val="FFFFFF">
              <a:shade val="85000"/>
            </a:srgbClr>
          </a:solidFill>
          <a:ln w="31750" cap="sq">
            <a:solidFill>
              <a:srgbClr val="FDFDFD"/>
            </a:solidFill>
            <a:miter lim="800000"/>
          </a:ln>
          <a:effectLst>
            <a:outerShdw blurRad="88900" dist="44450" dir="114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lgn="r">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11" name="Title 1"/>
          <p:cNvSpPr>
            <a:spLocks noGrp="1"/>
          </p:cNvSpPr>
          <p:nvPr>
            <p:ph type="title"/>
          </p:nvPr>
        </p:nvSpPr>
        <p:spPr>
          <a:xfrm rot="21240000">
            <a:off x="4717562" y="3396154"/>
            <a:ext cx="3474720" cy="1097280"/>
          </a:xfrm>
        </p:spPr>
        <p:txBody>
          <a:bodyPr vert="horz" lIns="91440" tIns="45720" rIns="91440" bIns="45720" rtlCol="0">
            <a:normAutofit/>
          </a:bodyPr>
          <a:lstStyle>
            <a:lvl1pPr algn="ctr" defTabSz="914400" rtl="0" eaLnBrk="1" latinLnBrk="0" hangingPunct="1">
              <a:spcBef>
                <a:spcPct val="0"/>
              </a:spcBef>
              <a:spcAft>
                <a:spcPts val="300"/>
              </a:spcAft>
              <a:buNone/>
              <a:defRPr sz="2800" kern="1200">
                <a:solidFill>
                  <a:schemeClr val="tx1"/>
                </a:solidFill>
                <a:latin typeface="Mistral" pitchFamily="66" charset="0"/>
                <a:ea typeface="+mn-ea"/>
                <a:cs typeface="+mn-cs"/>
              </a:defRPr>
            </a:lvl1pPr>
          </a:lstStyle>
          <a:p>
            <a:pPr marL="0" lvl="0" indent="0" algn="ctr" defTabSz="914400" rtl="0" eaLnBrk="1" latinLnBrk="0" hangingPunct="1">
              <a:spcBef>
                <a:spcPts val="0"/>
              </a:spcBef>
              <a:spcAft>
                <a:spcPts val="1800"/>
              </a:spcAft>
              <a:buFont typeface="Wingdings 2" pitchFamily="18" charset="2"/>
              <a:buNone/>
            </a:pPr>
            <a:r>
              <a:rPr lang="tr-TR" smtClean="0"/>
              <a:t>Click to edit Master title style</a:t>
            </a:r>
            <a:endParaRPr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4 Pictures with Caption">
    <p:spTree>
      <p:nvGrpSpPr>
        <p:cNvPr id="1" name=""/>
        <p:cNvGrpSpPr/>
        <p:nvPr/>
      </p:nvGrpSpPr>
      <p:grpSpPr>
        <a:xfrm>
          <a:off x="0" y="0"/>
          <a:ext cx="0" cy="0"/>
          <a:chOff x="0" y="0"/>
          <a:chExt cx="0" cy="0"/>
        </a:xfrm>
      </p:grpSpPr>
      <p:pic>
        <p:nvPicPr>
          <p:cNvPr id="12" name="Picture 11" descr="TitlePageOverlay.png"/>
          <p:cNvPicPr>
            <a:picLocks noChangeAspect="1"/>
          </p:cNvPicPr>
          <p:nvPr/>
        </p:nvPicPr>
        <p:blipFill>
          <a:blip r:embed="rId2"/>
          <a:stretch>
            <a:fillRect/>
          </a:stretch>
        </p:blipFill>
        <p:spPr>
          <a:xfrm>
            <a:off x="0" y="0"/>
            <a:ext cx="9144000" cy="6858000"/>
          </a:xfrm>
          <a:prstGeom prst="rect">
            <a:avLst/>
          </a:prstGeom>
        </p:spPr>
      </p:pic>
      <p:sp>
        <p:nvSpPr>
          <p:cNvPr id="4" name="Text Placeholder 3"/>
          <p:cNvSpPr>
            <a:spLocks noGrp="1"/>
          </p:cNvSpPr>
          <p:nvPr>
            <p:ph type="body" sz="half" idx="2"/>
          </p:nvPr>
        </p:nvSpPr>
        <p:spPr>
          <a:xfrm>
            <a:off x="762000" y="4876800"/>
            <a:ext cx="3048000" cy="1188720"/>
          </a:xfrm>
        </p:spPr>
        <p:txBody>
          <a:bodyPr vert="horz" lIns="91440" tIns="45720" rIns="91440" bIns="45720" rtlCol="0">
            <a:normAutofit/>
          </a:bodyPr>
          <a:lstStyle>
            <a:lvl1pPr marL="0" indent="0" algn="ctr">
              <a:spcAft>
                <a:spcPts val="300"/>
              </a:spcAft>
              <a:buNone/>
              <a:defRPr sz="2000" kern="1200">
                <a:solidFill>
                  <a:schemeClr val="tx1"/>
                </a:solidFill>
                <a:latin typeface="Mistral" pitchFamily="66" charset="0"/>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0"/>
              </a:spcBef>
              <a:spcAft>
                <a:spcPts val="1800"/>
              </a:spcAft>
              <a:buFont typeface="Wingdings 2" pitchFamily="18" charset="2"/>
              <a:buNone/>
            </a:pPr>
            <a:r>
              <a:rPr lang="tr-TR" smtClean="0"/>
              <a:t>Click to edit Master text styles</a:t>
            </a:r>
          </a:p>
        </p:txBody>
      </p:sp>
      <p:sp>
        <p:nvSpPr>
          <p:cNvPr id="5" name="Date Placeholder 4"/>
          <p:cNvSpPr>
            <a:spLocks noGrp="1"/>
          </p:cNvSpPr>
          <p:nvPr>
            <p:ph type="dt" sz="half" idx="10"/>
          </p:nvPr>
        </p:nvSpPr>
        <p:spPr/>
        <p:txBody>
          <a:bodyPr/>
          <a:lstStyle/>
          <a:p>
            <a:fld id="{A4A6734C-E115-4BC5-9FB0-F9BF6FABFDA0}" type="datetimeFigureOut">
              <a:rPr lang="en-US" smtClean="0"/>
              <a:t>11/29/2019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a:t>
            </a:fld>
            <a:endParaRPr lang="en-US"/>
          </a:p>
        </p:txBody>
      </p:sp>
      <p:pic>
        <p:nvPicPr>
          <p:cNvPr id="15" name="Picture 14" descr="parAvion.png"/>
          <p:cNvPicPr>
            <a:picLocks noChangeAspect="1"/>
          </p:cNvPicPr>
          <p:nvPr/>
        </p:nvPicPr>
        <p:blipFill>
          <a:blip r:embed="rId3"/>
          <a:stretch>
            <a:fillRect/>
          </a:stretch>
        </p:blipFill>
        <p:spPr>
          <a:xfrm rot="308222">
            <a:off x="7428515" y="2619243"/>
            <a:ext cx="1580737" cy="451639"/>
          </a:xfrm>
          <a:prstGeom prst="rect">
            <a:avLst/>
          </a:prstGeom>
        </p:spPr>
      </p:pic>
      <p:pic>
        <p:nvPicPr>
          <p:cNvPr id="11" name="Picture 10" descr="pictureStamp-Frame.png"/>
          <p:cNvPicPr>
            <a:picLocks noChangeAspect="1"/>
          </p:cNvPicPr>
          <p:nvPr/>
        </p:nvPicPr>
        <p:blipFill>
          <a:blip r:embed="rId4"/>
          <a:stretch>
            <a:fillRect/>
          </a:stretch>
        </p:blipFill>
        <p:spPr>
          <a:xfrm rot="322260">
            <a:off x="6339646" y="604321"/>
            <a:ext cx="1610332" cy="2025115"/>
          </a:xfrm>
          <a:prstGeom prst="rect">
            <a:avLst/>
          </a:prstGeom>
        </p:spPr>
      </p:pic>
      <p:pic>
        <p:nvPicPr>
          <p:cNvPr id="13" name="Picture 12" descr="pictureStamp-Frame.png"/>
          <p:cNvPicPr>
            <a:picLocks noChangeAspect="1"/>
          </p:cNvPicPr>
          <p:nvPr/>
        </p:nvPicPr>
        <p:blipFill>
          <a:blip r:embed="rId4"/>
          <a:stretch>
            <a:fillRect/>
          </a:stretch>
        </p:blipFill>
        <p:spPr>
          <a:xfrm rot="322260">
            <a:off x="4891846" y="985321"/>
            <a:ext cx="1610332" cy="2025115"/>
          </a:xfrm>
          <a:prstGeom prst="rect">
            <a:avLst/>
          </a:prstGeom>
        </p:spPr>
      </p:pic>
      <p:sp>
        <p:nvSpPr>
          <p:cNvPr id="16" name="Picture Placeholder 2"/>
          <p:cNvSpPr>
            <a:spLocks noGrp="1"/>
          </p:cNvSpPr>
          <p:nvPr>
            <p:ph type="pic" idx="14"/>
          </p:nvPr>
        </p:nvSpPr>
        <p:spPr>
          <a:xfrm rot="247118">
            <a:off x="5075220" y="1165774"/>
            <a:ext cx="1243584" cy="1664208"/>
          </a:xfrm>
          <a:solidFill>
            <a:srgbClr val="FFFFFF">
              <a:shade val="85000"/>
            </a:srgbClr>
          </a:solidFill>
          <a:ln w="114300" cap="sq">
            <a:noFill/>
            <a:miter lim="800000"/>
          </a:ln>
          <a:effectLst/>
          <a:scene3d>
            <a:camera prst="perspectiveRelaxed">
              <a:rot lat="0" lon="0" rev="0"/>
            </a:camera>
            <a:lightRig rig="twoPt" dir="t">
              <a:rot lat="0" lon="0" rev="7200000"/>
            </a:lightRig>
          </a:scene3d>
          <a:sp3d prstMaterial="matte">
            <a:contourClr>
              <a:srgbClr val="FFFFFF"/>
            </a:contourClr>
          </a:sp3d>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17" name="Picture Placeholder 2"/>
          <p:cNvSpPr>
            <a:spLocks noGrp="1"/>
          </p:cNvSpPr>
          <p:nvPr>
            <p:ph type="pic" idx="15"/>
          </p:nvPr>
        </p:nvSpPr>
        <p:spPr>
          <a:xfrm rot="271248">
            <a:off x="6523020" y="784774"/>
            <a:ext cx="1243584" cy="1664208"/>
          </a:xfrm>
          <a:solidFill>
            <a:srgbClr val="FFFFFF">
              <a:shade val="85000"/>
            </a:srgbClr>
          </a:solidFill>
          <a:ln w="114300" cap="sq">
            <a:noFill/>
            <a:miter lim="800000"/>
          </a:ln>
          <a:effectLst/>
          <a:scene3d>
            <a:camera prst="perspectiveRelaxed">
              <a:rot lat="0" lon="0" rev="0"/>
            </a:camera>
            <a:lightRig rig="twoPt" dir="t">
              <a:rot lat="0" lon="0" rev="7200000"/>
            </a:lightRig>
          </a:scene3d>
          <a:sp3d prstMaterial="matte">
            <a:contourClr>
              <a:srgbClr val="FFFFFF"/>
            </a:contourClr>
          </a:sp3d>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10" name="Picture Placeholder 2"/>
          <p:cNvSpPr>
            <a:spLocks noGrp="1"/>
          </p:cNvSpPr>
          <p:nvPr>
            <p:ph type="pic" idx="13"/>
          </p:nvPr>
        </p:nvSpPr>
        <p:spPr>
          <a:xfrm rot="253865">
            <a:off x="4519045" y="2873698"/>
            <a:ext cx="3931920" cy="2834640"/>
          </a:xfrm>
          <a:solidFill>
            <a:srgbClr val="FFFFFF">
              <a:shade val="85000"/>
            </a:srgbClr>
          </a:solidFill>
          <a:ln w="31750" cap="sq">
            <a:solidFill>
              <a:srgbClr val="FDFDFD"/>
            </a:solidFill>
            <a:miter lim="800000"/>
          </a:ln>
          <a:effectLst>
            <a:outerShdw blurRad="88900" dist="44450" dir="69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lgn="r">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3" name="Picture Placeholder 2"/>
          <p:cNvSpPr>
            <a:spLocks noGrp="1"/>
          </p:cNvSpPr>
          <p:nvPr>
            <p:ph type="pic" idx="1"/>
          </p:nvPr>
        </p:nvSpPr>
        <p:spPr>
          <a:xfrm rot="21193488">
            <a:off x="610678" y="450635"/>
            <a:ext cx="3931920" cy="2834640"/>
          </a:xfrm>
          <a:solidFill>
            <a:srgbClr val="FFFFFF">
              <a:shade val="85000"/>
            </a:srgbClr>
          </a:solidFill>
          <a:ln w="31750" cap="sq">
            <a:solidFill>
              <a:srgbClr val="FDFDFD"/>
            </a:solidFill>
            <a:miter lim="800000"/>
          </a:ln>
          <a:effectLst>
            <a:outerShdw blurRad="88900" dist="44450" dir="900000" sy="98000" kx="110000" ky="200000" algn="tl" rotWithShape="0">
              <a:srgbClr val="000000">
                <a:alpha val="20000"/>
              </a:srgbClr>
            </a:outerShdw>
          </a:effectLst>
          <a:scene3d>
            <a:camera prst="perspectiveRelaxed">
              <a:rot lat="0" lon="0" rev="0"/>
            </a:camera>
            <a:lightRig rig="twoPt" dir="t">
              <a:rot lat="0" lon="0" rev="7200000"/>
            </a:lightRig>
          </a:scene3d>
          <a:sp3d prstMaterial="matte">
            <a:bevelT w="22860" h="12700"/>
            <a:contourClr>
              <a:srgbClr val="FFFFFF"/>
            </a:contourClr>
          </a:sp3d>
        </p:spPr>
        <p:txBody>
          <a:bodyPr>
            <a:normAutofit/>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14" name="Title 1"/>
          <p:cNvSpPr>
            <a:spLocks noGrp="1"/>
          </p:cNvSpPr>
          <p:nvPr>
            <p:ph type="title"/>
          </p:nvPr>
        </p:nvSpPr>
        <p:spPr>
          <a:xfrm rot="21240000">
            <a:off x="455724" y="3551615"/>
            <a:ext cx="3474720" cy="1097280"/>
          </a:xfrm>
        </p:spPr>
        <p:txBody>
          <a:bodyPr vert="horz" lIns="91440" tIns="45720" rIns="91440" bIns="45720" rtlCol="0">
            <a:normAutofit/>
          </a:bodyPr>
          <a:lstStyle>
            <a:lvl1pPr algn="ctr" defTabSz="914400" rtl="0" eaLnBrk="1" latinLnBrk="0" hangingPunct="1">
              <a:spcBef>
                <a:spcPct val="0"/>
              </a:spcBef>
              <a:spcAft>
                <a:spcPts val="300"/>
              </a:spcAft>
              <a:buNone/>
              <a:defRPr sz="2800" kern="1200">
                <a:solidFill>
                  <a:schemeClr val="tx1"/>
                </a:solidFill>
                <a:latin typeface="Mistral" pitchFamily="66" charset="0"/>
                <a:ea typeface="+mn-ea"/>
                <a:cs typeface="+mn-cs"/>
              </a:defRPr>
            </a:lvl1pPr>
          </a:lstStyle>
          <a:p>
            <a:pPr marL="0" lvl="0" indent="0" algn="ctr" defTabSz="914400" rtl="0" eaLnBrk="1" latinLnBrk="0" hangingPunct="1">
              <a:spcBef>
                <a:spcPts val="0"/>
              </a:spcBef>
              <a:spcAft>
                <a:spcPts val="1800"/>
              </a:spcAft>
              <a:buFont typeface="Wingdings 2" pitchFamily="18" charset="2"/>
              <a:buNone/>
            </a:pPr>
            <a:r>
              <a:rPr lang="tr-TR" smtClean="0"/>
              <a:t>Click to edit Master title style</a:t>
            </a:r>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vl6pPr marL="2286000" indent="-457200">
              <a:defRPr/>
            </a:lvl6pPr>
            <a:lvl7pPr marL="2286000" indent="-457200">
              <a:defRPr/>
            </a:lvl7pPr>
            <a:lvl8pPr marL="2286000" indent="-457200">
              <a:defRPr/>
            </a:lvl8pPr>
            <a:lvl9pPr marL="2286000" indent="-457200">
              <a:defRPr/>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4" name="Date Placeholder 3"/>
          <p:cNvSpPr>
            <a:spLocks noGrp="1"/>
          </p:cNvSpPr>
          <p:nvPr>
            <p:ph type="dt" sz="half" idx="10"/>
          </p:nvPr>
        </p:nvSpPr>
        <p:spPr/>
        <p:txBody>
          <a:bodyPr/>
          <a:lstStyle/>
          <a:p>
            <a:fld id="{A4A6734C-E115-4BC5-9FB0-F9BF6FABFDA0}" type="datetimeFigureOut">
              <a:rPr lang="en-US" smtClean="0"/>
              <a:t>11/29/2019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a:t>
            </a:fld>
            <a:endParaRPr lang="en-US"/>
          </a:p>
        </p:txBody>
      </p:sp>
      <p:pic>
        <p:nvPicPr>
          <p:cNvPr id="7" name="Picture 6" descr="standardRule.png"/>
          <p:cNvPicPr>
            <a:picLocks noChangeAspect="1"/>
          </p:cNvPicPr>
          <p:nvPr/>
        </p:nvPicPr>
        <p:blipFill>
          <a:blip r:embed="rId2"/>
          <a:stretch>
            <a:fillRect/>
          </a:stretch>
        </p:blipFill>
        <p:spPr>
          <a:xfrm>
            <a:off x="2705100" y="15240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96634" y="577849"/>
            <a:ext cx="1882589" cy="5461001"/>
          </a:xfrm>
        </p:spPr>
        <p:txBody>
          <a:bodyPr vert="eaVert"/>
          <a:lstStyle>
            <a:lvl1pPr>
              <a:defRPr sz="4400"/>
            </a:lvl1pPr>
          </a:lstStyle>
          <a:p>
            <a:r>
              <a:rPr lang="tr-TR" smtClean="0"/>
              <a:t>Click to edit Master title style</a:t>
            </a:r>
            <a:endParaRPr/>
          </a:p>
        </p:txBody>
      </p:sp>
      <p:sp>
        <p:nvSpPr>
          <p:cNvPr id="3" name="Vertical Text Placeholder 2"/>
          <p:cNvSpPr>
            <a:spLocks noGrp="1"/>
          </p:cNvSpPr>
          <p:nvPr>
            <p:ph type="body" orient="vert" idx="1"/>
          </p:nvPr>
        </p:nvSpPr>
        <p:spPr>
          <a:xfrm>
            <a:off x="578224" y="577849"/>
            <a:ext cx="5768788" cy="5461001"/>
          </a:xfrm>
        </p:spPr>
        <p:txBody>
          <a:bodyPr vert="eaVert"/>
          <a:lstStyle>
            <a:lvl5pPr>
              <a:defRPr/>
            </a:lvl5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4" name="Date Placeholder 3"/>
          <p:cNvSpPr>
            <a:spLocks noGrp="1"/>
          </p:cNvSpPr>
          <p:nvPr>
            <p:ph type="dt" sz="half" idx="10"/>
          </p:nvPr>
        </p:nvSpPr>
        <p:spPr/>
        <p:txBody>
          <a:bodyPr/>
          <a:lstStyle/>
          <a:p>
            <a:fld id="{A4A6734C-E115-4BC5-9FB0-F9BF6FABFDA0}" type="datetimeFigureOut">
              <a:rPr lang="en-US" smtClean="0"/>
              <a:t>11/29/2019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a:t>
            </a:fld>
            <a:endParaRPr lang="en-US"/>
          </a:p>
        </p:txBody>
      </p:sp>
      <p:pic>
        <p:nvPicPr>
          <p:cNvPr id="7" name="Picture 6" descr="verticalRule.png"/>
          <p:cNvPicPr>
            <a:picLocks noChangeAspect="1"/>
          </p:cNvPicPr>
          <p:nvPr/>
        </p:nvPicPr>
        <p:blipFill>
          <a:blip r:embed="rId2"/>
          <a:stretch>
            <a:fillRect/>
          </a:stretch>
        </p:blipFill>
        <p:spPr>
          <a:xfrm>
            <a:off x="6512859" y="1562100"/>
            <a:ext cx="152400" cy="37338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4" name="Date Placeholder 3"/>
          <p:cNvSpPr>
            <a:spLocks noGrp="1"/>
          </p:cNvSpPr>
          <p:nvPr>
            <p:ph type="dt" sz="half" idx="10"/>
          </p:nvPr>
        </p:nvSpPr>
        <p:spPr/>
        <p:txBody>
          <a:bodyPr/>
          <a:lstStyle/>
          <a:p>
            <a:fld id="{A4A6734C-E115-4BC5-9FB0-F9BF6FABFDA0}" type="datetimeFigureOut">
              <a:rPr lang="en-US" smtClean="0"/>
              <a:t>11/29/2019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a:t>
            </a:fld>
            <a:endParaRPr lang="en-US"/>
          </a:p>
        </p:txBody>
      </p:sp>
      <p:pic>
        <p:nvPicPr>
          <p:cNvPr id="8" name="Picture 7" descr="standardRule.png"/>
          <p:cNvPicPr>
            <a:picLocks noChangeAspect="1"/>
          </p:cNvPicPr>
          <p:nvPr/>
        </p:nvPicPr>
        <p:blipFill>
          <a:blip r:embed="rId2"/>
          <a:stretch>
            <a:fillRect/>
          </a:stretch>
        </p:blipFill>
        <p:spPr>
          <a:xfrm>
            <a:off x="2705100" y="15240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Title Slide with 3 Pictures">
    <p:spTree>
      <p:nvGrpSpPr>
        <p:cNvPr id="1" name=""/>
        <p:cNvGrpSpPr/>
        <p:nvPr/>
      </p:nvGrpSpPr>
      <p:grpSpPr>
        <a:xfrm>
          <a:off x="0" y="0"/>
          <a:ext cx="0" cy="0"/>
          <a:chOff x="0" y="0"/>
          <a:chExt cx="0" cy="0"/>
        </a:xfrm>
      </p:grpSpPr>
      <p:pic>
        <p:nvPicPr>
          <p:cNvPr id="8" name="Picture 7" descr="TitlePageOverlay.png"/>
          <p:cNvPicPr>
            <a:picLocks noChangeAspect="1"/>
          </p:cNvPicPr>
          <p:nvPr/>
        </p:nvPicPr>
        <p:blipFill>
          <a:blip r:embed="rId2"/>
          <a:stretch>
            <a:fillRect/>
          </a:stretch>
        </p:blipFill>
        <p:spPr>
          <a:xfrm>
            <a:off x="0" y="0"/>
            <a:ext cx="9144000" cy="6858000"/>
          </a:xfrm>
          <a:prstGeom prst="rect">
            <a:avLst/>
          </a:prstGeom>
        </p:spPr>
      </p:pic>
      <p:sp>
        <p:nvSpPr>
          <p:cNvPr id="2" name="Title 1"/>
          <p:cNvSpPr>
            <a:spLocks noGrp="1"/>
          </p:cNvSpPr>
          <p:nvPr>
            <p:ph type="ctrTitle"/>
          </p:nvPr>
        </p:nvSpPr>
        <p:spPr>
          <a:xfrm>
            <a:off x="571500" y="2057401"/>
            <a:ext cx="8001000" cy="2424766"/>
          </a:xfrm>
        </p:spPr>
        <p:txBody>
          <a:bodyPr anchor="b" anchorCtr="0">
            <a:noAutofit/>
          </a:bodyPr>
          <a:lstStyle>
            <a:lvl1pPr>
              <a:defRPr sz="5600">
                <a:solidFill>
                  <a:schemeClr val="tx1"/>
                </a:solidFill>
              </a:defRPr>
            </a:lvl1pPr>
          </a:lstStyle>
          <a:p>
            <a:r>
              <a:rPr lang="tr-TR" smtClean="0"/>
              <a:t>Click to edit Master title style</a:t>
            </a:r>
            <a:endParaRPr/>
          </a:p>
        </p:txBody>
      </p:sp>
      <p:sp>
        <p:nvSpPr>
          <p:cNvPr id="3" name="Subtitle 2"/>
          <p:cNvSpPr>
            <a:spLocks noGrp="1"/>
          </p:cNvSpPr>
          <p:nvPr>
            <p:ph type="subTitle" idx="1"/>
          </p:nvPr>
        </p:nvSpPr>
        <p:spPr>
          <a:xfrm>
            <a:off x="571500" y="4800600"/>
            <a:ext cx="8001000" cy="1219200"/>
          </a:xfrm>
        </p:spPr>
        <p:txBody>
          <a:bodyPr/>
          <a:lstStyle>
            <a:lvl1pPr marL="0" indent="0" algn="ctr">
              <a:spcAft>
                <a:spcPts val="0"/>
              </a:spcAft>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Click to edit Master subtitle style</a:t>
            </a:r>
            <a:endParaRPr dirty="0"/>
          </a:p>
        </p:txBody>
      </p:sp>
      <p:sp>
        <p:nvSpPr>
          <p:cNvPr id="4" name="Date Placeholder 3"/>
          <p:cNvSpPr>
            <a:spLocks noGrp="1"/>
          </p:cNvSpPr>
          <p:nvPr>
            <p:ph type="dt" sz="half" idx="10"/>
          </p:nvPr>
        </p:nvSpPr>
        <p:spPr/>
        <p:txBody>
          <a:bodyPr/>
          <a:lstStyle/>
          <a:p>
            <a:fld id="{A4A6734C-E115-4BC5-9FB0-F9BF6FABFDA0}" type="datetimeFigureOut">
              <a:rPr lang="en-US" smtClean="0"/>
              <a:t>11/29/2019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a:t>
            </a:fld>
            <a:endParaRPr lang="en-US"/>
          </a:p>
        </p:txBody>
      </p:sp>
      <p:pic>
        <p:nvPicPr>
          <p:cNvPr id="9" name="Picture 8" descr="standardRule.png"/>
          <p:cNvPicPr>
            <a:picLocks noChangeAspect="1"/>
          </p:cNvPicPr>
          <p:nvPr/>
        </p:nvPicPr>
        <p:blipFill>
          <a:blip r:embed="rId3"/>
          <a:stretch>
            <a:fillRect/>
          </a:stretch>
        </p:blipFill>
        <p:spPr>
          <a:xfrm>
            <a:off x="2705100" y="4572000"/>
            <a:ext cx="3733800" cy="152400"/>
          </a:xfrm>
          <a:prstGeom prst="rect">
            <a:avLst/>
          </a:prstGeom>
          <a:effectLst>
            <a:outerShdw blurRad="25400" sx="101000" sy="101000" algn="ctr" rotWithShape="0">
              <a:prstClr val="black">
                <a:alpha val="40000"/>
              </a:prstClr>
            </a:outerShdw>
          </a:effectLst>
        </p:spPr>
      </p:pic>
      <p:pic>
        <p:nvPicPr>
          <p:cNvPr id="10" name="Picture 9" descr="pictureStamp-Frame.png"/>
          <p:cNvPicPr>
            <a:picLocks noChangeAspect="1"/>
          </p:cNvPicPr>
          <p:nvPr/>
        </p:nvPicPr>
        <p:blipFill>
          <a:blip r:embed="rId4"/>
          <a:stretch>
            <a:fillRect/>
          </a:stretch>
        </p:blipFill>
        <p:spPr>
          <a:xfrm rot="21366660">
            <a:off x="5138374" y="599839"/>
            <a:ext cx="1610332" cy="2025115"/>
          </a:xfrm>
          <a:prstGeom prst="rect">
            <a:avLst/>
          </a:prstGeom>
        </p:spPr>
      </p:pic>
      <p:pic>
        <p:nvPicPr>
          <p:cNvPr id="11" name="Picture 10" descr="pictureStamp-Frame.png"/>
          <p:cNvPicPr>
            <a:picLocks noChangeAspect="1"/>
          </p:cNvPicPr>
          <p:nvPr/>
        </p:nvPicPr>
        <p:blipFill>
          <a:blip r:embed="rId4"/>
          <a:stretch>
            <a:fillRect/>
          </a:stretch>
        </p:blipFill>
        <p:spPr>
          <a:xfrm rot="21329776">
            <a:off x="2072772" y="555386"/>
            <a:ext cx="1610332" cy="2025115"/>
          </a:xfrm>
          <a:prstGeom prst="rect">
            <a:avLst/>
          </a:prstGeom>
        </p:spPr>
      </p:pic>
      <p:sp>
        <p:nvSpPr>
          <p:cNvPr id="12" name="Picture Placeholder 2"/>
          <p:cNvSpPr>
            <a:spLocks noGrp="1"/>
          </p:cNvSpPr>
          <p:nvPr>
            <p:ph type="pic" idx="14"/>
          </p:nvPr>
        </p:nvSpPr>
        <p:spPr>
          <a:xfrm rot="21254634">
            <a:off x="2256146" y="735839"/>
            <a:ext cx="1243584" cy="1664208"/>
          </a:xfrm>
          <a:solidFill>
            <a:srgbClr val="FFFFFF">
              <a:shade val="85000"/>
            </a:srgbClr>
          </a:solidFill>
          <a:ln w="114300" cap="sq">
            <a:noFill/>
            <a:miter lim="800000"/>
          </a:ln>
          <a:effectLst/>
          <a:scene3d>
            <a:camera prst="perspectiveRelaxed">
              <a:rot lat="0" lon="0" rev="0"/>
            </a:camera>
            <a:lightRig rig="twoPt" dir="t">
              <a:rot lat="0" lon="0" rev="7200000"/>
            </a:lightRig>
          </a:scene3d>
          <a:sp3d prstMaterial="matte">
            <a:contourClr>
              <a:srgbClr val="FFFFFF"/>
            </a:contourClr>
          </a:sp3d>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
        <p:nvSpPr>
          <p:cNvPr id="13" name="Picture Placeholder 2"/>
          <p:cNvSpPr>
            <a:spLocks noGrp="1"/>
          </p:cNvSpPr>
          <p:nvPr>
            <p:ph type="pic" idx="15"/>
          </p:nvPr>
        </p:nvSpPr>
        <p:spPr>
          <a:xfrm rot="21315648">
            <a:off x="5321748" y="780292"/>
            <a:ext cx="1243584" cy="1664208"/>
          </a:xfrm>
          <a:solidFill>
            <a:srgbClr val="FFFFFF">
              <a:shade val="85000"/>
            </a:srgbClr>
          </a:solidFill>
          <a:ln w="114300" cap="sq">
            <a:noFill/>
            <a:miter lim="800000"/>
          </a:ln>
          <a:effectLst/>
          <a:scene3d>
            <a:camera prst="perspectiveRelaxed">
              <a:rot lat="0" lon="0" rev="0"/>
            </a:camera>
            <a:lightRig rig="twoPt" dir="t">
              <a:rot lat="0" lon="0" rev="7200000"/>
            </a:lightRig>
          </a:scene3d>
          <a:sp3d prstMaterial="matte">
            <a:contourClr>
              <a:srgbClr val="FFFFFF"/>
            </a:contourClr>
          </a:sp3d>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pic>
        <p:nvPicPr>
          <p:cNvPr id="14" name="Picture 13" descr="pictureStamp-Frame.png"/>
          <p:cNvPicPr>
            <a:picLocks noChangeAspect="1"/>
          </p:cNvPicPr>
          <p:nvPr/>
        </p:nvPicPr>
        <p:blipFill>
          <a:blip r:embed="rId4"/>
          <a:stretch>
            <a:fillRect/>
          </a:stretch>
        </p:blipFill>
        <p:spPr>
          <a:xfrm rot="151790">
            <a:off x="3591963" y="936015"/>
            <a:ext cx="1610332" cy="2025115"/>
          </a:xfrm>
          <a:prstGeom prst="rect">
            <a:avLst/>
          </a:prstGeom>
        </p:spPr>
      </p:pic>
      <p:sp>
        <p:nvSpPr>
          <p:cNvPr id="17" name="Picture Placeholder 2"/>
          <p:cNvSpPr>
            <a:spLocks noGrp="1"/>
          </p:cNvSpPr>
          <p:nvPr>
            <p:ph type="pic" idx="17"/>
          </p:nvPr>
        </p:nvSpPr>
        <p:spPr>
          <a:xfrm rot="100778">
            <a:off x="3775337" y="1116468"/>
            <a:ext cx="1243584" cy="1664208"/>
          </a:xfrm>
          <a:solidFill>
            <a:srgbClr val="FFFFFF">
              <a:shade val="85000"/>
            </a:srgbClr>
          </a:solidFill>
          <a:ln w="114300" cap="sq">
            <a:noFill/>
            <a:miter lim="800000"/>
          </a:ln>
          <a:effectLst/>
          <a:scene3d>
            <a:camera prst="perspectiveRelaxed">
              <a:rot lat="0" lon="0" rev="0"/>
            </a:camera>
            <a:lightRig rig="twoPt" dir="t">
              <a:rot lat="0" lon="0" rev="7200000"/>
            </a:lightRig>
          </a:scene3d>
          <a:sp3d prstMaterial="matte">
            <a:contourClr>
              <a:srgbClr val="FFFFFF"/>
            </a:contourClr>
          </a:sp3d>
        </p:spPr>
        <p:txBody>
          <a:bodyPr>
            <a:normAutofit/>
          </a:bodyPr>
          <a:lstStyle>
            <a:lvl1pPr marL="0" indent="0">
              <a:buNone/>
              <a:defRPr sz="1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71500" y="1282700"/>
            <a:ext cx="8001000" cy="1917700"/>
          </a:xfrm>
        </p:spPr>
        <p:txBody>
          <a:bodyPr anchor="b" anchorCtr="0">
            <a:noAutofit/>
          </a:bodyPr>
          <a:lstStyle>
            <a:lvl1pPr algn="ctr">
              <a:defRPr sz="5600" b="0" cap="none" baseline="0">
                <a:solidFill>
                  <a:schemeClr val="tx1"/>
                </a:solidFill>
              </a:defRPr>
            </a:lvl1pPr>
          </a:lstStyle>
          <a:p>
            <a:r>
              <a:rPr lang="tr-TR" smtClean="0"/>
              <a:t>Click to edit Master title style</a:t>
            </a:r>
            <a:endParaRPr/>
          </a:p>
        </p:txBody>
      </p:sp>
      <p:sp>
        <p:nvSpPr>
          <p:cNvPr id="3" name="Text Placeholder 2"/>
          <p:cNvSpPr>
            <a:spLocks noGrp="1"/>
          </p:cNvSpPr>
          <p:nvPr>
            <p:ph type="body" idx="1"/>
          </p:nvPr>
        </p:nvSpPr>
        <p:spPr>
          <a:xfrm>
            <a:off x="571500" y="3644153"/>
            <a:ext cx="8001000" cy="833718"/>
          </a:xfrm>
        </p:spPr>
        <p:txBody>
          <a:bodyPr anchor="t" anchorCtr="0"/>
          <a:lstStyle>
            <a:lvl1pPr marL="0" indent="0" algn="ctr">
              <a:spcAft>
                <a:spcPts val="0"/>
              </a:spcAft>
              <a:buNone/>
              <a:defRPr sz="2000" cap="none"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Click to edit Master text styles</a:t>
            </a:r>
          </a:p>
        </p:txBody>
      </p:sp>
      <p:sp>
        <p:nvSpPr>
          <p:cNvPr id="4" name="Date Placeholder 3"/>
          <p:cNvSpPr>
            <a:spLocks noGrp="1"/>
          </p:cNvSpPr>
          <p:nvPr>
            <p:ph type="dt" sz="half" idx="10"/>
          </p:nvPr>
        </p:nvSpPr>
        <p:spPr/>
        <p:txBody>
          <a:bodyPr/>
          <a:lstStyle/>
          <a:p>
            <a:fld id="{A4A6734C-E115-4BC5-9FB0-F9BF6FABFDA0}" type="datetimeFigureOut">
              <a:rPr lang="en-US" smtClean="0"/>
              <a:t>11/29/2019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39C4FB-7D33-419B-8833-D1372BFD11C8}" type="slidenum">
              <a:rPr lang="en-US" smtClean="0"/>
              <a:t>‹#›</a:t>
            </a:fld>
            <a:endParaRPr lang="en-US"/>
          </a:p>
        </p:txBody>
      </p:sp>
      <p:pic>
        <p:nvPicPr>
          <p:cNvPr id="9" name="Picture 8" descr="standardRule.png"/>
          <p:cNvPicPr>
            <a:picLocks noChangeAspect="1"/>
          </p:cNvPicPr>
          <p:nvPr/>
        </p:nvPicPr>
        <p:blipFill>
          <a:blip r:embed="rId2"/>
          <a:stretch>
            <a:fillRect/>
          </a:stretch>
        </p:blipFill>
        <p:spPr>
          <a:xfrm>
            <a:off x="2705100" y="33528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71500" y="274638"/>
            <a:ext cx="8001000" cy="1143000"/>
          </a:xfrm>
        </p:spPr>
        <p:txBody>
          <a:bodyPr/>
          <a:lstStyle/>
          <a:p>
            <a:r>
              <a:rPr lang="tr-TR" smtClean="0"/>
              <a:t>Click to edit Master title style</a:t>
            </a:r>
            <a:endParaRPr/>
          </a:p>
        </p:txBody>
      </p:sp>
      <p:sp>
        <p:nvSpPr>
          <p:cNvPr id="3" name="Content Placeholder 2"/>
          <p:cNvSpPr>
            <a:spLocks noGrp="1"/>
          </p:cNvSpPr>
          <p:nvPr>
            <p:ph sz="half" idx="1"/>
          </p:nvPr>
        </p:nvSpPr>
        <p:spPr>
          <a:xfrm>
            <a:off x="571500" y="1936751"/>
            <a:ext cx="3749040" cy="4102100"/>
          </a:xfrm>
        </p:spPr>
        <p:txBody>
          <a:bodyPr>
            <a:normAutofit/>
          </a:bodyPr>
          <a:lstStyle>
            <a:lvl1pPr>
              <a:spcAft>
                <a:spcPts val="1600"/>
              </a:spcAft>
              <a:defRPr sz="2000"/>
            </a:lvl1pPr>
            <a:lvl2pPr>
              <a:defRPr sz="1800"/>
            </a:lvl2pPr>
            <a:lvl3pPr>
              <a:defRPr sz="1800"/>
            </a:lvl3pPr>
            <a:lvl4pPr>
              <a:defRPr sz="1800"/>
            </a:lvl4pPr>
            <a:lvl5pPr>
              <a:defRPr sz="1800"/>
            </a:lvl5pPr>
            <a:lvl6pPr marL="2290763" indent="-461963">
              <a:defRPr sz="1800"/>
            </a:lvl6pPr>
            <a:lvl7pPr marL="2290763" indent="-461963">
              <a:defRPr sz="1800"/>
            </a:lvl7pPr>
            <a:lvl8pPr marL="2290763" indent="-461963">
              <a:defRPr sz="1800"/>
            </a:lvl8pPr>
            <a:lvl9pPr marL="2290763" indent="-461963">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4" name="Content Placeholder 3"/>
          <p:cNvSpPr>
            <a:spLocks noGrp="1"/>
          </p:cNvSpPr>
          <p:nvPr>
            <p:ph sz="half" idx="2"/>
          </p:nvPr>
        </p:nvSpPr>
        <p:spPr>
          <a:xfrm>
            <a:off x="4823460" y="1936751"/>
            <a:ext cx="3749040" cy="4102100"/>
          </a:xfrm>
        </p:spPr>
        <p:txBody>
          <a:bodyPr>
            <a:normAutofit/>
          </a:bodyPr>
          <a:lstStyle>
            <a:lvl1pPr>
              <a:spcAft>
                <a:spcPts val="1600"/>
              </a:spcAft>
              <a:defRPr sz="2000"/>
            </a:lvl1pPr>
            <a:lvl2pPr>
              <a:defRPr sz="1800"/>
            </a:lvl2pPr>
            <a:lvl3pPr>
              <a:defRPr sz="1800"/>
            </a:lvl3pPr>
            <a:lvl4pPr>
              <a:defRPr sz="1800"/>
            </a:lvl4pPr>
            <a:lvl5pPr>
              <a:defRPr sz="1800"/>
            </a:lvl5pPr>
            <a:lvl6pPr marL="2290763" indent="-461963">
              <a:defRPr sz="1800"/>
            </a:lvl6pPr>
            <a:lvl7pPr marL="2290763" indent="-461963">
              <a:defRPr sz="1800"/>
            </a:lvl7pPr>
            <a:lvl8pPr marL="2290763" indent="-461963">
              <a:defRPr sz="1800"/>
            </a:lvl8pPr>
            <a:lvl9pPr marL="2290763" indent="-461963">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5" name="Date Placeholder 4"/>
          <p:cNvSpPr>
            <a:spLocks noGrp="1"/>
          </p:cNvSpPr>
          <p:nvPr>
            <p:ph type="dt" sz="half" idx="10"/>
          </p:nvPr>
        </p:nvSpPr>
        <p:spPr/>
        <p:txBody>
          <a:bodyPr/>
          <a:lstStyle/>
          <a:p>
            <a:fld id="{A4A6734C-E115-4BC5-9FB0-F9BF6FABFDA0}" type="datetimeFigureOut">
              <a:rPr lang="en-US" smtClean="0"/>
              <a:t>11/29/2019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a:t>
            </a:fld>
            <a:endParaRPr lang="en-US"/>
          </a:p>
        </p:txBody>
      </p:sp>
      <p:pic>
        <p:nvPicPr>
          <p:cNvPr id="9" name="Picture 8" descr="standardRule.png"/>
          <p:cNvPicPr>
            <a:picLocks noChangeAspect="1"/>
          </p:cNvPicPr>
          <p:nvPr/>
        </p:nvPicPr>
        <p:blipFill>
          <a:blip r:embed="rId2"/>
          <a:stretch>
            <a:fillRect/>
          </a:stretch>
        </p:blipFill>
        <p:spPr>
          <a:xfrm>
            <a:off x="2705100" y="15240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71500" y="274638"/>
            <a:ext cx="8001000" cy="1143000"/>
          </a:xfrm>
        </p:spPr>
        <p:txBody>
          <a:bodyPr/>
          <a:lstStyle>
            <a:lvl1pPr>
              <a:defRPr/>
            </a:lvl1pPr>
          </a:lstStyle>
          <a:p>
            <a:r>
              <a:rPr lang="tr-TR" smtClean="0"/>
              <a:t>Click to edit Master title style</a:t>
            </a:r>
            <a:endParaRPr/>
          </a:p>
        </p:txBody>
      </p:sp>
      <p:sp>
        <p:nvSpPr>
          <p:cNvPr id="3" name="Text Placeholder 2"/>
          <p:cNvSpPr>
            <a:spLocks noGrp="1"/>
          </p:cNvSpPr>
          <p:nvPr>
            <p:ph type="body" idx="1"/>
          </p:nvPr>
        </p:nvSpPr>
        <p:spPr>
          <a:xfrm>
            <a:off x="571500" y="1874838"/>
            <a:ext cx="3749040" cy="639762"/>
          </a:xfrm>
        </p:spPr>
        <p:txBody>
          <a:bodyPr anchor="ctr" anchorCtr="0">
            <a:noAutofit/>
          </a:bodyPr>
          <a:lstStyle>
            <a:lvl1pPr marL="0" indent="0" algn="ctr">
              <a:spcAft>
                <a:spcPts val="0"/>
              </a:spcAft>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4" name="Content Placeholder 3"/>
          <p:cNvSpPr>
            <a:spLocks noGrp="1"/>
          </p:cNvSpPr>
          <p:nvPr>
            <p:ph sz="half" idx="2"/>
          </p:nvPr>
        </p:nvSpPr>
        <p:spPr>
          <a:xfrm>
            <a:off x="571500" y="2590800"/>
            <a:ext cx="3749040" cy="3448050"/>
          </a:xfrm>
        </p:spPr>
        <p:txBody>
          <a:bodyPr>
            <a:normAutofit/>
          </a:bodyPr>
          <a:lstStyle>
            <a:lvl1pPr>
              <a:spcAft>
                <a:spcPts val="1400"/>
              </a:spcAft>
              <a:defRPr sz="1800"/>
            </a:lvl1pPr>
            <a:lvl2pPr>
              <a:defRPr sz="1800"/>
            </a:lvl2pPr>
            <a:lvl3pPr>
              <a:defRPr sz="1800"/>
            </a:lvl3pPr>
            <a:lvl4pPr>
              <a:defRPr sz="1800"/>
            </a:lvl4pPr>
            <a:lvl5pPr>
              <a:defRPr sz="1800"/>
            </a:lvl5pPr>
            <a:lvl6pPr marL="2290763" indent="-461963">
              <a:defRPr sz="1800"/>
            </a:lvl6pPr>
            <a:lvl7pPr marL="2290763" indent="-461963">
              <a:defRPr sz="1800"/>
            </a:lvl7pPr>
            <a:lvl8pPr marL="2290763" indent="-461963">
              <a:defRPr sz="1800"/>
            </a:lvl8pPr>
            <a:lvl9pPr marL="2290763" indent="-461963">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5" name="Text Placeholder 4"/>
          <p:cNvSpPr>
            <a:spLocks noGrp="1"/>
          </p:cNvSpPr>
          <p:nvPr>
            <p:ph type="body" sz="quarter" idx="3"/>
          </p:nvPr>
        </p:nvSpPr>
        <p:spPr>
          <a:xfrm>
            <a:off x="4823460" y="1874838"/>
            <a:ext cx="3749040" cy="639762"/>
          </a:xfrm>
        </p:spPr>
        <p:txBody>
          <a:bodyPr anchor="ctr" anchorCtr="0">
            <a:noAutofit/>
          </a:bodyPr>
          <a:lstStyle>
            <a:lvl1pPr marL="0" indent="0" algn="ctr">
              <a:spcAft>
                <a:spcPts val="0"/>
              </a:spcAft>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Click to edit Master text styles</a:t>
            </a:r>
          </a:p>
        </p:txBody>
      </p:sp>
      <p:sp>
        <p:nvSpPr>
          <p:cNvPr id="6" name="Content Placeholder 5"/>
          <p:cNvSpPr>
            <a:spLocks noGrp="1"/>
          </p:cNvSpPr>
          <p:nvPr>
            <p:ph sz="quarter" idx="4"/>
          </p:nvPr>
        </p:nvSpPr>
        <p:spPr>
          <a:xfrm>
            <a:off x="4823460" y="2590800"/>
            <a:ext cx="3749040" cy="3448050"/>
          </a:xfrm>
        </p:spPr>
        <p:txBody>
          <a:bodyPr>
            <a:normAutofit/>
          </a:bodyPr>
          <a:lstStyle>
            <a:lvl1pPr>
              <a:spcAft>
                <a:spcPts val="1400"/>
              </a:spcAft>
              <a:defRPr sz="1800"/>
            </a:lvl1pPr>
            <a:lvl2pPr>
              <a:defRPr sz="1800"/>
            </a:lvl2pPr>
            <a:lvl3pPr>
              <a:defRPr sz="1800"/>
            </a:lvl3pPr>
            <a:lvl4pPr>
              <a:defRPr sz="1800"/>
            </a:lvl4pPr>
            <a:lvl5pPr>
              <a:defRPr sz="1800"/>
            </a:lvl5pPr>
            <a:lvl6pPr marL="2290763" indent="-461963">
              <a:defRPr sz="1800"/>
            </a:lvl6pPr>
            <a:lvl7pPr marL="2290763" indent="-461963">
              <a:defRPr sz="1800"/>
            </a:lvl7pPr>
            <a:lvl8pPr marL="2290763" indent="-461963">
              <a:defRPr sz="1800"/>
            </a:lvl8pPr>
            <a:lvl9pPr marL="2290763" indent="-461963">
              <a:defRPr sz="18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7" name="Date Placeholder 6"/>
          <p:cNvSpPr>
            <a:spLocks noGrp="1"/>
          </p:cNvSpPr>
          <p:nvPr>
            <p:ph type="dt" sz="half" idx="10"/>
          </p:nvPr>
        </p:nvSpPr>
        <p:spPr/>
        <p:txBody>
          <a:bodyPr/>
          <a:lstStyle/>
          <a:p>
            <a:fld id="{A4A6734C-E115-4BC5-9FB0-F9BF6FABFDA0}" type="datetimeFigureOut">
              <a:rPr lang="en-US" smtClean="0"/>
              <a:t>11/29/2019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739C4FB-7D33-419B-8833-D1372BFD11C8}" type="slidenum">
              <a:rPr lang="en-US" smtClean="0"/>
              <a:t>‹#›</a:t>
            </a:fld>
            <a:endParaRPr lang="en-US"/>
          </a:p>
        </p:txBody>
      </p:sp>
      <p:pic>
        <p:nvPicPr>
          <p:cNvPr id="11" name="Picture 10" descr="standardRule.png"/>
          <p:cNvPicPr>
            <a:picLocks noChangeAspect="1"/>
          </p:cNvPicPr>
          <p:nvPr/>
        </p:nvPicPr>
        <p:blipFill>
          <a:blip r:embed="rId2"/>
          <a:stretch>
            <a:fillRect/>
          </a:stretch>
        </p:blipFill>
        <p:spPr>
          <a:xfrm>
            <a:off x="2705100" y="1524000"/>
            <a:ext cx="3733800" cy="15240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Click to edit Master title style</a:t>
            </a:r>
            <a:endParaRPr/>
          </a:p>
        </p:txBody>
      </p:sp>
      <p:sp>
        <p:nvSpPr>
          <p:cNvPr id="3" name="Date Placeholder 2"/>
          <p:cNvSpPr>
            <a:spLocks noGrp="1"/>
          </p:cNvSpPr>
          <p:nvPr>
            <p:ph type="dt" sz="half" idx="10"/>
          </p:nvPr>
        </p:nvSpPr>
        <p:spPr/>
        <p:txBody>
          <a:bodyPr/>
          <a:lstStyle/>
          <a:p>
            <a:fld id="{A4A6734C-E115-4BC5-9FB0-F9BF6FABFDA0}" type="datetimeFigureOut">
              <a:rPr lang="en-US" smtClean="0"/>
              <a:t>11/29/2019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739C4FB-7D33-419B-8833-D1372BFD11C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A6734C-E115-4BC5-9FB0-F9BF6FABFDA0}" type="datetimeFigureOut">
              <a:rPr lang="en-US" smtClean="0"/>
              <a:t>11/29/2019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739C4FB-7D33-419B-8833-D1372BFD11C8}"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6153" y="443752"/>
            <a:ext cx="3749040" cy="1707777"/>
          </a:xfrm>
        </p:spPr>
        <p:txBody>
          <a:bodyPr anchor="b">
            <a:noAutofit/>
          </a:bodyPr>
          <a:lstStyle>
            <a:lvl1pPr algn="ctr">
              <a:defRPr sz="3600" b="0"/>
            </a:lvl1pPr>
          </a:lstStyle>
          <a:p>
            <a:r>
              <a:rPr lang="tr-TR" smtClean="0"/>
              <a:t>Click to edit Master title style</a:t>
            </a:r>
            <a:endParaRPr/>
          </a:p>
        </p:txBody>
      </p:sp>
      <p:sp>
        <p:nvSpPr>
          <p:cNvPr id="3" name="Content Placeholder 2"/>
          <p:cNvSpPr>
            <a:spLocks noGrp="1"/>
          </p:cNvSpPr>
          <p:nvPr>
            <p:ph idx="1"/>
          </p:nvPr>
        </p:nvSpPr>
        <p:spPr>
          <a:xfrm>
            <a:off x="4827494" y="430306"/>
            <a:ext cx="3749040" cy="5608544"/>
          </a:xfrm>
        </p:spPr>
        <p:txBody>
          <a:bodyPr>
            <a:normAutofit/>
          </a:bodyPr>
          <a:lstStyle>
            <a:lvl1pPr>
              <a:defRPr sz="2400"/>
            </a:lvl1pPr>
            <a:lvl2pPr>
              <a:defRPr sz="2200"/>
            </a:lvl2pPr>
            <a:lvl3pPr>
              <a:defRPr sz="2000"/>
            </a:lvl3pPr>
            <a:lvl4pPr>
              <a:defRPr sz="1800"/>
            </a:lvl4pPr>
            <a:lvl5pPr>
              <a:defRPr sz="1800"/>
            </a:lvl5pPr>
            <a:lvl6pPr marL="2290763" indent="-461963">
              <a:defRPr sz="2000"/>
            </a:lvl6pPr>
            <a:lvl7pPr marL="2290763" indent="-461963">
              <a:defRPr sz="2000"/>
            </a:lvl7pPr>
            <a:lvl8pPr marL="2290763" indent="-461963">
              <a:defRPr sz="2000"/>
            </a:lvl8pPr>
            <a:lvl9pPr marL="2290763" indent="-461963">
              <a:defRPr sz="2000"/>
            </a:lvl9p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4" name="Text Placeholder 3"/>
          <p:cNvSpPr>
            <a:spLocks noGrp="1"/>
          </p:cNvSpPr>
          <p:nvPr>
            <p:ph type="body" sz="half" idx="2"/>
          </p:nvPr>
        </p:nvSpPr>
        <p:spPr>
          <a:xfrm>
            <a:off x="596153" y="2554940"/>
            <a:ext cx="3749040" cy="3146613"/>
          </a:xfrm>
        </p:spPr>
        <p:txBody>
          <a:bodyPr>
            <a:normAutofit/>
          </a:bodyPr>
          <a:lstStyle>
            <a:lvl1pPr marL="0" indent="0" algn="ctr">
              <a:spcAft>
                <a:spcPts val="1000"/>
              </a:spcAft>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Click to edit Master text styles</a:t>
            </a:r>
          </a:p>
        </p:txBody>
      </p:sp>
      <p:sp>
        <p:nvSpPr>
          <p:cNvPr id="5" name="Date Placeholder 4"/>
          <p:cNvSpPr>
            <a:spLocks noGrp="1"/>
          </p:cNvSpPr>
          <p:nvPr>
            <p:ph type="dt" sz="half" idx="10"/>
          </p:nvPr>
        </p:nvSpPr>
        <p:spPr/>
        <p:txBody>
          <a:bodyPr/>
          <a:lstStyle/>
          <a:p>
            <a:fld id="{A4A6734C-E115-4BC5-9FB0-F9BF6FABFDA0}" type="datetimeFigureOut">
              <a:rPr lang="en-US" smtClean="0"/>
              <a:t>11/29/2019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39C4FB-7D33-419B-8833-D1372BFD11C8}" type="slidenum">
              <a:rPr lang="en-US" smtClean="0"/>
              <a:t>‹#›</a:t>
            </a:fld>
            <a:endParaRPr lang="en-US"/>
          </a:p>
        </p:txBody>
      </p:sp>
      <p:pic>
        <p:nvPicPr>
          <p:cNvPr id="9" name="Picture 8" descr="shortRule.png"/>
          <p:cNvPicPr>
            <a:picLocks noChangeAspect="1"/>
          </p:cNvPicPr>
          <p:nvPr/>
        </p:nvPicPr>
        <p:blipFill>
          <a:blip r:embed="rId2"/>
          <a:stretch>
            <a:fillRect/>
          </a:stretch>
        </p:blipFill>
        <p:spPr>
          <a:xfrm>
            <a:off x="1222898" y="2305609"/>
            <a:ext cx="2495550" cy="95250"/>
          </a:xfrm>
          <a:prstGeom prst="rect">
            <a:avLst/>
          </a:prstGeom>
          <a:effectLst>
            <a:outerShdw blurRad="25400" sx="101000" sy="101000" algn="ctr" rotWithShape="0">
              <a:prstClr val="black">
                <a:alpha val="40000"/>
              </a:prstClr>
            </a:outerShdw>
          </a:effectLst>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7" name="Picture 6" descr="TextPageOverlay.png"/>
          <p:cNvPicPr>
            <a:picLocks noChangeAspect="1"/>
          </p:cNvPicPr>
          <p:nvPr/>
        </p:nvPicPr>
        <p:blipFill>
          <a:blip r:embed="rId18"/>
          <a:stretch>
            <a:fillRect/>
          </a:stretch>
        </p:blipFill>
        <p:spPr>
          <a:xfrm>
            <a:off x="0" y="0"/>
            <a:ext cx="9144000" cy="6858000"/>
          </a:xfrm>
          <a:prstGeom prst="rect">
            <a:avLst/>
          </a:prstGeom>
        </p:spPr>
      </p:pic>
      <p:sp>
        <p:nvSpPr>
          <p:cNvPr id="5" name="Footer Placeholder 4"/>
          <p:cNvSpPr>
            <a:spLocks noGrp="1"/>
          </p:cNvSpPr>
          <p:nvPr>
            <p:ph type="ftr" sz="quarter" idx="3"/>
          </p:nvPr>
        </p:nvSpPr>
        <p:spPr>
          <a:xfrm>
            <a:off x="571500" y="6158753"/>
            <a:ext cx="3200400" cy="365125"/>
          </a:xfrm>
          <a:prstGeom prst="rect">
            <a:avLst/>
          </a:prstGeom>
        </p:spPr>
        <p:txBody>
          <a:bodyPr vert="horz" lIns="91440" tIns="45720" rIns="91440" bIns="45720" rtlCol="0" anchor="ctr"/>
          <a:lstStyle>
            <a:lvl1pPr algn="l">
              <a:defRPr sz="1200">
                <a:solidFill>
                  <a:schemeClr val="bg2"/>
                </a:solidFill>
              </a:defRPr>
            </a:lvl1pPr>
          </a:lstStyle>
          <a:p>
            <a:endParaRPr lang="en-US"/>
          </a:p>
        </p:txBody>
      </p:sp>
      <p:sp>
        <p:nvSpPr>
          <p:cNvPr id="2" name="Title Placeholder 1"/>
          <p:cNvSpPr>
            <a:spLocks noGrp="1"/>
          </p:cNvSpPr>
          <p:nvPr>
            <p:ph type="title"/>
          </p:nvPr>
        </p:nvSpPr>
        <p:spPr>
          <a:xfrm>
            <a:off x="571500" y="274638"/>
            <a:ext cx="8001000" cy="1143000"/>
          </a:xfrm>
          <a:prstGeom prst="rect">
            <a:avLst/>
          </a:prstGeom>
        </p:spPr>
        <p:txBody>
          <a:bodyPr vert="horz" lIns="91440" tIns="45720" rIns="91440" bIns="45720" rtlCol="0" anchor="ctr">
            <a:noAutofit/>
          </a:bodyPr>
          <a:lstStyle/>
          <a:p>
            <a:r>
              <a:rPr lang="tr-TR" smtClean="0"/>
              <a:t>Click to edit Master title style</a:t>
            </a:r>
            <a:endParaRPr/>
          </a:p>
        </p:txBody>
      </p:sp>
      <p:sp>
        <p:nvSpPr>
          <p:cNvPr id="3" name="Text Placeholder 2"/>
          <p:cNvSpPr>
            <a:spLocks noGrp="1"/>
          </p:cNvSpPr>
          <p:nvPr>
            <p:ph type="body" idx="1"/>
          </p:nvPr>
        </p:nvSpPr>
        <p:spPr>
          <a:xfrm>
            <a:off x="571500" y="1905000"/>
            <a:ext cx="8001000" cy="4114800"/>
          </a:xfrm>
          <a:prstGeom prst="rect">
            <a:avLst/>
          </a:prstGeom>
        </p:spPr>
        <p:txBody>
          <a:bodyPr vert="horz" lIns="91440" tIns="45720" rIns="91440" bIns="45720" rtlCol="0">
            <a:normAutofit/>
          </a:bodyPr>
          <a:lstStyle/>
          <a:p>
            <a:pPr lvl="0"/>
            <a:r>
              <a:rPr lang="tr-TR" smtClean="0"/>
              <a:t>Click to edit Master text styles</a:t>
            </a:r>
          </a:p>
          <a:p>
            <a:pPr lvl="1"/>
            <a:r>
              <a:rPr lang="tr-TR" smtClean="0"/>
              <a:t>Second level</a:t>
            </a:r>
          </a:p>
          <a:p>
            <a:pPr lvl="2"/>
            <a:r>
              <a:rPr lang="tr-TR" smtClean="0"/>
              <a:t>Third level</a:t>
            </a:r>
          </a:p>
          <a:p>
            <a:pPr lvl="3"/>
            <a:r>
              <a:rPr lang="tr-TR" smtClean="0"/>
              <a:t>Fourth level</a:t>
            </a:r>
          </a:p>
          <a:p>
            <a:pPr lvl="4"/>
            <a:r>
              <a:rPr lang="tr-TR" smtClean="0"/>
              <a:t>Fifth level</a:t>
            </a:r>
            <a:endParaRPr dirty="0"/>
          </a:p>
        </p:txBody>
      </p:sp>
      <p:sp>
        <p:nvSpPr>
          <p:cNvPr id="4" name="Date Placeholder 3"/>
          <p:cNvSpPr>
            <a:spLocks noGrp="1"/>
          </p:cNvSpPr>
          <p:nvPr>
            <p:ph type="dt" sz="half" idx="2"/>
          </p:nvPr>
        </p:nvSpPr>
        <p:spPr>
          <a:xfrm>
            <a:off x="5372100" y="6158753"/>
            <a:ext cx="3200400" cy="365125"/>
          </a:xfrm>
          <a:prstGeom prst="rect">
            <a:avLst/>
          </a:prstGeom>
        </p:spPr>
        <p:txBody>
          <a:bodyPr vert="horz" lIns="91440" tIns="45720" rIns="91440" bIns="45720" rtlCol="0" anchor="ctr"/>
          <a:lstStyle>
            <a:lvl1pPr algn="r">
              <a:defRPr sz="1200">
                <a:solidFill>
                  <a:schemeClr val="bg2"/>
                </a:solidFill>
              </a:defRPr>
            </a:lvl1pPr>
          </a:lstStyle>
          <a:p>
            <a:fld id="{A4A6734C-E115-4BC5-9FB0-F9BF6FABFDA0}" type="datetimeFigureOut">
              <a:rPr lang="en-US" smtClean="0"/>
              <a:t>11/29/2019</a:t>
            </a:fld>
            <a:endParaRPr lang="en-US"/>
          </a:p>
        </p:txBody>
      </p:sp>
      <p:sp>
        <p:nvSpPr>
          <p:cNvPr id="6" name="Slide Number Placeholder 5"/>
          <p:cNvSpPr>
            <a:spLocks noGrp="1"/>
          </p:cNvSpPr>
          <p:nvPr>
            <p:ph type="sldNum" sz="quarter" idx="4"/>
          </p:nvPr>
        </p:nvSpPr>
        <p:spPr>
          <a:xfrm>
            <a:off x="4046220" y="6158753"/>
            <a:ext cx="1051560" cy="365125"/>
          </a:xfrm>
          <a:prstGeom prst="rect">
            <a:avLst/>
          </a:prstGeom>
        </p:spPr>
        <p:txBody>
          <a:bodyPr vert="horz" lIns="91440" tIns="45720" rIns="91440" bIns="45720" rtlCol="0" anchor="ctr"/>
          <a:lstStyle>
            <a:lvl1pPr algn="ctr">
              <a:defRPr sz="1200">
                <a:solidFill>
                  <a:schemeClr val="bg2"/>
                </a:solidFill>
              </a:defRPr>
            </a:lvl1pPr>
          </a:lstStyle>
          <a:p>
            <a:fld id="{D739C4FB-7D33-419B-8833-D1372BFD11C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ctr" defTabSz="914400" rtl="0" eaLnBrk="1" latinLnBrk="0" hangingPunct="1">
        <a:spcBef>
          <a:spcPct val="0"/>
        </a:spcBef>
        <a:buNone/>
        <a:defRPr sz="5400" kern="1200">
          <a:solidFill>
            <a:schemeClr val="tx1"/>
          </a:solidFill>
          <a:latin typeface="+mj-lt"/>
          <a:ea typeface="+mj-ea"/>
          <a:cs typeface="+mj-cs"/>
        </a:defRPr>
      </a:lvl1pPr>
    </p:titleStyle>
    <p:bodyStyle>
      <a:lvl1pPr marL="457200" indent="-457200" algn="l" defTabSz="914400" rtl="0" eaLnBrk="1" latinLnBrk="0" hangingPunct="1">
        <a:spcBef>
          <a:spcPts val="0"/>
        </a:spcBef>
        <a:spcAft>
          <a:spcPts val="2000"/>
        </a:spcAft>
        <a:buFont typeface="Wingdings 2" pitchFamily="18" charset="2"/>
        <a:buChar char=""/>
        <a:defRPr sz="2400" kern="1200">
          <a:solidFill>
            <a:schemeClr val="tx1"/>
          </a:solidFill>
          <a:latin typeface="+mn-lt"/>
          <a:ea typeface="+mn-ea"/>
          <a:cs typeface="+mn-cs"/>
        </a:defRPr>
      </a:lvl1pPr>
      <a:lvl2pPr marL="914400" indent="-457200" algn="l" defTabSz="914400" rtl="0" eaLnBrk="1" latinLnBrk="0" hangingPunct="1">
        <a:spcBef>
          <a:spcPts val="0"/>
        </a:spcBef>
        <a:spcAft>
          <a:spcPts val="1000"/>
        </a:spcAft>
        <a:buClr>
          <a:schemeClr val="bg2"/>
        </a:buClr>
        <a:buFont typeface="Wingdings 2" pitchFamily="18" charset="2"/>
        <a:buChar char=""/>
        <a:defRPr sz="2200" kern="1200">
          <a:solidFill>
            <a:schemeClr val="tx1"/>
          </a:solidFill>
          <a:latin typeface="+mn-lt"/>
          <a:ea typeface="+mn-ea"/>
          <a:cs typeface="+mn-cs"/>
        </a:defRPr>
      </a:lvl2pPr>
      <a:lvl3pPr marL="1371600" indent="-457200" algn="l" defTabSz="914400" rtl="0" eaLnBrk="1" latinLnBrk="0" hangingPunct="1">
        <a:spcBef>
          <a:spcPts val="0"/>
        </a:spcBef>
        <a:spcAft>
          <a:spcPts val="1000"/>
        </a:spcAft>
        <a:buFont typeface="Wingdings 2" pitchFamily="18" charset="2"/>
        <a:buChar char=""/>
        <a:defRPr sz="2000" kern="1200">
          <a:solidFill>
            <a:schemeClr val="tx1"/>
          </a:solidFill>
          <a:latin typeface="+mn-lt"/>
          <a:ea typeface="+mn-ea"/>
          <a:cs typeface="+mn-cs"/>
        </a:defRPr>
      </a:lvl3pPr>
      <a:lvl4pPr marL="1828800" indent="-457200" algn="l" defTabSz="914400" rtl="0" eaLnBrk="1" latinLnBrk="0" hangingPunct="1">
        <a:spcBef>
          <a:spcPts val="0"/>
        </a:spcBef>
        <a:spcAft>
          <a:spcPts val="1000"/>
        </a:spcAft>
        <a:buClr>
          <a:schemeClr val="bg2"/>
        </a:buClr>
        <a:buFont typeface="Wingdings 2" pitchFamily="18" charset="2"/>
        <a:buChar char=""/>
        <a:defRPr sz="1800" kern="1200">
          <a:solidFill>
            <a:schemeClr val="tx1"/>
          </a:solidFill>
          <a:latin typeface="+mn-lt"/>
          <a:ea typeface="+mn-ea"/>
          <a:cs typeface="+mn-cs"/>
        </a:defRPr>
      </a:lvl4pPr>
      <a:lvl5pPr marL="2286000" indent="-457200" algn="l" defTabSz="914400" rtl="0" eaLnBrk="1" latinLnBrk="0" hangingPunct="1">
        <a:spcBef>
          <a:spcPts val="0"/>
        </a:spcBef>
        <a:spcAft>
          <a:spcPts val="1000"/>
        </a:spcAft>
        <a:buFont typeface="Wingdings 2" pitchFamily="18" charset="2"/>
        <a:buChar char=""/>
        <a:defRPr sz="1800" kern="1200">
          <a:solidFill>
            <a:schemeClr val="tx1"/>
          </a:solidFill>
          <a:latin typeface="+mn-lt"/>
          <a:ea typeface="+mn-ea"/>
          <a:cs typeface="+mn-cs"/>
        </a:defRPr>
      </a:lvl5pPr>
      <a:lvl6pPr marL="2743200" indent="-461963" algn="l" defTabSz="914400" rtl="0" eaLnBrk="1" latinLnBrk="0" hangingPunct="1">
        <a:spcBef>
          <a:spcPts val="0"/>
        </a:spcBef>
        <a:spcAft>
          <a:spcPts val="600"/>
        </a:spcAft>
        <a:buClr>
          <a:schemeClr val="bg2"/>
        </a:buClr>
        <a:buFont typeface="Wingdings 2" pitchFamily="18" charset="2"/>
        <a:buChar char="ò"/>
        <a:defRPr lang="en-US" sz="1800" kern="1200" dirty="0" smtClean="0">
          <a:solidFill>
            <a:schemeClr val="tx1"/>
          </a:solidFill>
          <a:latin typeface="+mn-lt"/>
          <a:ea typeface="+mn-ea"/>
          <a:cs typeface="+mn-cs"/>
        </a:defRPr>
      </a:lvl6pPr>
      <a:lvl7pPr marL="3205163" indent="-461963" algn="l" defTabSz="914400" rtl="0" eaLnBrk="1" latinLnBrk="0" hangingPunct="1">
        <a:spcBef>
          <a:spcPts val="0"/>
        </a:spcBef>
        <a:spcAft>
          <a:spcPts val="600"/>
        </a:spcAft>
        <a:buFont typeface="Wingdings 2" pitchFamily="18" charset="2"/>
        <a:buChar char="ò"/>
        <a:defRPr lang="en-US" sz="1800" kern="1200" dirty="0" smtClean="0">
          <a:solidFill>
            <a:schemeClr val="tx1"/>
          </a:solidFill>
          <a:latin typeface="+mn-lt"/>
          <a:ea typeface="+mn-ea"/>
          <a:cs typeface="+mn-cs"/>
        </a:defRPr>
      </a:lvl7pPr>
      <a:lvl8pPr marL="3657600" indent="-461963" algn="l" defTabSz="914400" rtl="0" eaLnBrk="1" latinLnBrk="0" hangingPunct="1">
        <a:spcBef>
          <a:spcPts val="0"/>
        </a:spcBef>
        <a:spcAft>
          <a:spcPts val="600"/>
        </a:spcAft>
        <a:buClr>
          <a:schemeClr val="bg2"/>
        </a:buClr>
        <a:buFont typeface="Wingdings 2" pitchFamily="18" charset="2"/>
        <a:buChar char="ò"/>
        <a:defRPr lang="en-US" sz="1800" kern="1200" dirty="0" smtClean="0">
          <a:solidFill>
            <a:schemeClr val="tx1"/>
          </a:solidFill>
          <a:latin typeface="+mn-lt"/>
          <a:ea typeface="+mn-ea"/>
          <a:cs typeface="+mn-cs"/>
        </a:defRPr>
      </a:lvl8pPr>
      <a:lvl9pPr marL="4119563" indent="-461963" algn="l" defTabSz="914400" rtl="0" eaLnBrk="1" latinLnBrk="0" hangingPunct="1">
        <a:spcBef>
          <a:spcPts val="0"/>
        </a:spcBef>
        <a:spcAft>
          <a:spcPts val="600"/>
        </a:spcAft>
        <a:buFont typeface="Wingdings 2" pitchFamily="18" charset="2"/>
        <a:buChar char="ò"/>
        <a:defRPr lang="en-US" sz="1800" kern="1200" dirty="0" smtClean="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ÇEVRE</a:t>
            </a:r>
            <a:r>
              <a:rPr lang="tr-TR" dirty="0" smtClean="0"/>
              <a:t> FELSEFESİ</a:t>
            </a:r>
            <a:r>
              <a:rPr lang="en-US" dirty="0" smtClean="0"/>
              <a:t> VE ÇEVRE ETİĞİ</a:t>
            </a:r>
            <a:r>
              <a:rPr lang="tr-TR" smtClean="0"/>
              <a:t> YAKLAŞIMLARI</a:t>
            </a:r>
            <a:br>
              <a:rPr lang="tr-TR" smtClean="0"/>
            </a:br>
            <a:r>
              <a:rPr lang="tr-TR" smtClean="0"/>
              <a:t>3.Hafta</a:t>
            </a:r>
            <a:endParaRPr lang="en-US" dirty="0"/>
          </a:p>
        </p:txBody>
      </p:sp>
      <p:sp>
        <p:nvSpPr>
          <p:cNvPr id="3" name="Subtitle 2"/>
          <p:cNvSpPr>
            <a:spLocks noGrp="1"/>
          </p:cNvSpPr>
          <p:nvPr>
            <p:ph type="subTitle" idx="1"/>
          </p:nvPr>
        </p:nvSpPr>
        <p:spPr/>
        <p:txBody>
          <a:bodyPr/>
          <a:lstStyle/>
          <a:p>
            <a:r>
              <a:rPr lang="tr-TR" dirty="0" err="1" smtClean="0"/>
              <a:t>Prof.Dr.Kıvılcım</a:t>
            </a:r>
            <a:r>
              <a:rPr lang="tr-TR" dirty="0" smtClean="0"/>
              <a:t> ERTAN</a:t>
            </a:r>
            <a:endParaRPr lang="en-US" dirty="0"/>
          </a:p>
        </p:txBody>
      </p:sp>
    </p:spTree>
    <p:extLst>
      <p:ext uri="{BB962C8B-B14F-4D97-AF65-F5344CB8AC3E}">
        <p14:creationId xmlns:p14="http://schemas.microsoft.com/office/powerpoint/2010/main" val="21170186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ÇEVRE</a:t>
            </a:r>
            <a:endParaRPr lang="en-US" dirty="0"/>
          </a:p>
        </p:txBody>
      </p:sp>
      <p:sp>
        <p:nvSpPr>
          <p:cNvPr id="3" name="Content Placeholder 2"/>
          <p:cNvSpPr>
            <a:spLocks noGrp="1"/>
          </p:cNvSpPr>
          <p:nvPr>
            <p:ph idx="1"/>
          </p:nvPr>
        </p:nvSpPr>
        <p:spPr/>
        <p:txBody>
          <a:bodyPr>
            <a:normAutofit/>
          </a:bodyPr>
          <a:lstStyle/>
          <a:p>
            <a:pPr marL="0" indent="0">
              <a:buNone/>
            </a:pPr>
            <a:r>
              <a:rPr lang="tr-TR" dirty="0"/>
              <a:t>İnsanları, canlıları ya da canlı-cansız tüm varlıkları (bitkiler, hayvanlar, kayalar, mikroplar) çevre etiğinin temel konusu olarak ele almak, doğmamış olanları da kapsayacak biçimde tüm insanlığın ödevleri arasındadır (</a:t>
            </a:r>
            <a:r>
              <a:rPr lang="tr-TR" dirty="0" err="1"/>
              <a:t>Des</a:t>
            </a:r>
            <a:r>
              <a:rPr lang="tr-TR" dirty="0"/>
              <a:t> </a:t>
            </a:r>
            <a:r>
              <a:rPr lang="tr-TR" dirty="0" err="1"/>
              <a:t>Jardins</a:t>
            </a:r>
            <a:r>
              <a:rPr lang="tr-TR" dirty="0"/>
              <a:t>, 2006: 47). Geçmişte yaşamış olanlar, bugün yaşayanlar, gelecekte yaşayacaklar Dünya gezegeninin durumundan ve gelecekteki durumundan sorumlu olmalıdır.</a:t>
            </a:r>
          </a:p>
          <a:p>
            <a:pPr marL="0" indent="0">
              <a:buNone/>
            </a:pPr>
            <a:endParaRPr lang="en-US" dirty="0"/>
          </a:p>
        </p:txBody>
      </p:sp>
    </p:spTree>
    <p:extLst>
      <p:ext uri="{BB962C8B-B14F-4D97-AF65-F5344CB8AC3E}">
        <p14:creationId xmlns:p14="http://schemas.microsoft.com/office/powerpoint/2010/main" val="30596050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Çevre</a:t>
            </a:r>
            <a:endParaRPr lang="en-US" dirty="0"/>
          </a:p>
        </p:txBody>
      </p:sp>
      <p:sp>
        <p:nvSpPr>
          <p:cNvPr id="3" name="Content Placeholder 2"/>
          <p:cNvSpPr>
            <a:spLocks noGrp="1"/>
          </p:cNvSpPr>
          <p:nvPr>
            <p:ph idx="1"/>
          </p:nvPr>
        </p:nvSpPr>
        <p:spPr/>
        <p:txBody>
          <a:bodyPr>
            <a:noAutofit/>
          </a:bodyPr>
          <a:lstStyle/>
          <a:p>
            <a:r>
              <a:rPr lang="tr-TR" dirty="0" err="1"/>
              <a:t>İnsanmerkezli</a:t>
            </a:r>
            <a:r>
              <a:rPr lang="tr-TR" dirty="0"/>
              <a:t> olmayan etik, hayvanlar ve bitkiler gibi öteki doğal nesnelere de ahlaki bir statü tanır (</a:t>
            </a:r>
            <a:r>
              <a:rPr lang="tr-TR" dirty="0" err="1"/>
              <a:t>Des</a:t>
            </a:r>
            <a:r>
              <a:rPr lang="tr-TR" dirty="0"/>
              <a:t> </a:t>
            </a:r>
            <a:r>
              <a:rPr lang="tr-TR" dirty="0" err="1"/>
              <a:t>Jardins</a:t>
            </a:r>
            <a:r>
              <a:rPr lang="tr-TR" dirty="0"/>
              <a:t>, 2006: 47). Bu yaklaşım, etik kuralların sınırlarının genişletilmesi gereğini doğurur. Hayvanların etik olarak ele alınmalarına ilişkin tartışmalar, birçok bitki ve hayvan türünün yok olma tehlikesiyle karşı karşıya bulunması da insan merkezli olmayan etik yaklaşımın sık rastlanan sorunlarındandır </a:t>
            </a:r>
            <a:endParaRPr lang="en-US" sz="2800" dirty="0"/>
          </a:p>
        </p:txBody>
      </p:sp>
    </p:spTree>
    <p:extLst>
      <p:ext uri="{BB962C8B-B14F-4D97-AF65-F5344CB8AC3E}">
        <p14:creationId xmlns:p14="http://schemas.microsoft.com/office/powerpoint/2010/main" val="25760490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Çevre</a:t>
            </a:r>
            <a:endParaRPr lang="en-US" dirty="0"/>
          </a:p>
        </p:txBody>
      </p:sp>
      <p:sp>
        <p:nvSpPr>
          <p:cNvPr id="3" name="Content Placeholder 2"/>
          <p:cNvSpPr>
            <a:spLocks noGrp="1"/>
          </p:cNvSpPr>
          <p:nvPr>
            <p:ph idx="1"/>
          </p:nvPr>
        </p:nvSpPr>
        <p:spPr/>
        <p:txBody>
          <a:bodyPr/>
          <a:lstStyle/>
          <a:p>
            <a:r>
              <a:rPr lang="tr-TR" dirty="0"/>
              <a:t>Bütüncül etik, bütünü oluşturan üyelerden çok üye topluluklarına ya da aralarındaki ilişkilere  karşı bir sorumluluğumuz olduğunu kabul eder. Örneğin, bütüncül bir çevre etiği, belli türdeki bir nüfusun tükenme tehlikesi bulunmadığında seçilmiş belli hayvanların avlanmasına izin </a:t>
            </a:r>
            <a:r>
              <a:rPr lang="tr-TR" dirty="0" smtClean="0"/>
              <a:t>verebilir. </a:t>
            </a:r>
            <a:endParaRPr lang="en-US" dirty="0"/>
          </a:p>
        </p:txBody>
      </p:sp>
    </p:spTree>
    <p:extLst>
      <p:ext uri="{BB962C8B-B14F-4D97-AF65-F5344CB8AC3E}">
        <p14:creationId xmlns:p14="http://schemas.microsoft.com/office/powerpoint/2010/main" val="1711482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Kaynakça</a:t>
            </a:r>
            <a:endParaRPr lang="tr-TR" dirty="0"/>
          </a:p>
        </p:txBody>
      </p:sp>
      <p:sp>
        <p:nvSpPr>
          <p:cNvPr id="3" name="İçerik Yer Tutucusu 2"/>
          <p:cNvSpPr>
            <a:spLocks noGrp="1"/>
          </p:cNvSpPr>
          <p:nvPr>
            <p:ph idx="1"/>
          </p:nvPr>
        </p:nvSpPr>
        <p:spPr/>
        <p:txBody>
          <a:bodyPr/>
          <a:lstStyle/>
          <a:p>
            <a:r>
              <a:rPr lang="tr-TR" dirty="0" err="1"/>
              <a:t>Pieper</a:t>
            </a:r>
            <a:r>
              <a:rPr lang="tr-TR" dirty="0"/>
              <a:t>, </a:t>
            </a:r>
            <a:r>
              <a:rPr lang="tr-TR" dirty="0" err="1"/>
              <a:t>Annemarie</a:t>
            </a:r>
            <a:r>
              <a:rPr lang="tr-TR" dirty="0"/>
              <a:t> (1999(1994)), Etiğe Giriş, (Çev. Veysel </a:t>
            </a:r>
            <a:r>
              <a:rPr lang="tr-TR" dirty="0" err="1"/>
              <a:t>Atayman</a:t>
            </a:r>
            <a:r>
              <a:rPr lang="tr-TR" dirty="0"/>
              <a:t> ve Gönül Sezer), Ayrıntı Yayınları, 1. Baskı, İstanbul</a:t>
            </a:r>
            <a:r>
              <a:rPr lang="tr-TR" dirty="0" smtClean="0"/>
              <a:t>.</a:t>
            </a:r>
          </a:p>
          <a:p>
            <a:r>
              <a:rPr lang="tr-TR" dirty="0" err="1" smtClean="0"/>
              <a:t>Ünder</a:t>
            </a:r>
            <a:r>
              <a:rPr lang="tr-TR" dirty="0"/>
              <a:t>, Hasan (1996), Çevre Felsefesi, Doruk Yayıncılık, Ankara.</a:t>
            </a:r>
          </a:p>
          <a:p>
            <a:endParaRPr lang="tr-TR" dirty="0"/>
          </a:p>
        </p:txBody>
      </p:sp>
    </p:spTree>
    <p:extLst>
      <p:ext uri="{BB962C8B-B14F-4D97-AF65-F5344CB8AC3E}">
        <p14:creationId xmlns:p14="http://schemas.microsoft.com/office/powerpoint/2010/main" val="2263389732"/>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avelogue">
  <a:themeElements>
    <a:clrScheme name="Travelogue">
      <a:dk1>
        <a:sysClr val="windowText" lastClr="000000"/>
      </a:dk1>
      <a:lt1>
        <a:srgbClr val="EAC968"/>
      </a:lt1>
      <a:dk2>
        <a:srgbClr val="2A2515"/>
      </a:dk2>
      <a:lt2>
        <a:srgbClr val="82682C"/>
      </a:lt2>
      <a:accent1>
        <a:srgbClr val="B74D21"/>
      </a:accent1>
      <a:accent2>
        <a:srgbClr val="A32323"/>
      </a:accent2>
      <a:accent3>
        <a:srgbClr val="4576A3"/>
      </a:accent3>
      <a:accent4>
        <a:srgbClr val="615D9A"/>
      </a:accent4>
      <a:accent5>
        <a:srgbClr val="67924B"/>
      </a:accent5>
      <a:accent6>
        <a:srgbClr val="BF7B1B"/>
      </a:accent6>
      <a:hlink>
        <a:srgbClr val="99350B"/>
      </a:hlink>
      <a:folHlink>
        <a:srgbClr val="785140"/>
      </a:folHlink>
    </a:clrScheme>
    <a:fontScheme name="Travelogue">
      <a:majorFont>
        <a:latin typeface="Calisto MT"/>
        <a:ea typeface=""/>
        <a:cs typeface=""/>
        <a:font script="Jpan" typeface="ＭＳ 明朝"/>
        <a:font script="Hans" typeface="宋体"/>
        <a:font script="Hant" typeface="新細明體"/>
      </a:majorFont>
      <a:minorFont>
        <a:latin typeface="Calisto MT"/>
        <a:ea typeface=""/>
        <a:cs typeface=""/>
        <a:font script="Jpan" typeface="ＭＳ 明朝"/>
        <a:font script="Hans" typeface="宋体"/>
        <a:font script="Hant" typeface="新細明體"/>
      </a:minorFont>
    </a:fontScheme>
    <a:fmtScheme name="Travelogue">
      <a:fillStyleLst>
        <a:solidFill>
          <a:schemeClr val="phClr"/>
        </a:solidFill>
        <a:blipFill rotWithShape="1">
          <a:blip xmlns:r="http://schemas.openxmlformats.org/officeDocument/2006/relationships" r:embed="rId1">
            <a:duotone>
              <a:schemeClr val="phClr">
                <a:shade val="20000"/>
                <a:satMod val="130000"/>
              </a:schemeClr>
              <a:schemeClr val="phClr">
                <a:tint val="80000"/>
                <a:satMod val="150000"/>
              </a:schemeClr>
            </a:duotone>
          </a:blip>
          <a:tile tx="0" ty="0" sx="50000" sy="50000" flip="none" algn="tl"/>
        </a:blipFill>
        <a:blipFill rotWithShape="1">
          <a:blip xmlns:r="http://schemas.openxmlformats.org/officeDocument/2006/relationships" r:embed="rId2">
            <a:duotone>
              <a:schemeClr val="phClr">
                <a:shade val="20000"/>
                <a:satMod val="130000"/>
              </a:schemeClr>
              <a:schemeClr val="phClr">
                <a:tint val="80000"/>
                <a:satMod val="150000"/>
              </a:schemeClr>
            </a:duotone>
          </a:blip>
          <a:tile tx="0" ty="0" sx="50000" sy="50000" flip="none" algn="tl"/>
        </a:blip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dir="6600000" sx="102000" sy="102000" rotWithShape="0">
              <a:srgbClr val="000000">
                <a:alpha val="35000"/>
              </a:srgbClr>
            </a:outerShdw>
          </a:effectLst>
        </a:effectStyle>
        <a:effectStyle>
          <a:effectLst>
            <a:outerShdw blurRad="88900" dist="63500" dir="2400000" rotWithShape="0">
              <a:srgbClr val="000000">
                <a:alpha val="50000"/>
              </a:srgbClr>
            </a:outerShdw>
          </a:effectLst>
          <a:scene3d>
            <a:camera prst="orthographicFront">
              <a:rot lat="0" lon="0" rev="0"/>
            </a:camera>
            <a:lightRig rig="sunset" dir="t">
              <a:rot lat="0" lon="0" rev="4200000"/>
            </a:lightRig>
          </a:scene3d>
          <a:sp3d>
            <a:bevelT w="63500" h="25400" prst="coolSlant"/>
          </a:sp3d>
        </a:effectStyle>
      </a:effectStyleLst>
      <a:bgFillStyleLst>
        <a:solidFill>
          <a:schemeClr val="phClr"/>
        </a:solidFill>
        <a:gradFill rotWithShape="1">
          <a:gsLst>
            <a:gs pos="0">
              <a:schemeClr val="phClr">
                <a:tint val="50000"/>
                <a:shade val="90000"/>
                <a:hueMod val="85000"/>
                <a:satMod val="300000"/>
                <a:lumMod val="100000"/>
              </a:schemeClr>
            </a:gs>
            <a:gs pos="40000">
              <a:schemeClr val="phClr">
                <a:tint val="45000"/>
                <a:shade val="99000"/>
                <a:hueMod val="95000"/>
                <a:satMod val="300000"/>
                <a:lumMod val="100000"/>
              </a:schemeClr>
            </a:gs>
            <a:gs pos="100000">
              <a:schemeClr val="phClr">
                <a:shade val="20000"/>
                <a:hueMod val="95000"/>
                <a:satMod val="255000"/>
                <a:lumMod val="100000"/>
              </a:schemeClr>
            </a:gs>
          </a:gsLst>
          <a:path path="circle">
            <a:fillToRect l="50000" t="-80000" r="50000" b="180000"/>
          </a:path>
        </a:gradFill>
        <a:gradFill rotWithShape="1">
          <a:gsLst>
            <a:gs pos="0">
              <a:schemeClr val="phClr">
                <a:tint val="70000"/>
                <a:satMod val="2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Travelogue.thmx</Template>
  <TotalTime>82</TotalTime>
  <Words>216</Words>
  <Application>Microsoft Office PowerPoint</Application>
  <PresentationFormat>Ekran Gösterisi (4:3)</PresentationFormat>
  <Paragraphs>11</Paragraphs>
  <Slides>5</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5</vt:i4>
      </vt:variant>
    </vt:vector>
  </HeadingPairs>
  <TitlesOfParts>
    <vt:vector size="9" baseType="lpstr">
      <vt:lpstr>Calisto MT</vt:lpstr>
      <vt:lpstr>Mistral</vt:lpstr>
      <vt:lpstr>Wingdings 2</vt:lpstr>
      <vt:lpstr>Travelogue</vt:lpstr>
      <vt:lpstr>ÇEVRE FELSEFESİ VE ÇEVRE ETİĞİ YAKLAŞIMLARI 3.Hafta</vt:lpstr>
      <vt:lpstr>ÇEVRE</vt:lpstr>
      <vt:lpstr>Çevre</vt:lpstr>
      <vt:lpstr>Çevre</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KENT VE YURTTAŞLIK</dc:title>
  <dc:creator>Apple</dc:creator>
  <cp:lastModifiedBy>KIVILCIM ERTAN</cp:lastModifiedBy>
  <cp:revision>22</cp:revision>
  <dcterms:created xsi:type="dcterms:W3CDTF">2014-03-19T06:29:54Z</dcterms:created>
  <dcterms:modified xsi:type="dcterms:W3CDTF">2019-11-29T09:38:00Z</dcterms:modified>
</cp:coreProperties>
</file>