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63" r:id="rId5"/>
    <p:sldId id="262" r:id="rId6"/>
    <p:sldId id="261" r:id="rId7"/>
    <p:sldId id="259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Erken çocukluk döneminde gelişimsel destek programları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Portage</a:t>
            </a:r>
            <a:r>
              <a:rPr lang="tr-TR" dirty="0"/>
              <a:t> Erken Çocukluk Dönemi Eğitim </a:t>
            </a:r>
            <a:r>
              <a:rPr lang="tr-TR" dirty="0" smtClean="0"/>
              <a:t>Programı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1969 yılında Amerika Birleşik Devletleri’nin </a:t>
            </a:r>
            <a:r>
              <a:rPr lang="tr-TR" dirty="0" err="1"/>
              <a:t>Winsconsin</a:t>
            </a:r>
            <a:r>
              <a:rPr lang="tr-TR" dirty="0"/>
              <a:t> Eyaletinin </a:t>
            </a:r>
            <a:r>
              <a:rPr lang="tr-TR" dirty="0" err="1"/>
              <a:t>Portage</a:t>
            </a:r>
            <a:r>
              <a:rPr lang="tr-TR" dirty="0"/>
              <a:t> kentinde, </a:t>
            </a:r>
            <a:r>
              <a:rPr lang="tr-TR" dirty="0" smtClean="0"/>
              <a:t>kırsal </a:t>
            </a:r>
            <a:r>
              <a:rPr lang="tr-TR" dirty="0"/>
              <a:t>kesimde yaşayan anne-babaların, özel gereksinimli çocuklarına beceri öğretebilmeleri için geliştirilmiş ev merkezli bir programdır. </a:t>
            </a:r>
          </a:p>
        </p:txBody>
      </p:sp>
    </p:spTree>
    <p:extLst>
      <p:ext uri="{BB962C8B-B14F-4D97-AF65-F5344CB8AC3E}">
        <p14:creationId xmlns:p14="http://schemas.microsoft.com/office/powerpoint/2010/main" val="183078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Portage</a:t>
            </a:r>
            <a:r>
              <a:rPr lang="tr-TR" dirty="0"/>
              <a:t> Programı beş </a:t>
            </a:r>
            <a:r>
              <a:rPr lang="tr-TR" dirty="0" smtClean="0"/>
              <a:t>aşamadan </a:t>
            </a:r>
            <a:r>
              <a:rPr lang="tr-TR" dirty="0"/>
              <a:t>oluşmaktadır. Birinci aşama, katılımcıların proje hakkında bilgi edindikleri, </a:t>
            </a:r>
            <a:r>
              <a:rPr lang="tr-TR" dirty="0" smtClean="0"/>
              <a:t>kayıtlarını </a:t>
            </a:r>
            <a:r>
              <a:rPr lang="tr-TR" dirty="0"/>
              <a:t>yaptırdıkları, çocuk gelişimine dair gelişim rehberi aldıkları, beslenmeye dair </a:t>
            </a:r>
            <a:r>
              <a:rPr lang="tr-TR" dirty="0" smtClean="0"/>
              <a:t>yayınlar </a:t>
            </a:r>
            <a:r>
              <a:rPr lang="tr-TR" dirty="0"/>
              <a:t>hakkında bilgi edindikleri, gözlem ve görüşmelerin ne şekilde yapılacağı gibi projeye katılımın planlandığı bir aşamadır. </a:t>
            </a:r>
          </a:p>
        </p:txBody>
      </p:sp>
    </p:spTree>
    <p:extLst>
      <p:ext uri="{BB962C8B-B14F-4D97-AF65-F5344CB8AC3E}">
        <p14:creationId xmlns:p14="http://schemas.microsoft.com/office/powerpoint/2010/main" val="421982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İkinci aşamada, projeye katılan aileler için “eylem ve amaçlar” belirlenir. Bebeğin gelişimi ve beslenmesi gözlem ve görüşmeler yoluyla izlenir. </a:t>
            </a:r>
          </a:p>
        </p:txBody>
      </p:sp>
    </p:spTree>
    <p:extLst>
      <p:ext uri="{BB962C8B-B14F-4D97-AF65-F5344CB8AC3E}">
        <p14:creationId xmlns:p14="http://schemas.microsoft.com/office/powerpoint/2010/main" val="3035170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Üçüncü aşamada, aile rehberliği, aile-çocuk etkileşimi, günlük etkinlikler kitabı, beslenme dergileri ve gereksinim duyulduğu durumlara yönelik müdahaleler planlanır. </a:t>
            </a:r>
          </a:p>
        </p:txBody>
      </p:sp>
    </p:spTree>
    <p:extLst>
      <p:ext uri="{BB962C8B-B14F-4D97-AF65-F5344CB8AC3E}">
        <p14:creationId xmlns:p14="http://schemas.microsoft.com/office/powerpoint/2010/main" val="4021650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Dördüncü aşama, gözlemlerin belgelendirilmesi, izleme süreci, çocuk gelişimine yönelik rehberlik ve gereksinim duyulduğu durumlara yönelik müdahalelerin planlanması sürecini içerir. </a:t>
            </a:r>
          </a:p>
        </p:txBody>
      </p:sp>
    </p:spTree>
    <p:extLst>
      <p:ext uri="{BB962C8B-B14F-4D97-AF65-F5344CB8AC3E}">
        <p14:creationId xmlns:p14="http://schemas.microsoft.com/office/powerpoint/2010/main" val="366039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Son olarak beşinci aşamada ise aile için yeni hedeflerin belirlendiği, çocuk gelişimine yönelik rehberlik verildiği ve görüşmelerin belgelendirildiği bir aşamadır (Kartal, 2010’dan akt. Yağan Güder ve </a:t>
            </a:r>
            <a:r>
              <a:rPr lang="tr-TR" dirty="0" err="1"/>
              <a:t>Alabay</a:t>
            </a:r>
            <a:r>
              <a:rPr lang="tr-TR" dirty="0"/>
              <a:t>, 2016).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Yağan Güder, S. &amp; </a:t>
            </a:r>
            <a:r>
              <a:rPr lang="tr-TR" dirty="0" err="1"/>
              <a:t>Alabay</a:t>
            </a:r>
            <a:r>
              <a:rPr lang="tr-TR" dirty="0"/>
              <a:t>, E. (2016). Türkiye’de ve Dünyada gelişimsel tanı ve değerlendirme süreci. Ç. Dinçer. (Ed.). Gelişimsel Tanı ve Değerlendirme Yöntemleri içinde. Anadolu Üniversitesi </a:t>
            </a:r>
            <a:r>
              <a:rPr lang="tr-TR" dirty="0" err="1"/>
              <a:t>Açıköğretim</a:t>
            </a:r>
            <a:r>
              <a:rPr lang="tr-TR" dirty="0"/>
              <a:t> Fakültesi Yayınları.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387</TotalTime>
  <Words>238</Words>
  <Application>Microsoft Office PowerPoint</Application>
  <PresentationFormat>Ekran Gösterisi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Kentsel</vt:lpstr>
      <vt:lpstr>Erken çocukluk döneminde gelişimsel destek programları</vt:lpstr>
      <vt:lpstr>Portage Erken Çocukluk Dönemi Eğitim Programı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9</cp:revision>
  <dcterms:created xsi:type="dcterms:W3CDTF">2021-04-19T23:02:55Z</dcterms:created>
  <dcterms:modified xsi:type="dcterms:W3CDTF">2021-04-20T19:27:23Z</dcterms:modified>
</cp:coreProperties>
</file>