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79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03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19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91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56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26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58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52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86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18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81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8B7EC0-8F1F-4F26-9B09-4186E7E41A44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28AE6D-8498-4445-818C-E698571701E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3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FMUS1003 Su okuryazarlığı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Ögr</a:t>
            </a:r>
            <a:r>
              <a:rPr lang="tr-TR" dirty="0" smtClean="0"/>
              <a:t>. Üyesi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352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378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Önemli sulak alanlarımız ve geçmişten günümüze durumları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39774"/>
            <a:ext cx="6436057" cy="319675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tr-TR" dirty="0" smtClean="0"/>
              <a:t>Tarım alanı kazanma amacıyla geçmişte ve </a:t>
            </a:r>
            <a:r>
              <a:rPr lang="tr-TR" dirty="0" smtClean="0"/>
              <a:t>halen bilinçsiz </a:t>
            </a:r>
            <a:r>
              <a:rPr lang="tr-TR" dirty="0" smtClean="0"/>
              <a:t>bir şekilde çok değerli sulak alan ortadan kaldırılmıştır (bunlardan en acısı birçok canlı türünün bir çeşit anavatanı olan Amik Gölü'dür).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GB" dirty="0" smtClean="0">
                <a:solidFill>
                  <a:srgbClr val="000000"/>
                </a:solidFill>
              </a:rPr>
              <a:t>Birçok </a:t>
            </a:r>
            <a:r>
              <a:rPr lang="en-GB" dirty="0" err="1" smtClean="0">
                <a:solidFill>
                  <a:srgbClr val="000000"/>
                </a:solidFill>
              </a:rPr>
              <a:t>sulak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alan</a:t>
            </a:r>
            <a:r>
              <a:rPr lang="en-GB" dirty="0" smtClean="0">
                <a:solidFill>
                  <a:srgbClr val="000000"/>
                </a:solidFill>
              </a:rPr>
              <a:t> da, </a:t>
            </a:r>
            <a:r>
              <a:rPr lang="en-GB" dirty="0" err="1" smtClean="0">
                <a:solidFill>
                  <a:srgbClr val="000000"/>
                </a:solidFill>
              </a:rPr>
              <a:t>tarım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alanlarının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sulanması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amacıyla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çekilen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suyundan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dolayı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biyolojik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etkinliğini</a:t>
            </a:r>
            <a:r>
              <a:rPr lang="en-GB" dirty="0" smtClean="0">
                <a:solidFill>
                  <a:srgbClr val="000000"/>
                </a:solidFill>
              </a:rPr>
              <a:t> ve </a:t>
            </a:r>
            <a:r>
              <a:rPr lang="en-GB" dirty="0" err="1" smtClean="0">
                <a:solidFill>
                  <a:srgbClr val="000000"/>
                </a:solidFill>
              </a:rPr>
              <a:t>aktivitesini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büyük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ölçüde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yitirmiştir</a:t>
            </a:r>
            <a:r>
              <a:rPr lang="en-GB" dirty="0" smtClean="0">
                <a:solidFill>
                  <a:srgbClr val="000000"/>
                </a:solidFill>
              </a:rPr>
              <a:t> (Sultan </a:t>
            </a:r>
            <a:r>
              <a:rPr lang="en-GB" dirty="0" err="1" smtClean="0">
                <a:solidFill>
                  <a:srgbClr val="000000"/>
                </a:solidFill>
              </a:rPr>
              <a:t>Sazlığı'ndan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çekilen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suyla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düşen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su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düzeyi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 err="1" smtClean="0">
                <a:solidFill>
                  <a:srgbClr val="000000"/>
                </a:solidFill>
              </a:rPr>
              <a:t>sulama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amacıyla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yapılacak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barajla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Bafra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Balık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göllerinin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içine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düşebileceği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tehlike</a:t>
            </a:r>
            <a:r>
              <a:rPr lang="en-GB" dirty="0" smtClean="0">
                <a:solidFill>
                  <a:srgbClr val="000000"/>
                </a:solidFill>
              </a:rPr>
              <a:t>). </a:t>
            </a:r>
          </a:p>
          <a:p>
            <a:pPr algn="just" hangingPunct="0">
              <a:lnSpc>
                <a:spcPct val="14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  <a:tab pos="8686800" algn="l"/>
              </a:tabLst>
            </a:pPr>
            <a:r>
              <a:rPr lang="tr-TR" dirty="0" smtClean="0">
                <a:solidFill>
                  <a:srgbClr val="000000"/>
                </a:solidFill>
                <a:latin typeface="Trebuchet MS" pitchFamily="34" charset="0"/>
              </a:rPr>
              <a:t>	</a:t>
            </a:r>
            <a:endParaRPr lang="en-GB" dirty="0" smtClean="0">
              <a:solidFill>
                <a:srgbClr val="000000"/>
              </a:solidFill>
              <a:latin typeface="Trebuchet MS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497" y="2439774"/>
            <a:ext cx="3078747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02" y="0"/>
            <a:ext cx="11204812" cy="5976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38958" y="797497"/>
            <a:ext cx="3321901" cy="60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1" tIns="44996" rIns="89991" bIns="44996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AKŞEHİR GÖLÜ</a:t>
            </a:r>
          </a:p>
        </p:txBody>
      </p:sp>
    </p:spTree>
    <p:extLst>
      <p:ext uri="{BB962C8B-B14F-4D97-AF65-F5344CB8AC3E}">
        <p14:creationId xmlns:p14="http://schemas.microsoft.com/office/powerpoint/2010/main" val="314758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kşehir ö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58" y="177421"/>
            <a:ext cx="5377431" cy="2934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akşehir son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098" y="177421"/>
            <a:ext cx="5297191" cy="2934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 descr="beyşehir ö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557" y="3478073"/>
            <a:ext cx="5377431" cy="2677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8" descr="beyşehir son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4098" y="3445367"/>
            <a:ext cx="5297191" cy="2709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 flipH="1">
            <a:off x="4677888" y="177421"/>
            <a:ext cx="2449359" cy="4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>
                <a:solidFill>
                  <a:srgbClr val="002060"/>
                </a:solidFill>
                <a:latin typeface="Times New Roman" pitchFamily="18" charset="0"/>
              </a:rPr>
              <a:t>Akşehir Gölü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033838" y="6877050"/>
            <a:ext cx="172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>
                <a:solidFill>
                  <a:srgbClr val="0099FF"/>
                </a:solidFill>
                <a:latin typeface="Times New Roman" pitchFamily="18" charset="0"/>
              </a:rPr>
              <a:t>Beyşehir Gölü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810604" y="3111690"/>
            <a:ext cx="2359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</a:rPr>
              <a:t>Beyşehir Gölü</a:t>
            </a:r>
            <a:endParaRPr lang="tr-TR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6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nyas önce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375" y="256346"/>
            <a:ext cx="5266709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manyas sonra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267" y="256346"/>
            <a:ext cx="4982310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 descr="seyfe önce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375" y="3335242"/>
            <a:ext cx="5266709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8" descr="seyfe sonra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267" y="3335243"/>
            <a:ext cx="4982309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48964" y="465896"/>
            <a:ext cx="1944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>
                <a:solidFill>
                  <a:srgbClr val="002060"/>
                </a:solidFill>
                <a:latin typeface="Times New Roman" pitchFamily="18" charset="0"/>
              </a:rPr>
              <a:t>Manyas Gölü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48964" y="3127659"/>
            <a:ext cx="1800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>
                <a:solidFill>
                  <a:srgbClr val="002060"/>
                </a:solidFill>
                <a:latin typeface="Times New Roman" pitchFamily="18" charset="0"/>
              </a:rPr>
              <a:t>Seyfe Gölü</a:t>
            </a:r>
          </a:p>
        </p:txBody>
      </p:sp>
    </p:spTree>
    <p:extLst>
      <p:ext uri="{BB962C8B-B14F-4D97-AF65-F5344CB8AC3E}">
        <p14:creationId xmlns:p14="http://schemas.microsoft.com/office/powerpoint/2010/main" val="209702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eke ö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4" y="493144"/>
            <a:ext cx="5248276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meke son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5516" y="493144"/>
            <a:ext cx="4983897" cy="2878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 descr="büyükçekmece ö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4" y="3464945"/>
            <a:ext cx="5248276" cy="27844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8" descr="büyükçekmece son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16" y="3464945"/>
            <a:ext cx="4983898" cy="27844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644356" y="399480"/>
            <a:ext cx="1861913" cy="54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err="1">
                <a:solidFill>
                  <a:srgbClr val="002060"/>
                </a:solidFill>
                <a:latin typeface="Times New Roman" pitchFamily="18" charset="0"/>
              </a:rPr>
              <a:t>Meke</a:t>
            </a:r>
            <a:r>
              <a:rPr lang="tr-TR" sz="2800" b="1" dirty="0">
                <a:solidFill>
                  <a:srgbClr val="002060"/>
                </a:solidFill>
                <a:latin typeface="Times New Roman" pitchFamily="18" charset="0"/>
              </a:rPr>
              <a:t> Gölü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92737" y="3595925"/>
            <a:ext cx="2016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>
                <a:solidFill>
                  <a:srgbClr val="002060"/>
                </a:solidFill>
                <a:latin typeface="Times New Roman" pitchFamily="18" charset="0"/>
              </a:rPr>
              <a:t>Büyükçekmece Gölü</a:t>
            </a:r>
          </a:p>
        </p:txBody>
      </p:sp>
    </p:spTree>
    <p:extLst>
      <p:ext uri="{BB962C8B-B14F-4D97-AF65-F5344CB8AC3E}">
        <p14:creationId xmlns:p14="http://schemas.microsoft.com/office/powerpoint/2010/main" val="429400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4002955187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339</Words>
  <Application>Microsoft Office PowerPoint</Application>
  <PresentationFormat>Geniş ekran</PresentationFormat>
  <Paragraphs>31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StarSymbol</vt:lpstr>
      <vt:lpstr>Times New Roman</vt:lpstr>
      <vt:lpstr>Trebuchet MS</vt:lpstr>
      <vt:lpstr>Geçmişe bakış</vt:lpstr>
      <vt:lpstr>FMUS1003 Su okuryazarlığı</vt:lpstr>
      <vt:lpstr>Önemli sulak alanlarımız ve geçmişten günümüze durumları</vt:lpstr>
      <vt:lpstr>PowerPoint Sunusu</vt:lpstr>
      <vt:lpstr>PowerPoint Sunusu</vt:lpstr>
      <vt:lpstr>PowerPoint Sunusu</vt:lpstr>
      <vt:lpstr>PowerPoint Sunusu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hp_ergen</dc:creator>
  <cp:lastModifiedBy>hp_ergen</cp:lastModifiedBy>
  <cp:revision>8</cp:revision>
  <dcterms:created xsi:type="dcterms:W3CDTF">2020-10-02T09:02:57Z</dcterms:created>
  <dcterms:modified xsi:type="dcterms:W3CDTF">2020-10-02T13:34:37Z</dcterms:modified>
</cp:coreProperties>
</file>