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TKHK hakkında genel bilgiler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6502 sayılı </a:t>
            </a:r>
            <a:r>
              <a:rPr lang="tr-TR" dirty="0" err="1" smtClean="0"/>
              <a:t>kanun’un</a:t>
            </a:r>
            <a:r>
              <a:rPr lang="tr-TR" dirty="0" smtClean="0"/>
              <a:t> düzenlenme nedenleri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TTK ve </a:t>
            </a:r>
            <a:r>
              <a:rPr lang="tr-TR" dirty="0" err="1" smtClean="0"/>
              <a:t>TBK’ya</a:t>
            </a:r>
            <a:r>
              <a:rPr lang="tr-TR" dirty="0" smtClean="0"/>
              <a:t> uyumun sağlanması</a:t>
            </a:r>
          </a:p>
          <a:p>
            <a:r>
              <a:rPr lang="tr-TR" dirty="0" smtClean="0"/>
              <a:t>Uygulamadaki bazı sorunların giderilmesi</a:t>
            </a:r>
          </a:p>
          <a:p>
            <a:r>
              <a:rPr lang="tr-TR" dirty="0" smtClean="0"/>
              <a:t>AB hukukuna uyumun sağlanması</a:t>
            </a:r>
          </a:p>
          <a:p>
            <a:r>
              <a:rPr lang="tr-TR" dirty="0" smtClean="0"/>
              <a:t>Satış yöntemlerinde meydana gelen değişiklikler</a:t>
            </a:r>
          </a:p>
          <a:p>
            <a:r>
              <a:rPr lang="tr-TR" dirty="0" smtClean="0"/>
              <a:t>Eski kanun dönemindeki cezaların istenilen amaca hizmet etmemesi</a:t>
            </a:r>
          </a:p>
          <a:p>
            <a:r>
              <a:rPr lang="tr-TR" dirty="0" smtClean="0"/>
              <a:t>Cezalandırma anlayışının yerine bilgilendirme ve ıslah etme anlayışının gelmesi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56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6502 sayılı </a:t>
            </a:r>
            <a:r>
              <a:rPr lang="tr-TR" dirty="0" err="1" smtClean="0"/>
              <a:t>kanun’un</a:t>
            </a:r>
            <a:r>
              <a:rPr lang="tr-TR" dirty="0" smtClean="0"/>
              <a:t> getirdiği yenilik ve değişiklikler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Kanunun kapsamı, tüketicinin lehine olacak şekilde genişletilmiştir.</a:t>
            </a:r>
          </a:p>
          <a:p>
            <a:r>
              <a:rPr lang="tr-TR" dirty="0" smtClean="0"/>
              <a:t>Bankacılık sözleşmelerindeki ücretler düzenlemeye tabi tutulmuştur.</a:t>
            </a:r>
          </a:p>
          <a:p>
            <a:r>
              <a:rPr lang="tr-TR" dirty="0" smtClean="0"/>
              <a:t>Yeni cayma hakları getirilmiş ve cayma hakkı süreleri genişletilmiştir.</a:t>
            </a:r>
          </a:p>
          <a:p>
            <a:r>
              <a:rPr lang="tr-TR" dirty="0" smtClean="0"/>
              <a:t>Bakanlığa, haksız şartlara ilişkin denetleme yetkisi verilmiştir.</a:t>
            </a:r>
          </a:p>
          <a:p>
            <a:r>
              <a:rPr lang="tr-TR" dirty="0" smtClean="0"/>
              <a:t>Sipariş edilmeyen ürünün tüketiciye gönderilmesi durumunda tüketicinin sorumluluğu doğmayacaktır.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49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6502 sayılı </a:t>
            </a:r>
            <a:r>
              <a:rPr lang="tr-TR" dirty="0" err="1"/>
              <a:t>kanun’un</a:t>
            </a:r>
            <a:r>
              <a:rPr lang="tr-TR" dirty="0"/>
              <a:t> getirdiği yenilik ve değişiklikler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Ayıplı maldan dolayı zarar ortaya çıktığında üretici veya ithalatçı firma da sorumlu olacaktır.</a:t>
            </a:r>
          </a:p>
          <a:p>
            <a:r>
              <a:rPr lang="tr-TR" dirty="0" smtClean="0"/>
              <a:t>Ayıplı mal ve hizmetlere ilişkin tüketiciye tanınan haklar genişletilmiştir.</a:t>
            </a:r>
          </a:p>
          <a:p>
            <a:r>
              <a:rPr lang="tr-TR" dirty="0" smtClean="0"/>
              <a:t>Bankacılık sözleşmelerinde tüketiciyi koruyan düzenlemeler getirilmiştir.</a:t>
            </a:r>
          </a:p>
          <a:p>
            <a:r>
              <a:rPr lang="tr-TR" dirty="0" smtClean="0"/>
              <a:t>Ön ödemeli konut kampanyalarına yönelik yeni tedbirler</a:t>
            </a:r>
            <a:r>
              <a:rPr lang="tr-TR" dirty="0"/>
              <a:t> </a:t>
            </a:r>
            <a:r>
              <a:rPr lang="tr-TR" dirty="0" smtClean="0"/>
              <a:t>alınmıştır.</a:t>
            </a:r>
          </a:p>
          <a:p>
            <a:r>
              <a:rPr lang="tr-TR" dirty="0" smtClean="0"/>
              <a:t>Kapıdan satışlara ilişkin yeni tedbirler getirilmiştir.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636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6502 sayılı </a:t>
            </a:r>
            <a:r>
              <a:rPr lang="tr-TR" dirty="0" err="1"/>
              <a:t>kanun’un</a:t>
            </a:r>
            <a:r>
              <a:rPr lang="tr-TR" dirty="0"/>
              <a:t> getirdiği yenilik ve değişiklikler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Mesafeli satış sözleşmesi ve finansal hizmetlerden kaynaklanan sorunların giderilmesi için yeni tedbirler alınmıştır.</a:t>
            </a:r>
          </a:p>
          <a:p>
            <a:r>
              <a:rPr lang="tr-TR" dirty="0" smtClean="0"/>
              <a:t>Devre tatil uygulamalarına ilişkin yeni düzenlemeler getirilmiştir.</a:t>
            </a:r>
          </a:p>
          <a:p>
            <a:r>
              <a:rPr lang="tr-TR" dirty="0" smtClean="0"/>
              <a:t>Paket tur sözleşmesi yeniden düzenlenmiştir.</a:t>
            </a:r>
          </a:p>
          <a:p>
            <a:r>
              <a:rPr lang="tr-TR" dirty="0" smtClean="0"/>
              <a:t>Elektrik, doğalgaz gibi bütün aboneliklere tüketiciyi koruyucu yeni düzenlemeler getirilmiştir.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677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6502 sayılı </a:t>
            </a:r>
            <a:r>
              <a:rPr lang="tr-TR" dirty="0" err="1"/>
              <a:t>kanun’un</a:t>
            </a:r>
            <a:r>
              <a:rPr lang="tr-TR" dirty="0"/>
              <a:t> getirdiği yenilik ve değişiklikler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Gazete, dergi vb. süreli yayın kuruluşlarının promosyonlarına sınırlama getirilmiştir.</a:t>
            </a:r>
          </a:p>
          <a:p>
            <a:r>
              <a:rPr lang="tr-TR" dirty="0" smtClean="0"/>
              <a:t>Gerçeğe aykırı indirimli satış kampanyalarına düzenleme getirilmiştir.</a:t>
            </a:r>
          </a:p>
          <a:p>
            <a:r>
              <a:rPr lang="tr-TR" dirty="0" smtClean="0"/>
              <a:t>Ürün üzerinde kullanıma ilişkin Türkçe bilgiler bulunması zorunluluğu getirilmiştir.</a:t>
            </a:r>
          </a:p>
          <a:p>
            <a:r>
              <a:rPr lang="tr-TR" dirty="0" smtClean="0"/>
              <a:t>Garanti belgesi uygulaması değiştirilmiştir.</a:t>
            </a:r>
          </a:p>
          <a:p>
            <a:r>
              <a:rPr lang="tr-TR" dirty="0" smtClean="0"/>
              <a:t>Radyo ve TV’lere tüketiciyi bilinçlendirici yayın yapma yükümlülüğü getirilmiştir.</a:t>
            </a:r>
          </a:p>
          <a:p>
            <a:r>
              <a:rPr lang="tr-TR" dirty="0" smtClean="0"/>
              <a:t>Objektif kriterlere uymayan tüketici ödüllerinin reklam yapılması yasaklanmıştır.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03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6502 sayılı </a:t>
            </a:r>
            <a:r>
              <a:rPr lang="tr-TR" dirty="0" err="1"/>
              <a:t>kanun’un</a:t>
            </a:r>
            <a:r>
              <a:rPr lang="tr-TR" dirty="0"/>
              <a:t> getirdiği yenilik ve değişiklikler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Kurulu yeniden yapılandırılmış ve etkinliği artırılmıştır.</a:t>
            </a:r>
          </a:p>
          <a:p>
            <a:r>
              <a:rPr lang="tr-TR" dirty="0" smtClean="0"/>
              <a:t>Tüketici Hakem Heyetleri yeniden yapılandırılmış ve tüketicinin hakem heyetine başvurması kolaylaştırılmıştır.</a:t>
            </a:r>
          </a:p>
          <a:p>
            <a:r>
              <a:rPr lang="tr-TR" dirty="0" smtClean="0"/>
              <a:t>Piramit satış yöntemleri (saadet zinciri) açıkça yasaklanmıştır.</a:t>
            </a:r>
          </a:p>
          <a:p>
            <a:r>
              <a:rPr lang="tr-TR" dirty="0" smtClean="0"/>
              <a:t>Tüketicinin, Tüketici Mahkemelerinde dava açması kolaylaştırılmıştır.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57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6502 sayılı </a:t>
            </a:r>
            <a:r>
              <a:rPr lang="tr-TR" dirty="0" err="1" smtClean="0"/>
              <a:t>kanun’un</a:t>
            </a:r>
            <a:r>
              <a:rPr lang="tr-TR" dirty="0" smtClean="0"/>
              <a:t> geçiş hükümleri ve yürürlük itibarıyla uygulanması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Geçici madde 1/2</a:t>
            </a:r>
            <a:r>
              <a:rPr lang="tr-TR" dirty="0"/>
              <a:t>: «Bu Kanunun yürürlüğe girdiği tarihten önceki tüketici işlemlerine, bunların hukuken bağlayıcı olup olmadıklarına ve sonuçlarına bu işlemler hangi kanun yürürlükte iken gerçekleşmiş ise kural olarak o kanun hükümleri uygulanır</a:t>
            </a:r>
            <a:r>
              <a:rPr lang="tr-TR" dirty="0" smtClean="0"/>
              <a:t>.»</a:t>
            </a:r>
          </a:p>
          <a:p>
            <a:r>
              <a:rPr lang="tr-TR" dirty="0" smtClean="0"/>
              <a:t>Geçici madde 1/2/a</a:t>
            </a:r>
            <a:r>
              <a:rPr lang="tr-TR" dirty="0"/>
              <a:t>: «Bu Kanunun yürürlüğe girdiği tarihten önce kurulan ve hâlen geçerli sözleşmelerin bu Kanuna aykırı hükümleri yürürlük tarihinden itibaren uygulanmaz</a:t>
            </a:r>
            <a:r>
              <a:rPr lang="tr-TR" dirty="0" smtClean="0"/>
              <a:t>.»</a:t>
            </a:r>
          </a:p>
          <a:p>
            <a:r>
              <a:rPr lang="tr-TR" dirty="0" smtClean="0"/>
              <a:t>Geçici madde 1/2/b</a:t>
            </a:r>
            <a:r>
              <a:rPr lang="tr-TR" dirty="0"/>
              <a:t>: </a:t>
            </a:r>
            <a:r>
              <a:rPr lang="tr-TR" dirty="0" smtClean="0"/>
              <a:t>«Bu </a:t>
            </a:r>
            <a:r>
              <a:rPr lang="tr-TR" dirty="0"/>
              <a:t>Kanunun yürürlüğe girdiği tarihten önce işlemeye başlamış hak düşürücü süreler ile zamanaşımı süreleri dolmamış ise bu Kanunda öngörülen sürenin geçmesiyle hak düşürücü süre veya zamanaşımı süresi dolmuş olur</a:t>
            </a:r>
            <a:r>
              <a:rPr lang="tr-TR" dirty="0" smtClean="0"/>
              <a:t>.»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3570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428</TotalTime>
  <Words>411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6502 sayılı kanun’un düzenlenme nedenleri</vt:lpstr>
      <vt:lpstr>6502 sayılı kanun’un getirdiği yenilik ve değişiklikler</vt:lpstr>
      <vt:lpstr>6502 sayılı kanun’un getirdiği yenilik ve değişiklikler</vt:lpstr>
      <vt:lpstr>6502 sayılı kanun’un getirdiği yenilik ve değişiklikler</vt:lpstr>
      <vt:lpstr>6502 sayılı kanun’un getirdiği yenilik ve değişiklikler</vt:lpstr>
      <vt:lpstr>6502 sayılı kanun’un getirdiği yenilik ve değişiklikler</vt:lpstr>
      <vt:lpstr>6502 sayılı kanun’un geçiş hükümleri ve yürürlük itibarıyla uygulanması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21</cp:revision>
  <dcterms:created xsi:type="dcterms:W3CDTF">2020-07-01T13:53:34Z</dcterms:created>
  <dcterms:modified xsi:type="dcterms:W3CDTF">2021-03-23T20:19:26Z</dcterms:modified>
</cp:coreProperties>
</file>