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26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Wednesday, April 20,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405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1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7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0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507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8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Wednesday, April 20,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4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April 20,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40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C1B76C-60D7-C9FB-F050-B4AF1D635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549275"/>
            <a:ext cx="6373812" cy="984885"/>
          </a:xfrm>
        </p:spPr>
        <p:txBody>
          <a:bodyPr wrap="square" anchor="ctr">
            <a:normAutofit/>
          </a:bodyPr>
          <a:lstStyle/>
          <a:p>
            <a:r>
              <a:rPr lang="en-TR" sz="4800"/>
              <a:t>“The Subliminal Man”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9558A-FC2C-C0C5-AC52-B3B5A4B12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0575" y="549275"/>
            <a:ext cx="4498976" cy="984885"/>
          </a:xfrm>
        </p:spPr>
        <p:txBody>
          <a:bodyPr anchor="ctr">
            <a:normAutofit/>
          </a:bodyPr>
          <a:lstStyle/>
          <a:p>
            <a:pPr algn="r"/>
            <a:r>
              <a:rPr lang="en-TR">
                <a:solidFill>
                  <a:schemeClr val="tx1">
                    <a:alpha val="60000"/>
                  </a:schemeClr>
                </a:solidFill>
              </a:rPr>
              <a:t>by J. G. Ballard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5941A-8A87-CC7A-6C68-A64A41331A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39" b="19119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7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AC57-1621-1FB7-8761-3467B10CE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Aspects of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B21B2-17AD-EE1F-A371-2A347E48B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Dystopian</a:t>
            </a:r>
          </a:p>
          <a:p>
            <a:r>
              <a:rPr lang="en-TR" dirty="0"/>
              <a:t>Anti-capitalist</a:t>
            </a:r>
          </a:p>
          <a:p>
            <a:r>
              <a:rPr lang="en-TR" dirty="0"/>
              <a:t>Predictive</a:t>
            </a:r>
          </a:p>
          <a:p>
            <a:r>
              <a:rPr lang="en-TR" dirty="0"/>
              <a:t>Social questions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42017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4BCA-130C-1135-1DF0-3AA19A0E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Initial Hesitation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8891D-15E2-FE53-AED0-9B02A7B65E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TR" dirty="0"/>
              <a:t>The main characters presented as a doctor and his psychiatric patient</a:t>
            </a:r>
          </a:p>
          <a:p>
            <a:r>
              <a:rPr lang="en-TR" dirty="0"/>
              <a:t>Implications of schizophrenia</a:t>
            </a:r>
          </a:p>
          <a:p>
            <a:r>
              <a:rPr lang="en-TR" dirty="0"/>
              <a:t>The hesitations of Dr Franklin undermining Hathaway’s credibility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68051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861AA-97FD-8B0A-B150-B6B9F8377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The Gradual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67E4E-A623-F025-9203-5C2F46CA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dirty="0"/>
              <a:t>Facts regarding the social and economic structure</a:t>
            </a:r>
          </a:p>
          <a:p>
            <a:pPr lvl="1"/>
            <a:r>
              <a:rPr lang="en-TR" dirty="0"/>
              <a:t>laws and regulations </a:t>
            </a:r>
          </a:p>
          <a:p>
            <a:pPr lvl="1"/>
            <a:r>
              <a:rPr lang="en-TR" dirty="0"/>
              <a:t>the advertisements</a:t>
            </a:r>
          </a:p>
          <a:p>
            <a:pPr lvl="1"/>
            <a:r>
              <a:rPr lang="en-TR" dirty="0"/>
              <a:t>the infrastructure</a:t>
            </a:r>
          </a:p>
          <a:p>
            <a:pPr lvl="1"/>
            <a:r>
              <a:rPr lang="en-TR" dirty="0"/>
              <a:t>the average consumer and their manipulation</a:t>
            </a:r>
          </a:p>
          <a:p>
            <a:r>
              <a:rPr lang="en-TR" dirty="0"/>
              <a:t>Focus on Dr Franklin’s personal life</a:t>
            </a:r>
          </a:p>
          <a:p>
            <a:pPr lvl="1"/>
            <a:r>
              <a:rPr lang="en-TR" dirty="0"/>
              <a:t>his purchases</a:t>
            </a:r>
          </a:p>
          <a:p>
            <a:pPr lvl="1"/>
            <a:r>
              <a:rPr lang="en-TR" dirty="0"/>
              <a:t>relationship with his wife</a:t>
            </a:r>
          </a:p>
          <a:p>
            <a:pPr lvl="1"/>
            <a:r>
              <a:rPr lang="en-TR" dirty="0"/>
              <a:t>the house full of new boxes</a:t>
            </a:r>
          </a:p>
          <a:p>
            <a:endParaRPr lang="en-TR" dirty="0"/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40235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CDFD4-523D-FC10-5666-4F17DF42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67" y="549275"/>
            <a:ext cx="11097551" cy="1332000"/>
          </a:xfrm>
        </p:spPr>
        <p:txBody>
          <a:bodyPr/>
          <a:lstStyle/>
          <a:p>
            <a:r>
              <a:rPr lang="en-TR" dirty="0"/>
              <a:t>Franklin’s Oscillation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D4071-61F1-1AB0-9494-72247182AD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Begins to Question the system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E4CED-8486-A5E0-7EAB-BE8CE2B204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TR" dirty="0"/>
              <a:t>Hathaway’s remarks seem credible as he consciously observes his environment and his own actions</a:t>
            </a:r>
          </a:p>
          <a:p>
            <a:r>
              <a:rPr lang="en-TR" dirty="0"/>
              <a:t>The building of the signposts are real</a:t>
            </a:r>
          </a:p>
          <a:p>
            <a:r>
              <a:rPr lang="en-TR" dirty="0"/>
              <a:t>His wife’s trance-like status and the redundancy of the purchases become apparent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F544B-F3D5-1D03-14F8-A9A51CA40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dirty="0"/>
              <a:t>enslaved by the system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E8504E-28E8-65DA-8050-B9C508F9A2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TR" dirty="0"/>
              <a:t>The system of subliminal manipulation takes effect</a:t>
            </a:r>
          </a:p>
          <a:p>
            <a:r>
              <a:rPr lang="en-TR" dirty="0"/>
              <a:t>He waited too long to trust Hathaway’s warnings</a:t>
            </a:r>
          </a:p>
          <a:p>
            <a:r>
              <a:rPr lang="en-TR" dirty="0"/>
              <a:t>It is now too late to resist, the technology used is out of his control</a:t>
            </a:r>
          </a:p>
        </p:txBody>
      </p:sp>
    </p:spTree>
    <p:extLst>
      <p:ext uri="{BB962C8B-B14F-4D97-AF65-F5344CB8AC3E}">
        <p14:creationId xmlns:p14="http://schemas.microsoft.com/office/powerpoint/2010/main" val="278217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A7873-9461-B050-8FF6-88A0DB53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The Use of Science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75310-BED4-D686-47C0-ED8A175F8F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As a lıterary devıce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B7287-E9B4-F319-549C-2F0E50C3EF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TR" dirty="0"/>
              <a:t>It remains in the background.</a:t>
            </a:r>
          </a:p>
          <a:p>
            <a:r>
              <a:rPr lang="en-TR" dirty="0"/>
              <a:t>The social message is foregrounded.</a:t>
            </a:r>
          </a:p>
          <a:p>
            <a:r>
              <a:rPr lang="en-TR" dirty="0"/>
              <a:t>Used as a means of magnifying the issues of the writer’s present to portray a dystopian future.</a:t>
            </a:r>
          </a:p>
          <a:p>
            <a:r>
              <a:rPr lang="en-TR" dirty="0"/>
              <a:t>serves as a cautionary tale.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448C3-8EF9-505B-5C91-1D2C927CB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as a tool of the system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CC4F75-F36A-04E5-8898-8ABBD88043C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TR" dirty="0"/>
              <a:t>used to manipulate the individuals.</a:t>
            </a:r>
          </a:p>
          <a:p>
            <a:r>
              <a:rPr lang="en-TR" dirty="0"/>
              <a:t>becomes an exploitative apparatus of the system.</a:t>
            </a:r>
          </a:p>
          <a:p>
            <a:r>
              <a:rPr lang="en-TR"/>
              <a:t>exploits consuming habits of the people.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03996775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RightStep">
      <a:dk1>
        <a:srgbClr val="000000"/>
      </a:dk1>
      <a:lt1>
        <a:srgbClr val="FFFFFF"/>
      </a:lt1>
      <a:dk2>
        <a:srgbClr val="41243A"/>
      </a:dk2>
      <a:lt2>
        <a:srgbClr val="E2E8E3"/>
      </a:lt2>
      <a:accent1>
        <a:srgbClr val="CA92BD"/>
      </a:accent1>
      <a:accent2>
        <a:srgbClr val="BF7A91"/>
      </a:accent2>
      <a:accent3>
        <a:srgbClr val="CA9692"/>
      </a:accent3>
      <a:accent4>
        <a:srgbClr val="BF9C7A"/>
      </a:accent4>
      <a:accent5>
        <a:srgbClr val="A9A57A"/>
      </a:accent5>
      <a:accent6>
        <a:srgbClr val="97AB6E"/>
      </a:accent6>
      <a:hlink>
        <a:srgbClr val="568E64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231</Words>
  <Application>Microsoft Macintosh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Sitka Heading</vt:lpstr>
      <vt:lpstr>Source Sans Pro</vt:lpstr>
      <vt:lpstr>3DFloatVTI</vt:lpstr>
      <vt:lpstr>“The Subliminal Man”</vt:lpstr>
      <vt:lpstr>Aspects of the Story</vt:lpstr>
      <vt:lpstr>Initial Hesitation</vt:lpstr>
      <vt:lpstr>The Gradual Revelation</vt:lpstr>
      <vt:lpstr>Franklin’s Oscillation</vt:lpstr>
      <vt:lpstr>The Use of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Subliminal Man”</dc:title>
  <dc:creator>Seda.Peksen</dc:creator>
  <cp:lastModifiedBy>Seda.Peksen</cp:lastModifiedBy>
  <cp:revision>1</cp:revision>
  <dcterms:created xsi:type="dcterms:W3CDTF">2022-04-20T15:49:45Z</dcterms:created>
  <dcterms:modified xsi:type="dcterms:W3CDTF">2022-04-20T16:20:42Z</dcterms:modified>
</cp:coreProperties>
</file>