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9" r:id="rId3"/>
    <p:sldId id="317" r:id="rId4"/>
    <p:sldId id="319" r:id="rId5"/>
    <p:sldId id="316" r:id="rId6"/>
    <p:sldId id="320" r:id="rId7"/>
    <p:sldId id="318" r:id="rId8"/>
    <p:sldId id="314" r:id="rId9"/>
    <p:sldId id="32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348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2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7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46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21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6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03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9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59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1124744"/>
            <a:ext cx="6172200" cy="453650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HİNT MİTLERİ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</a:t>
            </a: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1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vedik</a:t>
            </a:r>
            <a:r>
              <a:rPr lang="tr-TR" sz="31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tanrılar: </a:t>
            </a:r>
            <a:r>
              <a:rPr lang="tr-TR" sz="31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pracapati-prithivi</a:t>
            </a: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221088"/>
            <a:ext cx="6172200" cy="2448272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Doç.Dr</a:t>
            </a:r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 Yalçın Kayalı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PRACAPATİ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PRAJAPATÄ° ile ilgili gÃ¶rsel sonucu">
            <a:extLst>
              <a:ext uri="{FF2B5EF4-FFF2-40B4-BE49-F238E27FC236}">
                <a16:creationId xmlns:a16="http://schemas.microsoft.com/office/drawing/2014/main" id="{C4EC1072-EB49-4C98-B34C-C1D4CF498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7" y="2276872"/>
            <a:ext cx="3024336" cy="410445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139240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Adı “yaratıkların efendisi” anlamına gelir. *</a:t>
            </a:r>
            <a:r>
              <a:rPr lang="tr-TR" dirty="0" err="1"/>
              <a:t>Rigveda’da</a:t>
            </a:r>
            <a:r>
              <a:rPr lang="tr-TR" dirty="0"/>
              <a:t> birkaç yerde *</a:t>
            </a:r>
            <a:r>
              <a:rPr lang="tr-TR" dirty="0" err="1"/>
              <a:t>İndra</a:t>
            </a:r>
            <a:r>
              <a:rPr lang="tr-TR" dirty="0"/>
              <a:t>, *</a:t>
            </a:r>
            <a:r>
              <a:rPr lang="tr-TR" dirty="0" err="1"/>
              <a:t>Agni</a:t>
            </a:r>
            <a:r>
              <a:rPr lang="tr-TR" dirty="0"/>
              <a:t>, *Soma ve *</a:t>
            </a:r>
            <a:r>
              <a:rPr lang="tr-TR" dirty="0" err="1"/>
              <a:t>Savitri’ye</a:t>
            </a:r>
            <a:r>
              <a:rPr lang="tr-TR" dirty="0"/>
              <a:t> bu adla hitap edilmekle birlikte, onun adının özdeşleştirildiği en önemli tanrı *</a:t>
            </a:r>
            <a:r>
              <a:rPr lang="tr-TR" dirty="0" err="1"/>
              <a:t>Hiranyagarbha’dır</a:t>
            </a:r>
            <a:r>
              <a:rPr lang="tr-TR" dirty="0"/>
              <a:t> (Altın Tohum).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210865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Rigveda</a:t>
            </a:r>
            <a:r>
              <a:rPr lang="tr-TR" dirty="0"/>
              <a:t> X, 121’deki ilahide, başlangıçta </a:t>
            </a:r>
            <a:r>
              <a:rPr lang="tr-TR" dirty="0" err="1"/>
              <a:t>Hiranya-garbha’nın</a:t>
            </a:r>
            <a:r>
              <a:rPr lang="tr-TR" dirty="0"/>
              <a:t> var olduğu, yeri ve göğü yarattığı söylenir.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066316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Pracapati’ye</a:t>
            </a:r>
            <a:r>
              <a:rPr lang="tr-TR" dirty="0"/>
              <a:t> çocuk sahibi olmak (X, 85:43) için yakarılır. Onun inekleri verimli hale getirdiği (X, 169:4) söylenir. </a:t>
            </a:r>
            <a:r>
              <a:rPr lang="tr-TR" dirty="0" err="1"/>
              <a:t>Atharvaveda’da</a:t>
            </a:r>
            <a:r>
              <a:rPr lang="tr-TR" dirty="0"/>
              <a:t> ise, daha çok yaratıkların koruyucusu olarak görünür.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5091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Pracapati’nin</a:t>
            </a:r>
            <a:r>
              <a:rPr lang="tr-TR" dirty="0"/>
              <a:t> “en yüce tanrı” niteliği, tanrıların babası ve başlangıçtaki yalnızlığı bütün </a:t>
            </a:r>
            <a:r>
              <a:rPr lang="tr-TR" dirty="0" err="1"/>
              <a:t>vedik</a:t>
            </a:r>
            <a:r>
              <a:rPr lang="tr-TR" dirty="0"/>
              <a:t> mitolojiye hakimdir.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592378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PRİTHİVİ</a:t>
            </a: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2" name="Picture 4" descr="prithvi myth ile ilgili gÃ¶rsel sonucu">
            <a:extLst>
              <a:ext uri="{FF2B5EF4-FFF2-40B4-BE49-F238E27FC236}">
                <a16:creationId xmlns:a16="http://schemas.microsoft.com/office/drawing/2014/main" id="{392758DC-646F-46F8-BDAD-1750E8425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04863"/>
            <a:ext cx="2536676" cy="38164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674060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Toprak Ana. *</a:t>
            </a:r>
            <a:r>
              <a:rPr lang="tr-TR" dirty="0" err="1"/>
              <a:t>Rigveda’da</a:t>
            </a:r>
            <a:r>
              <a:rPr lang="tr-TR" dirty="0"/>
              <a:t> adına sunulmuş üç beyitlik tek bir ilahi (V, 84) vardır. Diğer yerlerde hep *</a:t>
            </a:r>
            <a:r>
              <a:rPr lang="tr-TR" dirty="0" err="1"/>
              <a:t>Dyaus</a:t>
            </a:r>
            <a:r>
              <a:rPr lang="tr-TR" dirty="0"/>
              <a:t> (Gök Baba) ile birlikte anılır ve onunla birlikte anıldığında hep “Ana” olarak (</a:t>
            </a:r>
            <a:r>
              <a:rPr lang="tr-TR" dirty="0" err="1"/>
              <a:t>Pçithivi-Matar</a:t>
            </a:r>
            <a:r>
              <a:rPr lang="tr-TR" dirty="0"/>
              <a:t>) nitelendirilir.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33196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Atharvaveda’da</a:t>
            </a:r>
            <a:r>
              <a:rPr lang="tr-TR" dirty="0"/>
              <a:t> daha kapsamlı bir ilahisi vardır (XII, 1). </a:t>
            </a:r>
            <a:r>
              <a:rPr lang="tr-TR" dirty="0" err="1"/>
              <a:t>Rigveda’ya</a:t>
            </a:r>
            <a:r>
              <a:rPr lang="tr-TR" dirty="0"/>
              <a:t> göre </a:t>
            </a:r>
            <a:r>
              <a:rPr lang="tr-TR" dirty="0" err="1"/>
              <a:t>Pçithivi</a:t>
            </a:r>
            <a:r>
              <a:rPr lang="tr-TR" dirty="0"/>
              <a:t>, yaygın yeryüzüdür. Dağların yükünü taşır, ormandaki ağaçları o geçindirir. Tohumları canlandırır, yağmuru indirir, yeryüzünü yeşertir.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217 </a:t>
            </a:r>
            <a:r>
              <a:rPr lang="tr-TR" sz="36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hint</a:t>
            </a:r>
            <a:r>
              <a:rPr lang="tr-TR" sz="3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mitleri</a:t>
            </a:r>
            <a:endParaRPr lang="tr-T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113480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1129</TotalTime>
  <Words>296</Words>
  <Application>Microsoft Office PowerPoint</Application>
  <PresentationFormat>Ekran Gösterisi (4:3)</PresentationFormat>
  <Paragraphs>32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217 HİNT MİTLERİ  9. hafta  vedik tanrılar: pracapati-prithivi      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  <vt:lpstr>HİN 217 hint mitleri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120</cp:revision>
  <dcterms:created xsi:type="dcterms:W3CDTF">2014-11-21T09:52:05Z</dcterms:created>
  <dcterms:modified xsi:type="dcterms:W3CDTF">2020-03-02T19:37:02Z</dcterms:modified>
</cp:coreProperties>
</file>