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9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6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0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95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77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921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49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56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81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84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40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08EBEE-AF34-4AB2-8E2B-3F80C85D2A3E}" type="datetimeFigureOut">
              <a:rPr lang="tr-TR" smtClean="0"/>
              <a:t>13.10.2022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4390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28B346-2FEA-431D-8910-304B2DD3B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/>
              <a:t>SHB125 Sosyal Antropoloji</a:t>
            </a:r>
            <a:br>
              <a:rPr lang="tr-TR" dirty="0"/>
            </a:br>
            <a:r>
              <a:rPr lang="tr-TR" dirty="0"/>
              <a:t>Konu 7:Geçinmek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99445B-0526-42D2-ABB6-69C1E03933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Öğr. Gör. Dr. Ezgi ARSLAN ÖZDEMİR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5555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A9ECE4-BF2B-4381-97EC-75EA126C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56BCB1-C55D-477F-A552-C29627E06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Gezon</a:t>
            </a:r>
            <a:r>
              <a:rPr lang="tr-TR" dirty="0"/>
              <a:t> L., </a:t>
            </a:r>
            <a:r>
              <a:rPr lang="tr-TR" dirty="0" err="1"/>
              <a:t>Kottak</a:t>
            </a:r>
            <a:r>
              <a:rPr lang="tr-TR" dirty="0"/>
              <a:t>, P. C. (2016). Kültür. Ankara: Nobel Yayınları.</a:t>
            </a:r>
          </a:p>
          <a:p>
            <a:r>
              <a:rPr lang="tr-TR" dirty="0" err="1"/>
              <a:t>Lavenda</a:t>
            </a:r>
            <a:r>
              <a:rPr lang="tr-TR" dirty="0"/>
              <a:t>, H. R., </a:t>
            </a:r>
            <a:r>
              <a:rPr lang="tr-TR" dirty="0" err="1"/>
              <a:t>Schultz</a:t>
            </a:r>
            <a:r>
              <a:rPr lang="tr-TR" dirty="0"/>
              <a:t>, E. A. (b.t.). Kültürel Antropoloji. Ankara: Doğu Batı Yayınları</a:t>
            </a:r>
          </a:p>
          <a:p>
            <a:r>
              <a:rPr lang="tr-TR" dirty="0"/>
              <a:t>• Bozkurt, G. (2020). İnsan ve Kültür. Boyut Yayınevi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48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0FABF-17F8-47C2-9AE7-543B59968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İnsanlar farklı toplumlarda ne şekilde yaşar?</a:t>
            </a:r>
          </a:p>
          <a:p>
            <a:r>
              <a:rPr lang="tr-TR" dirty="0"/>
              <a:t>Ekonomi nedir? Ekonomik davranış nedir?</a:t>
            </a:r>
          </a:p>
          <a:p>
            <a:r>
              <a:rPr lang="tr-TR" dirty="0"/>
              <a:t>Farklı toplumlarda mal ve hizmetlerin alış verişi nasıl sağlanır?</a:t>
            </a:r>
          </a:p>
        </p:txBody>
      </p:sp>
    </p:spTree>
    <p:extLst>
      <p:ext uri="{BB962C8B-B14F-4D97-AF65-F5344CB8AC3E}">
        <p14:creationId xmlns:p14="http://schemas.microsoft.com/office/powerpoint/2010/main" val="14212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1AF4E0-87AD-457A-9D06-7879D65C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Avcı-Toplayıcılık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312A12-668B-4F5D-8CDD-91A4942DE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İnsanlar yaklaşık 12 bin yıl öncesine kadar toplayıcı oldular</a:t>
            </a:r>
          </a:p>
          <a:p>
            <a:r>
              <a:rPr lang="tr-TR" dirty="0"/>
              <a:t>İnsanlar hayatta kalabilmek için doğaya güvenmek zorundaydı</a:t>
            </a:r>
          </a:p>
          <a:p>
            <a:r>
              <a:rPr lang="tr-TR" dirty="0"/>
              <a:t>Hayvancılık ve bitki yetiştiriciliği Orta Doğu’da ve Meksika’da birbirinden bağımsız olarak 12 bin ile 10 bin yıl önce başladı.</a:t>
            </a:r>
          </a:p>
        </p:txBody>
      </p:sp>
    </p:spTree>
    <p:extLst>
      <p:ext uri="{BB962C8B-B14F-4D97-AF65-F5344CB8AC3E}">
        <p14:creationId xmlns:p14="http://schemas.microsoft.com/office/powerpoint/2010/main" val="248640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019751-5239-4B42-AA19-77E4E8D9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Gıda Üretimine Bağlı Uyarlamalı Stratejiler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AEE2FE-A3CD-4237-BC2C-963FC0DE6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Bahçecilik</a:t>
            </a:r>
          </a:p>
          <a:p>
            <a:r>
              <a:rPr lang="tr-TR" dirty="0"/>
              <a:t>Tarım</a:t>
            </a:r>
          </a:p>
          <a:p>
            <a:r>
              <a:rPr lang="tr-TR" dirty="0"/>
              <a:t>Hayvancılık ve evcil hayvanlar</a:t>
            </a:r>
          </a:p>
          <a:p>
            <a:r>
              <a:rPr lang="tr-TR" dirty="0"/>
              <a:t>Çobanlık </a:t>
            </a:r>
          </a:p>
        </p:txBody>
      </p:sp>
    </p:spTree>
    <p:extLst>
      <p:ext uri="{BB962C8B-B14F-4D97-AF65-F5344CB8AC3E}">
        <p14:creationId xmlns:p14="http://schemas.microsoft.com/office/powerpoint/2010/main" val="68064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631AA4-01A8-4732-82F0-B9BE6DC3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Sanayileşmiş Toplumlarda Üretim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150F62-167E-43B3-9A6C-FE919B57B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Üretim araçları üzerinden yapılır.</a:t>
            </a:r>
          </a:p>
          <a:p>
            <a:r>
              <a:rPr lang="tr-TR" dirty="0"/>
              <a:t>Üretim araçları;</a:t>
            </a:r>
          </a:p>
          <a:p>
            <a:r>
              <a:rPr lang="tr-TR" dirty="0"/>
              <a:t>Toprak, emek, araçlar, imalat, zanaat, toplu üretim</a:t>
            </a:r>
          </a:p>
        </p:txBody>
      </p:sp>
    </p:spTree>
    <p:extLst>
      <p:ext uri="{BB962C8B-B14F-4D97-AF65-F5344CB8AC3E}">
        <p14:creationId xmlns:p14="http://schemas.microsoft.com/office/powerpoint/2010/main" val="546580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B6F487-0397-4D69-A1AD-1AC240D4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Ekonomikleştirme ve Çoğaltma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F2414-87B6-4827-9FB4-A494F8771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Ekonomikleştirme: kıt kaynakların alternatifler arasında dağıtılması.</a:t>
            </a:r>
          </a:p>
          <a:p>
            <a:r>
              <a:rPr lang="tr-TR" dirty="0"/>
              <a:t>Üretim, dağıtım ve tüketim farklı toplumlarda nasıl düzenlenir?</a:t>
            </a:r>
          </a:p>
          <a:p>
            <a:r>
              <a:rPr lang="tr-TR" dirty="0"/>
              <a:t>İnsan davranış sistemleri ve organizasyonlar</a:t>
            </a:r>
          </a:p>
          <a:p>
            <a:r>
              <a:rPr lang="tr-TR" dirty="0"/>
              <a:t>Farklı kültürdeki insanları, üretmek, dağıtmak veya alışveriş yapmak ve tüketmek için motive eden nedir?</a:t>
            </a:r>
          </a:p>
          <a:p>
            <a:r>
              <a:rPr lang="tr-TR" dirty="0"/>
              <a:t>Bireylerin güdüleri</a:t>
            </a:r>
          </a:p>
        </p:txBody>
      </p:sp>
    </p:spTree>
    <p:extLst>
      <p:ext uri="{BB962C8B-B14F-4D97-AF65-F5344CB8AC3E}">
        <p14:creationId xmlns:p14="http://schemas.microsoft.com/office/powerpoint/2010/main" val="2755308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410AF1-C6D2-46D9-A2B3-CE66D3E3A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Dağıtım ve Takas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68393-C024-484A-808D-49E2872EB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Kapitalist Dünya Ekonomisi </a:t>
            </a:r>
          </a:p>
          <a:p>
            <a:r>
              <a:rPr lang="tr-TR" dirty="0"/>
              <a:t>Pazar ilkesi; arz ve talebe göre belirlenen alım, satım, üretim ve değerleme</a:t>
            </a:r>
          </a:p>
          <a:p>
            <a:r>
              <a:rPr lang="tr-TR" dirty="0"/>
              <a:t>Yeniden Dağıtım: malların, hizmetlerin veya bunların eşdeğerlerinin yerel seviyeden gelerek bir merkezde toplanması ve daha sonra yeniden paylaştırılması</a:t>
            </a:r>
          </a:p>
        </p:txBody>
      </p:sp>
    </p:spTree>
    <p:extLst>
      <p:ext uri="{BB962C8B-B14F-4D97-AF65-F5344CB8AC3E}">
        <p14:creationId xmlns:p14="http://schemas.microsoft.com/office/powerpoint/2010/main" val="1036115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8353A-3CC4-4336-A2A3-C0D1507CC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Karşılıklılık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44C1AE-2CAB-47F5-A395-9436F7723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Sosyal eşitler arasındaki değişimdir. </a:t>
            </a:r>
          </a:p>
          <a:p>
            <a:r>
              <a:rPr lang="tr-TR" dirty="0"/>
              <a:t>Genel, dengeli ve negatif karşılılık türleri vardır.</a:t>
            </a:r>
          </a:p>
          <a:p>
            <a:r>
              <a:rPr lang="tr-TR" dirty="0"/>
              <a:t>Genel karşılıklılık; biri başka birine bir şey verdiğinde somut veya değil hiçbir şey beklemez (hediye vermek, çocuklarına harcadığın paranın hesabını tutmamak)</a:t>
            </a:r>
          </a:p>
          <a:p>
            <a:r>
              <a:rPr lang="tr-TR" dirty="0"/>
              <a:t>Dengeli karşılıklılık; aynı grup veya hane halkının üyelerinden daha uzakta bulunan kişilerle yapılan alışveriş </a:t>
            </a:r>
          </a:p>
          <a:p>
            <a:r>
              <a:rPr lang="tr-TR" dirty="0"/>
              <a:t>Negatif karşılıklılık; sanayileşmiş toplumdaki alışveriş, tanımadığın yabancılardan alış veriş yapmak</a:t>
            </a:r>
          </a:p>
        </p:txBody>
      </p:sp>
    </p:spTree>
    <p:extLst>
      <p:ext uri="{BB962C8B-B14F-4D97-AF65-F5344CB8AC3E}">
        <p14:creationId xmlns:p14="http://schemas.microsoft.com/office/powerpoint/2010/main" val="178864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F398E-D801-4F6B-A424-A97E59A01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Karşılıklılık Türleri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B7E0EB-1341-475A-AEE5-12B903F62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 karşılıklılık; biri başka birine bir şey verdiğinde somut veya değil hiçbir şey beklemez (hediye vermek, çocuklarına harcadığın paranın hesabını tutmamak)</a:t>
            </a:r>
          </a:p>
          <a:p>
            <a:r>
              <a:rPr lang="tr-TR" dirty="0"/>
              <a:t>Dengeli karşılıklılık; aynı grup veya hane halkının üyelerinden daha uzakta bulunan kişilerle yapılan alışveriş </a:t>
            </a:r>
          </a:p>
          <a:p>
            <a:r>
              <a:rPr lang="tr-TR" dirty="0"/>
              <a:t>Negatif karşılıklılık; sanayileşmiş toplumdaki alışveriş, tanımadığın yabancılardan alış veriş yapmak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2532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56</TotalTime>
  <Words>381</Words>
  <Application>Microsoft Office PowerPoint</Application>
  <PresentationFormat>Geniş ekran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MS Shell Dlg 2</vt:lpstr>
      <vt:lpstr>Wingdings</vt:lpstr>
      <vt:lpstr>Wingdings 3</vt:lpstr>
      <vt:lpstr>Madison</vt:lpstr>
      <vt:lpstr>SHB125 Sosyal Antropoloji Konu 7:Geçinmek</vt:lpstr>
      <vt:lpstr>PowerPoint Sunusu</vt:lpstr>
      <vt:lpstr>Avcı-Toplayıcılık</vt:lpstr>
      <vt:lpstr>Gıda Üretimine Bağlı Uyarlamalı Stratejiler</vt:lpstr>
      <vt:lpstr>Sanayileşmiş Toplumlarda Üretim</vt:lpstr>
      <vt:lpstr>Ekonomikleştirme ve Çoğaltma</vt:lpstr>
      <vt:lpstr>Dağıtım ve Takas</vt:lpstr>
      <vt:lpstr>Karşılıklılık</vt:lpstr>
      <vt:lpstr>Karşılıklılık Türleri ve Ekonomi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SHB125 Sosyal Antropoloji Konu 4:Dil ve İletişim</dc:title>
  <dc:creator>Ezgi Arslan</dc:creator>
  <cp:lastModifiedBy>Ezgi Arslan</cp:lastModifiedBy>
  <cp:revision>6</cp:revision>
  <dcterms:created xsi:type="dcterms:W3CDTF">2022-07-28T11:44:01Z</dcterms:created>
  <dcterms:modified xsi:type="dcterms:W3CDTF">2022-10-13T09:15:38Z</dcterms:modified>
</cp:coreProperties>
</file>