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"/>
  </p:notesMasterIdLst>
  <p:sldIdLst>
    <p:sldId id="256" r:id="rId2"/>
    <p:sldId id="268" r:id="rId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94B46-6D86-47A4-AE76-6017C0C2F9B9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3E816-EAF6-4B27-A46A-265D602A73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23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55F3D52-6AAD-4110-984B-0F72BB199C7E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55F3D52-6AAD-4110-984B-0F72BB199C7E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>
                <a:latin typeface="Garamond" panose="02020404030301010803" pitchFamily="18" charset="0"/>
              </a:rPr>
              <a:t>ULS234 </a:t>
            </a:r>
            <a:br>
              <a:rPr lang="tr-TR" sz="4000" dirty="0" smtClean="0">
                <a:latin typeface="Garamond" panose="02020404030301010803" pitchFamily="18" charset="0"/>
              </a:rPr>
            </a:br>
            <a:r>
              <a:rPr lang="tr-TR" sz="4000" dirty="0" err="1" smtClean="0">
                <a:latin typeface="Garamond" panose="02020404030301010803" pitchFamily="18" charset="0"/>
              </a:rPr>
              <a:t>UluslararasI</a:t>
            </a:r>
            <a:r>
              <a:rPr lang="tr-TR" sz="4000" dirty="0" smtClean="0">
                <a:latin typeface="Garamond" panose="02020404030301010803" pitchFamily="18" charset="0"/>
              </a:rPr>
              <a:t> </a:t>
            </a:r>
            <a:r>
              <a:rPr lang="tr-TR" sz="4000" dirty="0" err="1" smtClean="0">
                <a:latin typeface="Garamond" panose="02020404030301010803" pitchFamily="18" charset="0"/>
              </a:rPr>
              <a:t>Polİtİka</a:t>
            </a:r>
            <a:r>
              <a:rPr lang="tr-TR" sz="4000" dirty="0" smtClean="0">
                <a:latin typeface="Garamond" panose="02020404030301010803" pitchFamily="18" charset="0"/>
              </a:rPr>
              <a:t>-II</a:t>
            </a:r>
            <a:endParaRPr lang="tr-TR" sz="4000" dirty="0">
              <a:latin typeface="Garamond" panose="02020404030301010803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489720"/>
          </a:xfrm>
        </p:spPr>
        <p:txBody>
          <a:bodyPr>
            <a:normAutofit/>
          </a:bodyPr>
          <a:lstStyle/>
          <a:p>
            <a:r>
              <a:rPr lang="tr-TR" sz="2000" i="0" dirty="0" smtClean="0">
                <a:latin typeface="Garamond" panose="02020404030301010803" pitchFamily="18" charset="0"/>
              </a:rPr>
              <a:t>Atay Akdevelioğlu</a:t>
            </a:r>
          </a:p>
          <a:p>
            <a:r>
              <a:rPr lang="tr-TR" sz="2000" i="0" dirty="0" smtClean="0">
                <a:latin typeface="Garamond" panose="02020404030301010803" pitchFamily="18" charset="0"/>
              </a:rPr>
              <a:t>Ankara Ü. Siyasal Bilgiler F.</a:t>
            </a:r>
          </a:p>
        </p:txBody>
      </p:sp>
    </p:spTree>
    <p:extLst>
      <p:ext uri="{BB962C8B-B14F-4D97-AF65-F5344CB8AC3E}">
        <p14:creationId xmlns:p14="http://schemas.microsoft.com/office/powerpoint/2010/main" val="145491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/>
              <a:t>V</a:t>
            </a:r>
            <a:r>
              <a:rPr lang="tr-TR" sz="4000" dirty="0" smtClean="0"/>
              <a:t>III. </a:t>
            </a:r>
            <a:r>
              <a:rPr lang="tr-TR" sz="4000" dirty="0"/>
              <a:t>hafta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endParaRPr lang="tr-TR" sz="1000" dirty="0" smtClean="0"/>
          </a:p>
          <a:p>
            <a:pPr indent="0" algn="ctr">
              <a:buNone/>
            </a:pPr>
            <a:endParaRPr lang="tr-TR" sz="3600" dirty="0" smtClean="0"/>
          </a:p>
          <a:p>
            <a:pPr indent="0" algn="ctr">
              <a:buNone/>
            </a:pPr>
            <a:r>
              <a:rPr lang="tr-TR" sz="3600" smtClean="0"/>
              <a:t>ARA </a:t>
            </a:r>
            <a:r>
              <a:rPr lang="tr-TR" sz="3600" dirty="0" smtClean="0"/>
              <a:t>SINAV</a:t>
            </a:r>
            <a:endParaRPr lang="tr-TR" sz="3600" dirty="0" smtClean="0"/>
          </a:p>
          <a:p>
            <a:pPr indent="0" algn="ctr">
              <a:buNone/>
            </a:pPr>
            <a:endParaRPr lang="tr-TR" sz="36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90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666</TotalTime>
  <Words>15</Words>
  <Application>Microsoft Office PowerPoint</Application>
  <PresentationFormat>Ekran Gösterisi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3" baseType="lpstr">
      <vt:lpstr>Moda Tasarımı</vt:lpstr>
      <vt:lpstr>ULS234  UluslararasI Polİtİka-II</vt:lpstr>
      <vt:lpstr>VIII. hafta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ULS219 Uluslararası Politika-I</dc:title>
  <dc:creator>AA</dc:creator>
  <cp:lastModifiedBy>AA</cp:lastModifiedBy>
  <cp:revision>172</cp:revision>
  <dcterms:created xsi:type="dcterms:W3CDTF">2018-02-05T17:47:31Z</dcterms:created>
  <dcterms:modified xsi:type="dcterms:W3CDTF">2018-02-15T20:11:15Z</dcterms:modified>
</cp:coreProperties>
</file>