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23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7. </a:t>
            </a:r>
            <a:r>
              <a:rPr lang="tr-TR" dirty="0" err="1" smtClean="0"/>
              <a:t>subject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Handicrafts made by using metals as raw materials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part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1)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Handicrafts made by using metals </a:t>
            </a: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as raw materials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Handicrafts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made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iron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Handicrafts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made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copper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Handicrafts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made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brass</a:t>
            </a:r>
            <a:endParaRPr lang="tr-TR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Handicrafts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made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gold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silver</a:t>
            </a:r>
            <a:endParaRPr lang="tr-TR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Handicrafts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made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tr-TR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glass</a:t>
            </a:r>
            <a:endParaRPr lang="tr-TR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285728"/>
            <a:ext cx="8229600" cy="59293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400" b="1" dirty="0" err="1" smtClean="0">
                <a:latin typeface="Times New Roman" pitchFamily="18" charset="0"/>
                <a:cs typeface="Times New Roman" pitchFamily="18" charset="0"/>
              </a:rPr>
              <a:t>Handicrafts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latin typeface="Times New Roman" pitchFamily="18" charset="0"/>
                <a:cs typeface="Times New Roman" pitchFamily="18" charset="0"/>
              </a:rPr>
              <a:t>made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latin typeface="Times New Roman" pitchFamily="18" charset="0"/>
                <a:cs typeface="Times New Roman" pitchFamily="18" charset="0"/>
              </a:rPr>
              <a:t>iron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tr-TR" sz="2400" b="1" dirty="0" smtClean="0">
                <a:latin typeface="Times New Roman" pitchFamily="18" charset="0"/>
                <a:cs typeface="Times New Roman" pitchFamily="18" charset="0"/>
              </a:rPr>
            </a:br>
            <a:endParaRPr lang="tr-TR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Making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door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window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Hinges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knobs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locks</a:t>
            </a:r>
            <a:endParaRPr lang="tr-T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	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Making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carpenter’s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tools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Adze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hammer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ax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cutter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staple</a:t>
            </a:r>
            <a:endParaRPr lang="tr-T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Making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kitchen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utensils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knives</a:t>
            </a:r>
            <a:endParaRPr lang="tr-T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571480"/>
            <a:ext cx="8229600" cy="4900634"/>
          </a:xfrm>
        </p:spPr>
        <p:txBody>
          <a:bodyPr>
            <a:normAutofit/>
          </a:bodyPr>
          <a:lstStyle/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Making heating appliance 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stoves and pipes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barbecue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shovel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Fireplace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accessories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Making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agricultural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tools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Making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tools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related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animal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harness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Horseshoe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chain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strap</a:t>
            </a:r>
            <a:endParaRPr lang="tr-T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2151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000" b="1" dirty="0" err="1" smtClean="0">
                <a:latin typeface="Times New Roman" pitchFamily="18" charset="0"/>
                <a:cs typeface="Times New Roman" pitchFamily="18" charset="0"/>
              </a:rPr>
              <a:t>Making</a:t>
            </a: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dirty="0" err="1" smtClean="0">
                <a:latin typeface="Times New Roman" pitchFamily="18" charset="0"/>
                <a:cs typeface="Times New Roman" pitchFamily="18" charset="0"/>
              </a:rPr>
              <a:t>war</a:t>
            </a: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dirty="0" err="1" smtClean="0">
                <a:latin typeface="Times New Roman" pitchFamily="18" charset="0"/>
                <a:cs typeface="Times New Roman" pitchFamily="18" charset="0"/>
              </a:rPr>
              <a:t>tools</a:t>
            </a:r>
            <a:endParaRPr lang="tr-T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000" b="1" dirty="0">
                <a:latin typeface="Times New Roman" pitchFamily="18" charset="0"/>
                <a:cs typeface="Times New Roman" pitchFamily="18" charset="0"/>
              </a:rPr>
              <a:t>	</a:t>
            </a:r>
            <a:endParaRPr lang="tr-T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000" b="1" dirty="0" err="1" smtClean="0">
                <a:latin typeface="Times New Roman" pitchFamily="18" charset="0"/>
                <a:cs typeface="Times New Roman" pitchFamily="18" charset="0"/>
              </a:rPr>
              <a:t>Making</a:t>
            </a: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dirty="0" err="1" smtClean="0">
                <a:latin typeface="Times New Roman" pitchFamily="18" charset="0"/>
                <a:cs typeface="Times New Roman" pitchFamily="18" charset="0"/>
              </a:rPr>
              <a:t>architectural</a:t>
            </a: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 element</a:t>
            </a:r>
          </a:p>
          <a:p>
            <a:pPr>
              <a:buNone/>
            </a:pP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doors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railing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000" b="1" dirty="0" err="1" smtClean="0">
                <a:latin typeface="Times New Roman" pitchFamily="18" charset="0"/>
                <a:cs typeface="Times New Roman" pitchFamily="18" charset="0"/>
              </a:rPr>
              <a:t>Making</a:t>
            </a: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dirty="0" err="1" smtClean="0">
                <a:latin typeface="Times New Roman" pitchFamily="18" charset="0"/>
                <a:cs typeface="Times New Roman" pitchFamily="18" charset="0"/>
              </a:rPr>
              <a:t>musical</a:t>
            </a: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dirty="0" err="1" smtClean="0">
                <a:latin typeface="Times New Roman" pitchFamily="18" charset="0"/>
                <a:cs typeface="Times New Roman" pitchFamily="18" charset="0"/>
              </a:rPr>
              <a:t>instruments</a:t>
            </a:r>
            <a:endParaRPr lang="tr-T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bell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000" b="1" dirty="0" err="1" smtClean="0">
                <a:latin typeface="Times New Roman" pitchFamily="18" charset="0"/>
                <a:cs typeface="Times New Roman" pitchFamily="18" charset="0"/>
              </a:rPr>
              <a:t>Making</a:t>
            </a: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dirty="0" err="1" smtClean="0">
                <a:latin typeface="Times New Roman" pitchFamily="18" charset="0"/>
                <a:cs typeface="Times New Roman" pitchFamily="18" charset="0"/>
              </a:rPr>
              <a:t>other</a:t>
            </a: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dirty="0" err="1" smtClean="0"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dirty="0" err="1" smtClean="0">
                <a:latin typeface="Times New Roman" pitchFamily="18" charset="0"/>
                <a:cs typeface="Times New Roman" pitchFamily="18" charset="0"/>
              </a:rPr>
              <a:t>materials</a:t>
            </a: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 1.10.Diğer kullanım eşyası yapımı</a:t>
            </a:r>
          </a:p>
          <a:p>
            <a:pPr>
              <a:buNone/>
            </a:pPr>
            <a:r>
              <a:rPr lang="tr-TR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seals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scissors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awls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tr-TR" sz="20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214290"/>
            <a:ext cx="8229600" cy="5214974"/>
          </a:xfrm>
        </p:spPr>
        <p:txBody>
          <a:bodyPr/>
          <a:lstStyle/>
          <a:p>
            <a:pPr>
              <a:buNone/>
            </a:pPr>
            <a:r>
              <a:rPr lang="tr-TR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Handicrafts</a:t>
            </a:r>
            <a:r>
              <a:rPr lang="tr-TR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made</a:t>
            </a:r>
            <a:r>
              <a:rPr lang="tr-TR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tr-TR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copper</a:t>
            </a:r>
            <a:r>
              <a:rPr lang="tr-TR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357158" y="928670"/>
            <a:ext cx="5786478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Making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kitchen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utensils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pans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boiler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plates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trays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Making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transportation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tools</a:t>
            </a:r>
            <a:endParaRPr lang="tr-TR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Making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Turkish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bath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tools</a:t>
            </a:r>
            <a:endParaRPr lang="tr-TR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>
              <a:buNone/>
            </a:pP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Barbecue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fireplace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Cups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their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plates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coffee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 pot</a:t>
            </a: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tr-TR" sz="16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Vases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flower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pots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, nargile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98</Words>
  <PresentationFormat>Ekran Gösterisi (4:3)</PresentationFormat>
  <Paragraphs>56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7. subject</vt:lpstr>
      <vt:lpstr> Handicrafts made by using metals  as raw materials </vt:lpstr>
      <vt:lpstr>Slayt 3</vt:lpstr>
      <vt:lpstr>Slayt 4</vt:lpstr>
      <vt:lpstr>Slayt 5</vt:lpstr>
      <vt:lpstr>Slayt 6</vt:lpstr>
      <vt:lpstr>Slayt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 subject</dc:title>
  <cp:lastModifiedBy>a</cp:lastModifiedBy>
  <cp:revision>15</cp:revision>
  <dcterms:modified xsi:type="dcterms:W3CDTF">2018-04-29T19:22:01Z</dcterms:modified>
</cp:coreProperties>
</file>