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metals as raw materials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Handicrafts made by using metals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raw materials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iron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copper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brass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silver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glass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iron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door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window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Hinges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knobs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locks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carpenter’s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Adze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hammer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cutter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staple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utensils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knives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Making heating appliance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stoves and pipes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barbecue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shovel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Fireplace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accessories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harness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Horseshoe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chain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strap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architectural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element</a:t>
            </a:r>
          </a:p>
          <a:p>
            <a:pPr>
              <a:buNone/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doors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railing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musical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instruments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bell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1.10.Diğer kullanım eşyası yapımı</a:t>
            </a:r>
          </a:p>
          <a:p>
            <a:pPr>
              <a:buNone/>
            </a:pPr>
            <a:r>
              <a:rPr lang="tr-TR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seals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scissors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awls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copper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57158" y="928670"/>
            <a:ext cx="578647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utensils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pans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boiler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plates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trays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transportation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bath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Barbecue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fireplace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Cups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plates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coffee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pot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tr-TR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Vases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flower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pots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nargile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98</Words>
  <PresentationFormat>Ekran Gösterisi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7. subject</vt:lpstr>
      <vt:lpstr> Handicrafts made by using metals  as raw materials 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subject</dc:title>
  <cp:lastModifiedBy>a</cp:lastModifiedBy>
  <cp:revision>15</cp:revision>
  <dcterms:modified xsi:type="dcterms:W3CDTF">2018-04-29T19:22:01Z</dcterms:modified>
</cp:coreProperties>
</file>