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72"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BD6334-D05F-46F0-B82F-34B3FF62B5B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2055940-385C-45CB-ABB9-96BBF60FD2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08E2D68-42BD-42CB-AC40-D3ADADA0F306}"/>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36873914-86BA-4C19-B933-A0ADB327662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C0096A-088C-434A-8E30-3862C04BDD21}"/>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3380076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7AD81F-A48D-4E0F-A4DB-37642EE6AE7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4AEBBD6-15CB-45E0-A8A2-CA505E0258C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0E2D030-6D0E-4B4D-876E-45ECE2676DC9}"/>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A0C63292-9692-40D7-8284-F92748B5594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6B68D5-6518-4ABF-8009-5FB732253CF8}"/>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3123776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AC9407A-4DB8-44D2-BD0A-1A23D0CF373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29426B2-C4BF-476A-92A1-C71FD1D71DB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3EADF27-5F35-4B21-A05C-D1242BCF54D4}"/>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C478DEF8-BDA0-4A28-8B3A-28259131E0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69D744-E6B3-482C-BE2C-A5460AC9E2DF}"/>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136984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49FB90-1D31-4D26-BBEE-C7365A10F5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189588F-145F-4459-9C17-E124692D6D4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B9CBA6-50F0-45C5-80E7-B08E2C14FCC6}"/>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04EBC1A9-505A-407C-B39D-6D28291140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78A80F-25FA-48D2-B505-BA449CF6578D}"/>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185866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8BA821-B502-4CAC-98CB-17AFBB07369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B9D6FF0-F14A-4F79-A1B8-689D53BC1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30D3365-B069-4DE4-9FA9-DC9B208CBF97}"/>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CDE471E4-304D-4914-8635-5417D7A9B00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E13452-E635-402D-80A3-F051969463A5}"/>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3537877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C10951-CD67-444F-AB7D-F5620D1B66A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C8BC0C4-5CAE-4170-8B2E-6C6BD6575FE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BDDC398-300B-4936-9C2E-854F14D3E82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FE60487-FBCA-40AB-B056-C9FAB7F880C1}"/>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6" name="Alt Bilgi Yer Tutucusu 5">
            <a:extLst>
              <a:ext uri="{FF2B5EF4-FFF2-40B4-BE49-F238E27FC236}">
                <a16:creationId xmlns:a16="http://schemas.microsoft.com/office/drawing/2014/main" id="{EC4B304C-3BA8-4B2F-90D9-27A7700C09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CAB2AD4-FC26-423A-9710-52127461C136}"/>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1971964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77E8E5-ECF1-4168-94C4-C4C403E89D6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054A28D-AE81-47D5-B53F-E292A6D946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F89B349-E0DE-4929-827B-0E358CAB0EC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B6EC53A-F080-4942-8F67-3177699C3C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9AB83F5-3C00-417D-930C-0FCB70D25A7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B496BF2-AF71-47A1-B5F3-4792C52533F0}"/>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8" name="Alt Bilgi Yer Tutucusu 7">
            <a:extLst>
              <a:ext uri="{FF2B5EF4-FFF2-40B4-BE49-F238E27FC236}">
                <a16:creationId xmlns:a16="http://schemas.microsoft.com/office/drawing/2014/main" id="{D8E2E738-0F9D-4ED7-B746-6AC2588F670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49C732D-E156-4233-BF1C-C6AB0B12D0BB}"/>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45257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8FC984-C19B-4BCC-B2C6-2C182F1118B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2026D25-9833-4210-AB2B-863545F10066}"/>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4" name="Alt Bilgi Yer Tutucusu 3">
            <a:extLst>
              <a:ext uri="{FF2B5EF4-FFF2-40B4-BE49-F238E27FC236}">
                <a16:creationId xmlns:a16="http://schemas.microsoft.com/office/drawing/2014/main" id="{55DD79AE-581D-49B0-AA1C-A98CEF3B0EC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ED58DCE-7A39-4D65-AC42-474F63D1BA7E}"/>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96382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2DB474C-8AAB-482B-99A0-526E86917A9B}"/>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3" name="Alt Bilgi Yer Tutucusu 2">
            <a:extLst>
              <a:ext uri="{FF2B5EF4-FFF2-40B4-BE49-F238E27FC236}">
                <a16:creationId xmlns:a16="http://schemas.microsoft.com/office/drawing/2014/main" id="{7DF1AB93-67AF-490D-93A0-483164F48C9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07B8873-1F74-45B3-A92B-877793FD5108}"/>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1784824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DAB971-4713-49F5-8133-D94EC57E761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2462CD8-EAD2-4E4D-9A70-49AFA7AC42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BB0C8CD-4BE7-4CE8-9116-B1A78249D6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8CA3E33-B17C-48E9-84B2-6796F4DF7231}"/>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6" name="Alt Bilgi Yer Tutucusu 5">
            <a:extLst>
              <a:ext uri="{FF2B5EF4-FFF2-40B4-BE49-F238E27FC236}">
                <a16:creationId xmlns:a16="http://schemas.microsoft.com/office/drawing/2014/main" id="{48365B42-F922-4DD0-A59D-EDE7A800E7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66F8530-B4AE-4525-ACA0-5C787DD107B6}"/>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3155623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D2520D-D53B-4EAB-9553-DDA53B080FB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8523F05-7AFB-4146-AD06-AF4DEFE4A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DBE90DD-8360-494B-90DB-9D6E3582BA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D385F73-375C-4DC1-A103-8BF1C8E855E7}"/>
              </a:ext>
            </a:extLst>
          </p:cNvPr>
          <p:cNvSpPr>
            <a:spLocks noGrp="1"/>
          </p:cNvSpPr>
          <p:nvPr>
            <p:ph type="dt" sz="half" idx="10"/>
          </p:nvPr>
        </p:nvSpPr>
        <p:spPr/>
        <p:txBody>
          <a:bodyPr/>
          <a:lstStyle/>
          <a:p>
            <a:fld id="{2A53AE57-2734-49B4-9BA9-4F84333ED638}" type="datetimeFigureOut">
              <a:rPr lang="tr-TR" smtClean="0"/>
              <a:t>10.07.2025</a:t>
            </a:fld>
            <a:endParaRPr lang="tr-TR"/>
          </a:p>
        </p:txBody>
      </p:sp>
      <p:sp>
        <p:nvSpPr>
          <p:cNvPr id="6" name="Alt Bilgi Yer Tutucusu 5">
            <a:extLst>
              <a:ext uri="{FF2B5EF4-FFF2-40B4-BE49-F238E27FC236}">
                <a16:creationId xmlns:a16="http://schemas.microsoft.com/office/drawing/2014/main" id="{99CFF7A2-BBE0-4668-9527-4143DEE4067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CD9380-3BEF-419B-823C-3098A22E8D12}"/>
              </a:ext>
            </a:extLst>
          </p:cNvPr>
          <p:cNvSpPr>
            <a:spLocks noGrp="1"/>
          </p:cNvSpPr>
          <p:nvPr>
            <p:ph type="sldNum" sz="quarter" idx="12"/>
          </p:nvPr>
        </p:nvSpPr>
        <p:spPr/>
        <p:txBody>
          <a:bodyPr/>
          <a:lstStyle/>
          <a:p>
            <a:fld id="{853EC9AD-B23F-44CA-A1B0-6A4EBB10ADB1}" type="slidenum">
              <a:rPr lang="tr-TR" smtClean="0"/>
              <a:t>‹#›</a:t>
            </a:fld>
            <a:endParaRPr lang="tr-TR"/>
          </a:p>
        </p:txBody>
      </p:sp>
    </p:spTree>
    <p:extLst>
      <p:ext uri="{BB962C8B-B14F-4D97-AF65-F5344CB8AC3E}">
        <p14:creationId xmlns:p14="http://schemas.microsoft.com/office/powerpoint/2010/main" val="60751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21D4F0E-FC27-4AFC-BE70-BF951D38C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4CEA518-78DC-49F9-8567-97423DBED2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8443BDC-24F0-442B-9438-3406B6F01D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3AE57-2734-49B4-9BA9-4F84333ED638}" type="datetimeFigureOut">
              <a:rPr lang="tr-TR" smtClean="0"/>
              <a:t>10.07.2025</a:t>
            </a:fld>
            <a:endParaRPr lang="tr-TR"/>
          </a:p>
        </p:txBody>
      </p:sp>
      <p:sp>
        <p:nvSpPr>
          <p:cNvPr id="5" name="Alt Bilgi Yer Tutucusu 4">
            <a:extLst>
              <a:ext uri="{FF2B5EF4-FFF2-40B4-BE49-F238E27FC236}">
                <a16:creationId xmlns:a16="http://schemas.microsoft.com/office/drawing/2014/main" id="{7C04883A-1907-4789-8708-BB5F5C958D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BDE2B7B-5972-479D-83DD-62149AFBA6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3EC9AD-B23F-44CA-A1B0-6A4EBB10ADB1}" type="slidenum">
              <a:rPr lang="tr-TR" smtClean="0"/>
              <a:t>‹#›</a:t>
            </a:fld>
            <a:endParaRPr lang="tr-TR"/>
          </a:p>
        </p:txBody>
      </p:sp>
    </p:spTree>
    <p:extLst>
      <p:ext uri="{BB962C8B-B14F-4D97-AF65-F5344CB8AC3E}">
        <p14:creationId xmlns:p14="http://schemas.microsoft.com/office/powerpoint/2010/main" val="2082863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A08D1D-3F5D-46C6-AC09-E76B067B67EC}"/>
              </a:ext>
            </a:extLst>
          </p:cNvPr>
          <p:cNvSpPr>
            <a:spLocks noGrp="1"/>
          </p:cNvSpPr>
          <p:nvPr>
            <p:ph type="ctrTitle"/>
          </p:nvPr>
        </p:nvSpPr>
        <p:spPr/>
        <p:txBody>
          <a:bodyPr>
            <a:normAutofit fontScale="90000"/>
          </a:bodyPr>
          <a:lstStyle/>
          <a:p>
            <a:r>
              <a:rPr lang="tr-TR" dirty="0" err="1"/>
              <a:t>Paratiroid</a:t>
            </a:r>
            <a:r>
              <a:rPr lang="tr-TR" dirty="0"/>
              <a:t> </a:t>
            </a:r>
            <a:br>
              <a:rPr lang="tr-TR" dirty="0"/>
            </a:br>
            <a:br>
              <a:rPr lang="tr-TR" dirty="0"/>
            </a:br>
            <a:endParaRPr lang="tr-TR" dirty="0"/>
          </a:p>
        </p:txBody>
      </p:sp>
      <p:sp>
        <p:nvSpPr>
          <p:cNvPr id="3" name="Alt Başlık 2">
            <a:extLst>
              <a:ext uri="{FF2B5EF4-FFF2-40B4-BE49-F238E27FC236}">
                <a16:creationId xmlns:a16="http://schemas.microsoft.com/office/drawing/2014/main" id="{CB5A956A-2CD9-4F5E-A57F-E7FD9CE27FE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14426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74853D-F5F8-446B-AAF1-E47C08A7CCA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99C1583-D0C2-418C-B6C3-37BA4FF5279E}"/>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60473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04F17F-394B-4FC0-8592-54C9F464E2E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898CA83-09AC-4EDC-86F3-0F257352163D}"/>
              </a:ext>
            </a:extLst>
          </p:cNvPr>
          <p:cNvSpPr>
            <a:spLocks noGrp="1"/>
          </p:cNvSpPr>
          <p:nvPr>
            <p:ph idx="1"/>
          </p:nvPr>
        </p:nvSpPr>
        <p:spPr/>
        <p:txBody>
          <a:bodyPr/>
          <a:lstStyle/>
          <a:p>
            <a:r>
              <a:rPr lang="tr-TR" dirty="0"/>
              <a:t>İskelet ve plazma </a:t>
            </a:r>
          </a:p>
          <a:p>
            <a:pPr algn="l"/>
            <a:r>
              <a:rPr lang="tr-TR" dirty="0"/>
              <a:t>Enzim fonksiyonu </a:t>
            </a:r>
          </a:p>
          <a:p>
            <a:pPr algn="l"/>
            <a:r>
              <a:rPr lang="tr-TR" dirty="0" err="1"/>
              <a:t>Ekzositozu</a:t>
            </a:r>
            <a:endParaRPr lang="tr-TR" dirty="0"/>
          </a:p>
          <a:p>
            <a:pPr algn="l"/>
            <a:r>
              <a:rPr lang="tr-TR" dirty="0"/>
              <a:t>Kasların kasılmasında </a:t>
            </a:r>
          </a:p>
          <a:p>
            <a:pPr algn="l"/>
            <a:r>
              <a:rPr lang="tr-TR" dirty="0"/>
              <a:t>Bazı sinir hücreleri</a:t>
            </a:r>
          </a:p>
          <a:p>
            <a:pPr algn="l"/>
            <a:r>
              <a:rPr lang="tr-TR" dirty="0"/>
              <a:t>Mitoz, </a:t>
            </a:r>
            <a:r>
              <a:rPr lang="tr-TR" dirty="0" err="1"/>
              <a:t>apoptoz</a:t>
            </a:r>
            <a:r>
              <a:rPr lang="tr-TR" dirty="0"/>
              <a:t>, metabolizma  </a:t>
            </a:r>
          </a:p>
          <a:p>
            <a:pPr algn="l"/>
            <a:r>
              <a:rPr lang="tr-TR" dirty="0"/>
              <a:t>gen ekspresyonu</a:t>
            </a:r>
          </a:p>
        </p:txBody>
      </p:sp>
    </p:spTree>
    <p:extLst>
      <p:ext uri="{BB962C8B-B14F-4D97-AF65-F5344CB8AC3E}">
        <p14:creationId xmlns:p14="http://schemas.microsoft.com/office/powerpoint/2010/main" val="7203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04F17F-394B-4FC0-8592-54C9F464E2E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898CA83-09AC-4EDC-86F3-0F257352163D}"/>
              </a:ext>
            </a:extLst>
          </p:cNvPr>
          <p:cNvSpPr>
            <a:spLocks noGrp="1"/>
          </p:cNvSpPr>
          <p:nvPr>
            <p:ph idx="1"/>
          </p:nvPr>
        </p:nvSpPr>
        <p:spPr/>
        <p:txBody>
          <a:bodyPr/>
          <a:lstStyle/>
          <a:p>
            <a:r>
              <a:rPr lang="tr-TR" b="0" i="0" dirty="0">
                <a:solidFill>
                  <a:srgbClr val="000000"/>
                </a:solidFill>
                <a:effectLst/>
                <a:latin typeface="Arial" panose="020B0604020202020204" pitchFamily="34" charset="0"/>
              </a:rPr>
              <a:t>Toplam vücut kalsiyumunun büyük bir kısmı kemikte bulunur. Bu, diyet kalsiyumu az olduğunda veya daha büyük fizyolojik ihtiyaca yanıt olarak salınabilir. Kalsiyum, sağlıklı köpek ve kedilerde yandaki fraksiyonlarda dolaşımda da bulunur;</a:t>
            </a:r>
          </a:p>
          <a:p>
            <a:endParaRPr lang="tr-TR" dirty="0"/>
          </a:p>
        </p:txBody>
      </p:sp>
    </p:spTree>
    <p:extLst>
      <p:ext uri="{BB962C8B-B14F-4D97-AF65-F5344CB8AC3E}">
        <p14:creationId xmlns:p14="http://schemas.microsoft.com/office/powerpoint/2010/main" val="195381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04F17F-394B-4FC0-8592-54C9F464E2E2}"/>
              </a:ext>
            </a:extLst>
          </p:cNvPr>
          <p:cNvSpPr>
            <a:spLocks noGrp="1"/>
          </p:cNvSpPr>
          <p:nvPr>
            <p:ph type="title"/>
          </p:nvPr>
        </p:nvSpPr>
        <p:spPr/>
        <p:txBody>
          <a:bodyPr/>
          <a:lstStyle/>
          <a:p>
            <a:r>
              <a:rPr lang="tr" dirty="0"/>
              <a:t>Paratiroid Hormonu</a:t>
            </a:r>
            <a:br>
              <a:rPr lang="tr-TR" dirty="0"/>
            </a:br>
            <a:endParaRPr lang="tr-TR" dirty="0"/>
          </a:p>
        </p:txBody>
      </p:sp>
      <p:sp>
        <p:nvSpPr>
          <p:cNvPr id="3" name="İçerik Yer Tutucusu 2">
            <a:extLst>
              <a:ext uri="{FF2B5EF4-FFF2-40B4-BE49-F238E27FC236}">
                <a16:creationId xmlns:a16="http://schemas.microsoft.com/office/drawing/2014/main" id="{6898CA83-09AC-4EDC-86F3-0F257352163D}"/>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669506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04F17F-394B-4FC0-8592-54C9F464E2E2}"/>
              </a:ext>
            </a:extLst>
          </p:cNvPr>
          <p:cNvSpPr>
            <a:spLocks noGrp="1"/>
          </p:cNvSpPr>
          <p:nvPr>
            <p:ph type="title"/>
          </p:nvPr>
        </p:nvSpPr>
        <p:spPr/>
        <p:txBody>
          <a:bodyPr/>
          <a:lstStyle/>
          <a:p>
            <a:r>
              <a:rPr lang="tr" dirty="0"/>
              <a:t>Kalsitonin</a:t>
            </a:r>
            <a:br>
              <a:rPr lang="tr-TR" dirty="0"/>
            </a:br>
            <a:endParaRPr lang="tr-TR" dirty="0"/>
          </a:p>
        </p:txBody>
      </p:sp>
      <p:sp>
        <p:nvSpPr>
          <p:cNvPr id="3" name="İçerik Yer Tutucusu 2">
            <a:extLst>
              <a:ext uri="{FF2B5EF4-FFF2-40B4-BE49-F238E27FC236}">
                <a16:creationId xmlns:a16="http://schemas.microsoft.com/office/drawing/2014/main" id="{6898CA83-09AC-4EDC-86F3-0F257352163D}"/>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42994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04F17F-394B-4FC0-8592-54C9F464E2E2}"/>
              </a:ext>
            </a:extLst>
          </p:cNvPr>
          <p:cNvSpPr>
            <a:spLocks noGrp="1"/>
          </p:cNvSpPr>
          <p:nvPr>
            <p:ph type="title"/>
          </p:nvPr>
        </p:nvSpPr>
        <p:spPr/>
        <p:txBody>
          <a:bodyPr/>
          <a:lstStyle/>
          <a:p>
            <a:r>
              <a:rPr lang="tr" dirty="0"/>
              <a:t>Vitamin D</a:t>
            </a:r>
            <a:br>
              <a:rPr lang="tr" dirty="0"/>
            </a:br>
            <a:endParaRPr lang="tr-TR" dirty="0"/>
          </a:p>
        </p:txBody>
      </p:sp>
      <p:sp>
        <p:nvSpPr>
          <p:cNvPr id="3" name="İçerik Yer Tutucusu 2">
            <a:extLst>
              <a:ext uri="{FF2B5EF4-FFF2-40B4-BE49-F238E27FC236}">
                <a16:creationId xmlns:a16="http://schemas.microsoft.com/office/drawing/2014/main" id="{6898CA83-09AC-4EDC-86F3-0F257352163D}"/>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940799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BADD95-6B2C-4F14-BC8C-B67D6848EFA2}"/>
              </a:ext>
            </a:extLst>
          </p:cNvPr>
          <p:cNvSpPr>
            <a:spLocks noGrp="1"/>
          </p:cNvSpPr>
          <p:nvPr>
            <p:ph type="title"/>
          </p:nvPr>
        </p:nvSpPr>
        <p:spPr/>
        <p:txBody>
          <a:bodyPr/>
          <a:lstStyle/>
          <a:p>
            <a:r>
              <a:rPr lang="tr-TR" b="0" i="0" dirty="0"/>
              <a:t>Başlıca </a:t>
            </a:r>
            <a:r>
              <a:rPr lang="tr-TR" b="0" i="0" dirty="0" err="1"/>
              <a:t>efektör</a:t>
            </a:r>
            <a:r>
              <a:rPr lang="tr-TR" b="0" i="0" dirty="0"/>
              <a:t> organlar </a:t>
            </a:r>
            <a:br>
              <a:rPr lang="tr-TR" dirty="0"/>
            </a:br>
            <a:endParaRPr lang="tr-TR" dirty="0"/>
          </a:p>
        </p:txBody>
      </p:sp>
      <p:sp>
        <p:nvSpPr>
          <p:cNvPr id="3" name="İçerik Yer Tutucusu 2">
            <a:extLst>
              <a:ext uri="{FF2B5EF4-FFF2-40B4-BE49-F238E27FC236}">
                <a16:creationId xmlns:a16="http://schemas.microsoft.com/office/drawing/2014/main" id="{F90E5671-5CD2-4132-9A26-D92D243C8D82}"/>
              </a:ext>
            </a:extLst>
          </p:cNvPr>
          <p:cNvSpPr>
            <a:spLocks noGrp="1"/>
          </p:cNvSpPr>
          <p:nvPr>
            <p:ph idx="1"/>
          </p:nvPr>
        </p:nvSpPr>
        <p:spPr/>
        <p:txBody>
          <a:bodyPr/>
          <a:lstStyle/>
          <a:p>
            <a:pPr lvl="0" rtl="0"/>
            <a:r>
              <a:rPr lang="tr" dirty="0"/>
              <a:t>Böbrek</a:t>
            </a:r>
          </a:p>
          <a:p>
            <a:pPr lvl="0" rtl="0"/>
            <a:r>
              <a:rPr lang="tr" dirty="0"/>
              <a:t>İnce Bağırsak</a:t>
            </a:r>
          </a:p>
          <a:p>
            <a:pPr lvl="0"/>
            <a:r>
              <a:rPr lang="tr" dirty="0"/>
              <a:t>İskelet kemiği</a:t>
            </a:r>
            <a:endParaRPr lang="tr-TR"/>
          </a:p>
          <a:p>
            <a:endParaRPr lang="tr-TR"/>
          </a:p>
        </p:txBody>
      </p:sp>
    </p:spTree>
    <p:extLst>
      <p:ext uri="{BB962C8B-B14F-4D97-AF65-F5344CB8AC3E}">
        <p14:creationId xmlns:p14="http://schemas.microsoft.com/office/powerpoint/2010/main" val="17464134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74</Words>
  <Application>Microsoft Office PowerPoint</Application>
  <PresentationFormat>Geniş ekran</PresentationFormat>
  <Paragraphs>16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Paratiroid   </vt:lpstr>
      <vt:lpstr>PowerPoint Sunusu</vt:lpstr>
      <vt:lpstr>PowerPoint Sunusu</vt:lpstr>
      <vt:lpstr>PowerPoint Sunusu</vt:lpstr>
      <vt:lpstr>Paratiroid Hormonu </vt:lpstr>
      <vt:lpstr>Kalsitonin </vt:lpstr>
      <vt:lpstr>Vitamin D </vt:lpstr>
      <vt:lpstr>Başlıca efektör organlar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Paratiroid   </dc:title>
  <dc:creator>Efe Kurtdede</dc:creator>
  <cp:lastModifiedBy>Efe Kurtdede</cp:lastModifiedBy>
  <cp:revision>1</cp:revision>
  <dcterms:created xsi:type="dcterms:W3CDTF">2025-07-10T10:15:58Z</dcterms:created>
  <dcterms:modified xsi:type="dcterms:W3CDTF">2025-07-10T10:17:51Z</dcterms:modified>
</cp:coreProperties>
</file>