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7" r:id="rId3"/>
    <p:sldId id="269" r:id="rId4"/>
    <p:sldId id="256" r:id="rId5"/>
    <p:sldId id="259" r:id="rId6"/>
    <p:sldId id="260" r:id="rId7"/>
    <p:sldId id="270" r:id="rId8"/>
    <p:sldId id="266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2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5865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332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041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769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3356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95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2834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007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261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070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904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BEB1F-3938-4F5E-9296-76FDC1DF812D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0FD09-8362-469A-84B1-63FA1F66E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05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7000" b="1" dirty="0"/>
              <a:t>İLK İNCELEME (II)</a:t>
            </a:r>
          </a:p>
        </p:txBody>
      </p:sp>
    </p:spTree>
    <p:extLst>
      <p:ext uri="{BB962C8B-B14F-4D97-AF65-F5344CB8AC3E}">
        <p14:creationId xmlns:p14="http://schemas.microsoft.com/office/powerpoint/2010/main" val="1326415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301C3E-8562-2442-8BD2-31CE5AD3C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B. </a:t>
            </a:r>
            <a:r>
              <a:rPr lang="tr-TR" b="1" u="sng" dirty="0"/>
              <a:t>İtiraz Yolunda İlk İnceleme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3525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50437A5-1E74-D04C-A52F-A960C8305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</a:t>
            </a:r>
            <a:r>
              <a:rPr lang="tr-TR" b="1" dirty="0"/>
              <a:t>İlk İnceleme Hazırlığı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B5FA3B-8FAD-2E40-BB3B-EF1B50B58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Başvuru Usulü</a:t>
            </a:r>
          </a:p>
          <a:p>
            <a:r>
              <a:rPr lang="tr-TR" sz="4000" dirty="0"/>
              <a:t>Başvuru Süresi</a:t>
            </a:r>
          </a:p>
        </p:txBody>
      </p:sp>
    </p:spTree>
    <p:extLst>
      <p:ext uri="{BB962C8B-B14F-4D97-AF65-F5344CB8AC3E}">
        <p14:creationId xmlns:p14="http://schemas.microsoft.com/office/powerpoint/2010/main" val="2427403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15933" y="2396672"/>
            <a:ext cx="9144000" cy="2387600"/>
          </a:xfrm>
        </p:spPr>
        <p:txBody>
          <a:bodyPr>
            <a:normAutofit fontScale="90000"/>
          </a:bodyPr>
          <a:lstStyle/>
          <a:p>
            <a:pPr algn="l"/>
            <a:br>
              <a:rPr lang="tr-TR" sz="3900" dirty="0"/>
            </a:br>
            <a:br>
              <a:rPr lang="tr-TR" sz="3900" dirty="0"/>
            </a:br>
            <a:r>
              <a:rPr lang="tr-TR" sz="3900" dirty="0"/>
              <a:t>	</a:t>
            </a:r>
            <a:r>
              <a:rPr lang="tr-TR" sz="4900" b="1" dirty="0"/>
              <a:t>2. Yetki Unsuru </a:t>
            </a:r>
            <a:br>
              <a:rPr lang="tr-TR" sz="4900" b="1" dirty="0"/>
            </a:br>
            <a:r>
              <a:rPr lang="tr-TR" sz="4900" b="1" dirty="0"/>
              <a:t>	</a:t>
            </a:r>
            <a:br>
              <a:rPr lang="tr-TR" sz="4900" b="1" dirty="0"/>
            </a:br>
            <a:r>
              <a:rPr lang="tr-TR" sz="3900" dirty="0"/>
              <a:t>	</a:t>
            </a:r>
            <a:endParaRPr lang="tr-TR" sz="3300" dirty="0"/>
          </a:p>
        </p:txBody>
      </p:sp>
    </p:spTree>
    <p:extLst>
      <p:ext uri="{BB962C8B-B14F-4D97-AF65-F5344CB8AC3E}">
        <p14:creationId xmlns:p14="http://schemas.microsoft.com/office/powerpoint/2010/main" val="2212916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11876" y="3604986"/>
            <a:ext cx="914400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tr-TR" sz="3900" dirty="0"/>
              <a:t>2</a:t>
            </a:r>
            <a:r>
              <a:rPr lang="tr-TR" sz="3900" b="1" dirty="0"/>
              <a:t>. Yetki Unsuru </a:t>
            </a:r>
            <a:br>
              <a:rPr lang="tr-TR" sz="3900" dirty="0"/>
            </a:br>
            <a:br>
              <a:rPr lang="tr-TR" sz="4000" dirty="0"/>
            </a:br>
            <a:r>
              <a:rPr lang="tr-TR" sz="4000" dirty="0"/>
              <a:t>	a. Mahkeme Kavramı</a:t>
            </a:r>
            <a:br>
              <a:rPr lang="tr-TR" sz="4000" dirty="0"/>
            </a:br>
            <a:r>
              <a:rPr lang="tr-TR" sz="4000" dirty="0"/>
              <a:t>	b. Bakılmakta Olan Dava Kavramı</a:t>
            </a:r>
            <a:br>
              <a:rPr lang="tr-TR" sz="3900" dirty="0"/>
            </a:br>
            <a:r>
              <a:rPr lang="tr-TR" sz="3900" dirty="0"/>
              <a:t>	c. Uygulanacak Norm Kuralı</a:t>
            </a:r>
            <a:br>
              <a:rPr lang="tr-TR" sz="3900" dirty="0"/>
            </a:br>
            <a:r>
              <a:rPr lang="tr-TR" sz="3900" dirty="0"/>
              <a:t>	ç. Resen ya da tarafların istemiyle başvuru (Savın ciddiliği)</a:t>
            </a:r>
            <a:br>
              <a:rPr lang="tr-TR" sz="3900" dirty="0"/>
            </a:br>
            <a:r>
              <a:rPr lang="tr-TR" sz="3900" dirty="0"/>
              <a:t>		</a:t>
            </a:r>
            <a:br>
              <a:rPr lang="tr-TR" sz="3900" dirty="0"/>
            </a:br>
            <a:endParaRPr lang="tr-TR" sz="3300" dirty="0"/>
          </a:p>
        </p:txBody>
      </p:sp>
    </p:spTree>
    <p:extLst>
      <p:ext uri="{BB962C8B-B14F-4D97-AF65-F5344CB8AC3E}">
        <p14:creationId xmlns:p14="http://schemas.microsoft.com/office/powerpoint/2010/main" val="2212916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tr-TR" sz="3900" dirty="0"/>
            </a:br>
            <a:r>
              <a:rPr lang="tr-TR" sz="3900" dirty="0"/>
              <a:t>	</a:t>
            </a:r>
            <a:br>
              <a:rPr lang="tr-TR" sz="3900" dirty="0"/>
            </a:br>
            <a:br>
              <a:rPr lang="tr-TR" sz="3900" dirty="0"/>
            </a:br>
            <a:br>
              <a:rPr lang="tr-TR" sz="3900" dirty="0"/>
            </a:br>
            <a:br>
              <a:rPr lang="tr-TR" sz="3900" dirty="0"/>
            </a:br>
            <a:r>
              <a:rPr lang="tr-TR" sz="3900" dirty="0"/>
              <a:t>a. Mahkeme Kavramı</a:t>
            </a:r>
            <a:br>
              <a:rPr lang="tr-TR" sz="3900" dirty="0"/>
            </a:br>
            <a:br>
              <a:rPr lang="tr-TR" sz="3900" dirty="0"/>
            </a:br>
            <a:br>
              <a:rPr lang="tr-TR" sz="3900" dirty="0"/>
            </a:br>
            <a:r>
              <a:rPr lang="tr-TR" sz="3900" dirty="0"/>
              <a:t>		</a:t>
            </a:r>
            <a:br>
              <a:rPr lang="tr-TR" sz="3900" dirty="0"/>
            </a:br>
            <a:r>
              <a:rPr lang="tr-TR" sz="3900" dirty="0"/>
              <a:t>	</a:t>
            </a:r>
            <a:br>
              <a:rPr lang="tr-TR" sz="3300" dirty="0"/>
            </a:br>
            <a:endParaRPr lang="tr-TR" sz="33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D2151F-E427-EA46-BA88-AC48992B4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4000" dirty="0"/>
              <a:t>1</a:t>
            </a:r>
            <a:r>
              <a:rPr lang="tr-TR" dirty="0"/>
              <a:t>. </a:t>
            </a:r>
            <a:r>
              <a:rPr lang="tr-TR" sz="5700" dirty="0"/>
              <a:t>«Mahkeme» Tanımı</a:t>
            </a:r>
          </a:p>
          <a:p>
            <a:pPr marL="0" indent="0">
              <a:buNone/>
            </a:pPr>
            <a:br>
              <a:rPr lang="tr-TR" sz="5700" dirty="0"/>
            </a:br>
            <a:r>
              <a:rPr lang="tr-TR" sz="5700" dirty="0"/>
              <a:t>	2.  Bazı özgül sorunlar</a:t>
            </a:r>
          </a:p>
          <a:p>
            <a:pPr marL="0" indent="0">
              <a:buNone/>
            </a:pPr>
            <a:br>
              <a:rPr lang="tr-TR" sz="5700" dirty="0"/>
            </a:br>
            <a:r>
              <a:rPr lang="tr-TR" sz="5700" dirty="0"/>
              <a:t>		Sorgu Hakimlikleri</a:t>
            </a:r>
          </a:p>
          <a:p>
            <a:pPr marL="0" indent="0">
              <a:buNone/>
            </a:pPr>
            <a:endParaRPr lang="tr-TR" sz="5700" dirty="0"/>
          </a:p>
          <a:p>
            <a:pPr marL="0" indent="0">
              <a:buNone/>
            </a:pPr>
            <a:r>
              <a:rPr lang="tr-TR" sz="5700" dirty="0"/>
              <a:t>		Hakemler</a:t>
            </a:r>
          </a:p>
          <a:p>
            <a:pPr marL="0" indent="0">
              <a:buNone/>
            </a:pPr>
            <a:endParaRPr lang="tr-TR" sz="5700" dirty="0"/>
          </a:p>
          <a:p>
            <a:pPr marL="0" indent="0">
              <a:buNone/>
            </a:pPr>
            <a:r>
              <a:rPr lang="tr-TR" sz="5700" dirty="0"/>
              <a:t>		Disiplin Mahkemeleri</a:t>
            </a:r>
          </a:p>
          <a:p>
            <a:pPr marL="0" indent="0">
              <a:buNone/>
            </a:pPr>
            <a:r>
              <a:rPr lang="tr-TR" sz="5700" dirty="0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2212916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4A59DA-9798-3D43-B6AB-57480E4BC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Özgül Sorunlar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3D7E56-0B0F-374B-843B-BBE3E4F1A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4400" dirty="0"/>
              <a:t>Anayasa Mahkemesi</a:t>
            </a:r>
          </a:p>
          <a:p>
            <a:pPr marL="0" indent="0">
              <a:buNone/>
            </a:pPr>
            <a:endParaRPr lang="tr-TR" sz="4400" dirty="0"/>
          </a:p>
          <a:p>
            <a:pPr marL="0" indent="0">
              <a:buNone/>
            </a:pPr>
            <a:r>
              <a:rPr lang="tr-TR" sz="4400" dirty="0"/>
              <a:t>		Sayıştay</a:t>
            </a:r>
          </a:p>
          <a:p>
            <a:pPr marL="0" indent="0">
              <a:buNone/>
            </a:pPr>
            <a:br>
              <a:rPr lang="tr-TR" sz="4400" dirty="0"/>
            </a:br>
            <a:r>
              <a:rPr lang="tr-TR" sz="4400" dirty="0"/>
              <a:t>		İl ve İlçe seçim Kurulları</a:t>
            </a:r>
          </a:p>
          <a:p>
            <a:pPr marL="0" indent="0">
              <a:buNone/>
            </a:pPr>
            <a:endParaRPr lang="tr-TR" sz="4400" dirty="0"/>
          </a:p>
          <a:p>
            <a:pPr marL="0" indent="0">
              <a:buNone/>
            </a:pPr>
            <a:r>
              <a:rPr lang="tr-TR" sz="4400" dirty="0"/>
              <a:t>		Yüksek Seçim Kurulu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4528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8715117-BD61-C24B-892D-94D161992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b. Bakılmakta olan dava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88FFAD-DD29-474D-85CE-2E0AA6220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tr-TR" sz="4400" dirty="0"/>
              <a:t>«Dava» kavramı</a:t>
            </a:r>
          </a:p>
          <a:p>
            <a:pPr marL="0" indent="0">
              <a:buNone/>
            </a:pPr>
            <a:endParaRPr lang="tr-TR" sz="4400" dirty="0"/>
          </a:p>
          <a:p>
            <a:pPr marL="514350" indent="-514350">
              <a:buAutoNum type="arabicPeriod"/>
            </a:pPr>
            <a:r>
              <a:rPr lang="tr-TR" sz="4400" dirty="0"/>
              <a:t> Bazı özgül sorunlar</a:t>
            </a:r>
          </a:p>
          <a:p>
            <a:pPr marL="0" indent="0">
              <a:buNone/>
            </a:pPr>
            <a:endParaRPr lang="tr-TR" sz="4400" dirty="0"/>
          </a:p>
          <a:p>
            <a:pPr marL="971550" lvl="1" indent="-514350">
              <a:buAutoNum type="arabicPeriod"/>
            </a:pPr>
            <a:r>
              <a:rPr lang="tr-TR" sz="4400" dirty="0"/>
              <a:t>Asıl davanın ortadan kalkması durumunda itiraz yolu başvurusunun akıbeti</a:t>
            </a:r>
          </a:p>
          <a:p>
            <a:pPr marL="971550" lvl="1" indent="-514350">
              <a:buAutoNum type="arabicPeriod"/>
            </a:pPr>
            <a:r>
              <a:rPr lang="tr-TR" sz="4400" dirty="0"/>
              <a:t>Usulüne uygun olarak yapılmamış olan itiraz yolu başvuruları</a:t>
            </a:r>
          </a:p>
          <a:p>
            <a:pPr marL="971550" lvl="1" indent="-514350">
              <a:buAutoNum type="arabicPeriod"/>
            </a:pPr>
            <a:r>
              <a:rPr lang="tr-TR" sz="4400" dirty="0"/>
              <a:t>Başvuran mahkemenin görevli mahkeme olup olmadığı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6718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63</Words>
  <Application>Microsoft Macintosh PowerPoint</Application>
  <PresentationFormat>Geniş ekran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İLK İNCELEME (II)</vt:lpstr>
      <vt:lpstr>B. İtiraz Yolunda İlk İnceleme</vt:lpstr>
      <vt:lpstr>1. İlk İnceleme Hazırlığı</vt:lpstr>
      <vt:lpstr>   2. Yetki Unsuru     </vt:lpstr>
      <vt:lpstr>2. Yetki Unsuru    a. Mahkeme Kavramı  b. Bakılmakta Olan Dava Kavramı  c. Uygulanacak Norm Kuralı  ç. Resen ya da tarafların istemiyle başvuru (Savın ciddiliği)    </vt:lpstr>
      <vt:lpstr>      a. Mahkeme Kavramı        </vt:lpstr>
      <vt:lpstr>Bazı Özgül Sorunlar</vt:lpstr>
      <vt:lpstr>b. Bakılmakta olan dava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 POLAT</dc:creator>
  <cp:lastModifiedBy>selin esen</cp:lastModifiedBy>
  <cp:revision>15</cp:revision>
  <dcterms:created xsi:type="dcterms:W3CDTF">2017-11-20T12:52:38Z</dcterms:created>
  <dcterms:modified xsi:type="dcterms:W3CDTF">2019-03-22T11:18:05Z</dcterms:modified>
</cp:coreProperties>
</file>