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5"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7200"/>
          </a:xfrm>
          <a:prstGeom prst="rect">
            <a:avLst/>
          </a:prstGeom>
          <a:noFill/>
          <a:ln>
            <a:noFill/>
          </a:ln>
        </p:spPr>
        <p:txBody>
          <a:bodyPr anchorCtr="0" anchor="ctr" bIns="91425" lIns="91425" spcFirstLastPara="1" rIns="91425" wrap="square" tIns="91425"/>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p:txBody>
      </p:sp>
      <p:sp>
        <p:nvSpPr>
          <p:cNvPr id="4" name="Shape 4"/>
          <p:cNvSpPr txBox="1"/>
          <p:nvPr>
            <p:ph idx="10" type="dt"/>
          </p:nvPr>
        </p:nvSpPr>
        <p:spPr>
          <a:xfrm>
            <a:off x="3884612" y="0"/>
            <a:ext cx="2971800" cy="457200"/>
          </a:xfrm>
          <a:prstGeom prst="rect">
            <a:avLst/>
          </a:prstGeom>
          <a:noFill/>
          <a:ln>
            <a:noFill/>
          </a:ln>
        </p:spPr>
        <p:txBody>
          <a:bodyPr anchorCtr="0" anchor="ctr" bIns="91425" lIns="91425" spcFirstLastPara="1" rIns="91425" wrap="square" tIns="91425"/>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lim="8000"/>
            <a:headEnd len="med" w="med" type="none"/>
            <a:tailEnd len="med" w="med" type="none"/>
          </a:ln>
        </p:spPr>
      </p:sp>
      <p:sp>
        <p:nvSpPr>
          <p:cNvPr id="6" name="Shape 6"/>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lstStyle>
            <a:lvl1pPr indent="-317500" lvl="0" marL="457200">
              <a:spcBef>
                <a:spcPts val="0"/>
              </a:spcBef>
              <a:spcAft>
                <a:spcPts val="0"/>
              </a:spcAft>
              <a:buSzPts val="14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7" name="Shape 7"/>
          <p:cNvSpPr txBox="1"/>
          <p:nvPr>
            <p:ph idx="11" type="ftr"/>
          </p:nvPr>
        </p:nvSpPr>
        <p:spPr>
          <a:xfrm>
            <a:off x="0" y="8685212"/>
            <a:ext cx="2971800" cy="457200"/>
          </a:xfrm>
          <a:prstGeom prst="rect">
            <a:avLst/>
          </a:prstGeom>
          <a:noFill/>
          <a:ln>
            <a:noFill/>
          </a:ln>
        </p:spPr>
        <p:txBody>
          <a:bodyPr anchorCtr="0" anchor="ctr" bIns="91425" lIns="91425" spcFirstLastPara="1" rIns="91425" wrap="square" tIns="91425"/>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p:txBody>
      </p:sp>
      <p:sp>
        <p:nvSpPr>
          <p:cNvPr id="8" name="Shape 8"/>
          <p:cNvSpPr txBox="1"/>
          <p:nvPr>
            <p:ph idx="12" type="sldNum"/>
          </p:nvPr>
        </p:nvSpPr>
        <p:spPr>
          <a:xfrm>
            <a:off x="3884612" y="8685212"/>
            <a:ext cx="2971800" cy="457200"/>
          </a:xfrm>
          <a:prstGeom prst="rect">
            <a:avLst/>
          </a:prstGeom>
          <a:noFill/>
          <a:ln>
            <a:noFill/>
          </a:ln>
        </p:spPr>
        <p:txBody>
          <a:bodyPr anchorCtr="0" anchor="b" bIns="91425" lIns="91425" spcFirstLastPara="1" rIns="91425" wrap="square" tIns="91425">
            <a:noAutofit/>
          </a:bodyPr>
          <a:lstStyle/>
          <a:p>
            <a:pPr indent="-88900" lvl="0" marL="0" marR="0" rtl="0" algn="r">
              <a:spcBef>
                <a:spcPts val="0"/>
              </a:spcBef>
              <a:spcAft>
                <a:spcPts val="0"/>
              </a:spcAft>
              <a:buSzPts val="1400"/>
              <a:buChar char="●"/>
            </a:pPr>
            <a:r>
              <a:t/>
            </a:r>
            <a:endParaRPr b="0" i="0" sz="1200" u="none" cap="none" strike="noStrike">
              <a:latin typeface="Arial"/>
              <a:ea typeface="Arial"/>
              <a:cs typeface="Arial"/>
              <a:sym typeface="Arial"/>
            </a:endParaRPr>
          </a:p>
          <a:p>
            <a:pPr indent="-88900" lvl="1" marL="0">
              <a:spcBef>
                <a:spcPts val="0"/>
              </a:spcBef>
              <a:spcAft>
                <a:spcPts val="0"/>
              </a:spcAft>
              <a:buSzPts val="1400"/>
              <a:buChar char="○"/>
            </a:pPr>
            <a:r>
              <a:t/>
            </a:r>
            <a:endParaRPr/>
          </a:p>
          <a:p>
            <a:pPr indent="-88900" lvl="2" marL="0">
              <a:spcBef>
                <a:spcPts val="0"/>
              </a:spcBef>
              <a:spcAft>
                <a:spcPts val="0"/>
              </a:spcAft>
              <a:buSzPts val="1400"/>
              <a:buChar char="■"/>
            </a:pPr>
            <a:r>
              <a:t/>
            </a:r>
            <a:endParaRPr/>
          </a:p>
          <a:p>
            <a:pPr indent="-88900" lvl="3" marL="0">
              <a:spcBef>
                <a:spcPts val="0"/>
              </a:spcBef>
              <a:spcAft>
                <a:spcPts val="0"/>
              </a:spcAft>
              <a:buSzPts val="1400"/>
              <a:buChar char="●"/>
            </a:pPr>
            <a:r>
              <a:t/>
            </a:r>
            <a:endParaRPr/>
          </a:p>
          <a:p>
            <a:pPr indent="-88900" lvl="4" marL="0">
              <a:spcBef>
                <a:spcPts val="0"/>
              </a:spcBef>
              <a:spcAft>
                <a:spcPts val="0"/>
              </a:spcAft>
              <a:buSzPts val="1400"/>
              <a:buChar char="○"/>
            </a:pPr>
            <a:r>
              <a:t/>
            </a:r>
            <a:endParaRPr/>
          </a:p>
          <a:p>
            <a:pPr indent="-88900" lvl="5" marL="0">
              <a:spcBef>
                <a:spcPts val="0"/>
              </a:spcBef>
              <a:spcAft>
                <a:spcPts val="0"/>
              </a:spcAft>
              <a:buSzPts val="1400"/>
              <a:buChar char="■"/>
            </a:pPr>
            <a:r>
              <a:t/>
            </a:r>
            <a:endParaRPr/>
          </a:p>
          <a:p>
            <a:pPr indent="-88900" lvl="6" marL="0">
              <a:spcBef>
                <a:spcPts val="0"/>
              </a:spcBef>
              <a:spcAft>
                <a:spcPts val="0"/>
              </a:spcAft>
              <a:buSzPts val="1400"/>
              <a:buChar char="●"/>
            </a:pPr>
            <a:r>
              <a:t/>
            </a:r>
            <a:endParaRPr/>
          </a:p>
          <a:p>
            <a:pPr indent="-88900" lvl="7" marL="0">
              <a:spcBef>
                <a:spcPts val="0"/>
              </a:spcBef>
              <a:spcAft>
                <a:spcPts val="0"/>
              </a:spcAft>
              <a:buSzPts val="1400"/>
              <a:buChar char="○"/>
            </a:pPr>
            <a:r>
              <a:t/>
            </a:r>
            <a:endParaRPr/>
          </a:p>
          <a:p>
            <a:pPr indent="-88900" lvl="8" marL="0">
              <a:spcBef>
                <a:spcPts val="0"/>
              </a:spcBef>
              <a:spcAft>
                <a:spcPts val="0"/>
              </a:spcAft>
              <a:buSzPts val="1400"/>
              <a:buChar char="■"/>
            </a:pPr>
            <a:r>
              <a:t/>
            </a:r>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 name="Shape 33"/>
        <p:cNvGrpSpPr/>
        <p:nvPr/>
      </p:nvGrpSpPr>
      <p:grpSpPr>
        <a:xfrm>
          <a:off x="0" y="0"/>
          <a:ext cx="0" cy="0"/>
          <a:chOff x="0" y="0"/>
          <a:chExt cx="0" cy="0"/>
        </a:xfrm>
      </p:grpSpPr>
      <p:sp>
        <p:nvSpPr>
          <p:cNvPr id="34" name="Shape 34"/>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5" name="Shape 3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Shape 90"/>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1" name="Shape 9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Shape 96"/>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7" name="Shape 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Shape 102"/>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3" name="Shape 10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Shape 108"/>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9" name="Shape 1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Shape 113"/>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4" name="Shape 1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Shape 119"/>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0" name="Shape 12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Shape 124"/>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5" name="Shape 1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Shape 130"/>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1" name="Shape 13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5" name="Shape 135"/>
        <p:cNvGrpSpPr/>
        <p:nvPr/>
      </p:nvGrpSpPr>
      <p:grpSpPr>
        <a:xfrm>
          <a:off x="0" y="0"/>
          <a:ext cx="0" cy="0"/>
          <a:chOff x="0" y="0"/>
          <a:chExt cx="0" cy="0"/>
        </a:xfrm>
      </p:grpSpPr>
      <p:sp>
        <p:nvSpPr>
          <p:cNvPr id="136" name="Shape 136"/>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7" name="Shape 1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Shape 142"/>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43" name="Shape 14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 name="Shape 40"/>
        <p:cNvGrpSpPr/>
        <p:nvPr/>
      </p:nvGrpSpPr>
      <p:grpSpPr>
        <a:xfrm>
          <a:off x="0" y="0"/>
          <a:ext cx="0" cy="0"/>
          <a:chOff x="0" y="0"/>
          <a:chExt cx="0" cy="0"/>
        </a:xfrm>
      </p:grpSpPr>
      <p:sp>
        <p:nvSpPr>
          <p:cNvPr id="41" name="Shape 41"/>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2" name="Shape 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Shape 148"/>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49" name="Shape 1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Shape 154"/>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55" name="Shape 15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9" name="Shape 159"/>
        <p:cNvGrpSpPr/>
        <p:nvPr/>
      </p:nvGrpSpPr>
      <p:grpSpPr>
        <a:xfrm>
          <a:off x="0" y="0"/>
          <a:ext cx="0" cy="0"/>
          <a:chOff x="0" y="0"/>
          <a:chExt cx="0" cy="0"/>
        </a:xfrm>
      </p:grpSpPr>
      <p:sp>
        <p:nvSpPr>
          <p:cNvPr id="160" name="Shape 160"/>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1" name="Shape 16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5" name="Shape 165"/>
        <p:cNvGrpSpPr/>
        <p:nvPr/>
      </p:nvGrpSpPr>
      <p:grpSpPr>
        <a:xfrm>
          <a:off x="0" y="0"/>
          <a:ext cx="0" cy="0"/>
          <a:chOff x="0" y="0"/>
          <a:chExt cx="0" cy="0"/>
        </a:xfrm>
      </p:grpSpPr>
      <p:sp>
        <p:nvSpPr>
          <p:cNvPr id="166" name="Shape 166"/>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7" name="Shape 16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1" name="Shape 171"/>
        <p:cNvGrpSpPr/>
        <p:nvPr/>
      </p:nvGrpSpPr>
      <p:grpSpPr>
        <a:xfrm>
          <a:off x="0" y="0"/>
          <a:ext cx="0" cy="0"/>
          <a:chOff x="0" y="0"/>
          <a:chExt cx="0" cy="0"/>
        </a:xfrm>
      </p:grpSpPr>
      <p:sp>
        <p:nvSpPr>
          <p:cNvPr id="172" name="Shape 172"/>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3" name="Shape 1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Shape 177"/>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8" name="Shape 17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Shape 183"/>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84" name="Shape 1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8" name="Shape 188"/>
        <p:cNvGrpSpPr/>
        <p:nvPr/>
      </p:nvGrpSpPr>
      <p:grpSpPr>
        <a:xfrm>
          <a:off x="0" y="0"/>
          <a:ext cx="0" cy="0"/>
          <a:chOff x="0" y="0"/>
          <a:chExt cx="0" cy="0"/>
        </a:xfrm>
      </p:grpSpPr>
      <p:sp>
        <p:nvSpPr>
          <p:cNvPr id="189" name="Shape 189"/>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0" name="Shape 1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4" name="Shape 194"/>
        <p:cNvGrpSpPr/>
        <p:nvPr/>
      </p:nvGrpSpPr>
      <p:grpSpPr>
        <a:xfrm>
          <a:off x="0" y="0"/>
          <a:ext cx="0" cy="0"/>
          <a:chOff x="0" y="0"/>
          <a:chExt cx="0" cy="0"/>
        </a:xfrm>
      </p:grpSpPr>
      <p:sp>
        <p:nvSpPr>
          <p:cNvPr id="195" name="Shape 195"/>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6" name="Shape 1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0" name="Shape 200"/>
        <p:cNvGrpSpPr/>
        <p:nvPr/>
      </p:nvGrpSpPr>
      <p:grpSpPr>
        <a:xfrm>
          <a:off x="0" y="0"/>
          <a:ext cx="0" cy="0"/>
          <a:chOff x="0" y="0"/>
          <a:chExt cx="0" cy="0"/>
        </a:xfrm>
      </p:grpSpPr>
      <p:sp>
        <p:nvSpPr>
          <p:cNvPr id="201" name="Shape 201"/>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2" name="Shape 2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 name="Shape 46"/>
        <p:cNvGrpSpPr/>
        <p:nvPr/>
      </p:nvGrpSpPr>
      <p:grpSpPr>
        <a:xfrm>
          <a:off x="0" y="0"/>
          <a:ext cx="0" cy="0"/>
          <a:chOff x="0" y="0"/>
          <a:chExt cx="0" cy="0"/>
        </a:xfrm>
      </p:grpSpPr>
      <p:sp>
        <p:nvSpPr>
          <p:cNvPr id="47" name="Shape 47"/>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8" name="Shape 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5" name="Shape 205"/>
        <p:cNvGrpSpPr/>
        <p:nvPr/>
      </p:nvGrpSpPr>
      <p:grpSpPr>
        <a:xfrm>
          <a:off x="0" y="0"/>
          <a:ext cx="0" cy="0"/>
          <a:chOff x="0" y="0"/>
          <a:chExt cx="0" cy="0"/>
        </a:xfrm>
      </p:grpSpPr>
      <p:sp>
        <p:nvSpPr>
          <p:cNvPr id="206" name="Shape 206"/>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7" name="Shape 2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1" name="Shape 211"/>
        <p:cNvGrpSpPr/>
        <p:nvPr/>
      </p:nvGrpSpPr>
      <p:grpSpPr>
        <a:xfrm>
          <a:off x="0" y="0"/>
          <a:ext cx="0" cy="0"/>
          <a:chOff x="0" y="0"/>
          <a:chExt cx="0" cy="0"/>
        </a:xfrm>
      </p:grpSpPr>
      <p:sp>
        <p:nvSpPr>
          <p:cNvPr id="212" name="Shape 212"/>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3" name="Shape 21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7" name="Shape 217"/>
        <p:cNvGrpSpPr/>
        <p:nvPr/>
      </p:nvGrpSpPr>
      <p:grpSpPr>
        <a:xfrm>
          <a:off x="0" y="0"/>
          <a:ext cx="0" cy="0"/>
          <a:chOff x="0" y="0"/>
          <a:chExt cx="0" cy="0"/>
        </a:xfrm>
      </p:grpSpPr>
      <p:sp>
        <p:nvSpPr>
          <p:cNvPr id="218" name="Shape 218"/>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9" name="Shape 21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3" name="Shape 223"/>
        <p:cNvGrpSpPr/>
        <p:nvPr/>
      </p:nvGrpSpPr>
      <p:grpSpPr>
        <a:xfrm>
          <a:off x="0" y="0"/>
          <a:ext cx="0" cy="0"/>
          <a:chOff x="0" y="0"/>
          <a:chExt cx="0" cy="0"/>
        </a:xfrm>
      </p:grpSpPr>
      <p:sp>
        <p:nvSpPr>
          <p:cNvPr id="224" name="Shape 224"/>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25" name="Shape 2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9" name="Shape 229"/>
        <p:cNvGrpSpPr/>
        <p:nvPr/>
      </p:nvGrpSpPr>
      <p:grpSpPr>
        <a:xfrm>
          <a:off x="0" y="0"/>
          <a:ext cx="0" cy="0"/>
          <a:chOff x="0" y="0"/>
          <a:chExt cx="0" cy="0"/>
        </a:xfrm>
      </p:grpSpPr>
      <p:sp>
        <p:nvSpPr>
          <p:cNvPr id="230" name="Shape 230"/>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31" name="Shape 23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5" name="Shape 235"/>
        <p:cNvGrpSpPr/>
        <p:nvPr/>
      </p:nvGrpSpPr>
      <p:grpSpPr>
        <a:xfrm>
          <a:off x="0" y="0"/>
          <a:ext cx="0" cy="0"/>
          <a:chOff x="0" y="0"/>
          <a:chExt cx="0" cy="0"/>
        </a:xfrm>
      </p:grpSpPr>
      <p:sp>
        <p:nvSpPr>
          <p:cNvPr id="236" name="Shape 23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237" name="Shape 237"/>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2" name="Shape 52"/>
        <p:cNvGrpSpPr/>
        <p:nvPr/>
      </p:nvGrpSpPr>
      <p:grpSpPr>
        <a:xfrm>
          <a:off x="0" y="0"/>
          <a:ext cx="0" cy="0"/>
          <a:chOff x="0" y="0"/>
          <a:chExt cx="0" cy="0"/>
        </a:xfrm>
      </p:grpSpPr>
      <p:sp>
        <p:nvSpPr>
          <p:cNvPr id="53" name="Shape 53"/>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4" name="Shape 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 name="Shape 58"/>
        <p:cNvGrpSpPr/>
        <p:nvPr/>
      </p:nvGrpSpPr>
      <p:grpSpPr>
        <a:xfrm>
          <a:off x="0" y="0"/>
          <a:ext cx="0" cy="0"/>
          <a:chOff x="0" y="0"/>
          <a:chExt cx="0" cy="0"/>
        </a:xfrm>
      </p:grpSpPr>
      <p:sp>
        <p:nvSpPr>
          <p:cNvPr id="59" name="Shape 59"/>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0" name="Shape 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Shape 65"/>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6" name="Shape 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Shape 71"/>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2" name="Shape 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Shape 76"/>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7" name="Shape 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Shape 83"/>
          <p:cNvSpPr txBox="1"/>
          <p:nvPr>
            <p:ph idx="1" type="body"/>
          </p:nvPr>
        </p:nvSpPr>
        <p:spPr>
          <a:xfrm>
            <a:off x="685800" y="4343400"/>
            <a:ext cx="5486400" cy="41148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4" name="Shape 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2" name="Shape 12"/>
        <p:cNvGrpSpPr/>
        <p:nvPr/>
      </p:nvGrpSpPr>
      <p:grpSpPr>
        <a:xfrm>
          <a:off x="0" y="0"/>
          <a:ext cx="0" cy="0"/>
          <a:chOff x="0" y="0"/>
          <a:chExt cx="0" cy="0"/>
        </a:xfrm>
      </p:grpSpPr>
      <p:sp>
        <p:nvSpPr>
          <p:cNvPr id="13" name="Shape 13"/>
          <p:cNvSpPr txBox="1"/>
          <p:nvPr>
            <p:ph idx="1" type="subTitle"/>
          </p:nvPr>
        </p:nvSpPr>
        <p:spPr>
          <a:xfrm>
            <a:off x="685800" y="3786738"/>
            <a:ext cx="7772400" cy="1046400"/>
          </a:xfrm>
          <a:prstGeom prst="rect">
            <a:avLst/>
          </a:prstGeom>
          <a:noFill/>
          <a:ln>
            <a:noFill/>
          </a:ln>
        </p:spPr>
        <p:txBody>
          <a:bodyPr anchorCtr="0" anchor="t" bIns="91425" lIns="91425" spcFirstLastPara="1" rIns="91425" wrap="square" tIns="91425"/>
          <a:lstStyle>
            <a:lvl1pPr lvl="0"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1pPr>
            <a:lvl2pPr lvl="1"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2pPr>
            <a:lvl3pPr lvl="2"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3pPr>
            <a:lvl4pPr lvl="3"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4pPr>
            <a:lvl5pPr lvl="4"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5pPr>
            <a:lvl6pPr lvl="5"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6pPr>
            <a:lvl7pPr lvl="6"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7pPr>
            <a:lvl8pPr lvl="7"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8pPr>
            <a:lvl9pPr lvl="8"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9pPr>
          </a:lstStyle>
          <a:p/>
        </p:txBody>
      </p:sp>
      <p:sp>
        <p:nvSpPr>
          <p:cNvPr id="14" name="Shape 14"/>
          <p:cNvSpPr txBox="1"/>
          <p:nvPr>
            <p:ph type="ctrTitle"/>
          </p:nvPr>
        </p:nvSpPr>
        <p:spPr>
          <a:xfrm>
            <a:off x="685800" y="2111123"/>
            <a:ext cx="7772400" cy="1546500"/>
          </a:xfrm>
          <a:prstGeom prst="rect">
            <a:avLst/>
          </a:prstGeom>
          <a:noFill/>
          <a:ln>
            <a:noFill/>
          </a:ln>
        </p:spPr>
        <p:txBody>
          <a:bodyPr anchorCtr="0" anchor="b" bIns="91425" lIns="91425" spcFirstLastPara="1" rIns="91425" wrap="square" tIns="91425"/>
          <a:lstStyle>
            <a:lvl1pPr lvl="0"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lvl="1"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2pPr>
            <a:lvl3pPr lvl="2"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3pPr>
            <a:lvl4pPr lvl="3"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4pPr>
            <a:lvl5pPr lvl="4"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5pPr>
            <a:lvl6pPr lvl="5"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6pPr>
            <a:lvl7pPr lvl="6"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7pPr>
            <a:lvl8pPr lvl="7"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8pPr>
            <a:lvl9pPr lvl="8"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5" name="Shape 15"/>
        <p:cNvGrpSpPr/>
        <p:nvPr/>
      </p:nvGrpSpPr>
      <p:grpSpPr>
        <a:xfrm>
          <a:off x="0" y="0"/>
          <a:ext cx="0" cy="0"/>
          <a:chOff x="0" y="0"/>
          <a:chExt cx="0" cy="0"/>
        </a:xfrm>
      </p:grpSpPr>
      <p:sp>
        <p:nvSpPr>
          <p:cNvPr id="16" name="Shape 16"/>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lstStyle>
            <a:lvl1pPr lvl="0" rtl="0" algn="l">
              <a:spcBef>
                <a:spcPts val="0"/>
              </a:spcBef>
              <a:spcAft>
                <a:spcPts val="0"/>
              </a:spcAft>
              <a:buSzPts val="3600"/>
              <a:buFont typeface="Arial"/>
              <a:buNone/>
              <a:defRPr b="1" sz="3600">
                <a:solidFill>
                  <a:schemeClr val="dk1"/>
                </a:solidFill>
                <a:latin typeface="Arial"/>
                <a:ea typeface="Arial"/>
                <a:cs typeface="Arial"/>
                <a:sym typeface="Arial"/>
              </a:defRPr>
            </a:lvl1pPr>
            <a:lvl2pPr lvl="1" rtl="0" algn="l">
              <a:spcBef>
                <a:spcPts val="0"/>
              </a:spcBef>
              <a:spcAft>
                <a:spcPts val="0"/>
              </a:spcAft>
              <a:buSzPts val="3600"/>
              <a:buFont typeface="Arial"/>
              <a:buNone/>
              <a:defRPr b="1" sz="3600">
                <a:solidFill>
                  <a:schemeClr val="dk1"/>
                </a:solidFill>
                <a:latin typeface="Arial"/>
                <a:ea typeface="Arial"/>
                <a:cs typeface="Arial"/>
                <a:sym typeface="Arial"/>
              </a:defRPr>
            </a:lvl2pPr>
            <a:lvl3pPr lvl="2" rtl="0" algn="l">
              <a:spcBef>
                <a:spcPts val="0"/>
              </a:spcBef>
              <a:spcAft>
                <a:spcPts val="0"/>
              </a:spcAft>
              <a:buSzPts val="3600"/>
              <a:buFont typeface="Arial"/>
              <a:buNone/>
              <a:defRPr b="1" sz="3600">
                <a:solidFill>
                  <a:schemeClr val="dk1"/>
                </a:solidFill>
                <a:latin typeface="Arial"/>
                <a:ea typeface="Arial"/>
                <a:cs typeface="Arial"/>
                <a:sym typeface="Arial"/>
              </a:defRPr>
            </a:lvl3pPr>
            <a:lvl4pPr lvl="3" rtl="0" algn="l">
              <a:spcBef>
                <a:spcPts val="0"/>
              </a:spcBef>
              <a:spcAft>
                <a:spcPts val="0"/>
              </a:spcAft>
              <a:buSzPts val="3600"/>
              <a:buFont typeface="Arial"/>
              <a:buNone/>
              <a:defRPr b="1" sz="3600">
                <a:solidFill>
                  <a:schemeClr val="dk1"/>
                </a:solidFill>
                <a:latin typeface="Arial"/>
                <a:ea typeface="Arial"/>
                <a:cs typeface="Arial"/>
                <a:sym typeface="Arial"/>
              </a:defRPr>
            </a:lvl4pPr>
            <a:lvl5pPr lvl="4" rtl="0" algn="l">
              <a:spcBef>
                <a:spcPts val="0"/>
              </a:spcBef>
              <a:spcAft>
                <a:spcPts val="0"/>
              </a:spcAft>
              <a:buSzPts val="3600"/>
              <a:buFont typeface="Arial"/>
              <a:buNone/>
              <a:defRPr b="1" sz="3600">
                <a:solidFill>
                  <a:schemeClr val="dk1"/>
                </a:solidFill>
                <a:latin typeface="Arial"/>
                <a:ea typeface="Arial"/>
                <a:cs typeface="Arial"/>
                <a:sym typeface="Arial"/>
              </a:defRPr>
            </a:lvl5pPr>
            <a:lvl6pPr lvl="5" rtl="0" algn="l">
              <a:spcBef>
                <a:spcPts val="0"/>
              </a:spcBef>
              <a:spcAft>
                <a:spcPts val="0"/>
              </a:spcAft>
              <a:buSzPts val="3600"/>
              <a:buFont typeface="Arial"/>
              <a:buNone/>
              <a:defRPr b="1" sz="3600">
                <a:solidFill>
                  <a:schemeClr val="dk1"/>
                </a:solidFill>
                <a:latin typeface="Arial"/>
                <a:ea typeface="Arial"/>
                <a:cs typeface="Arial"/>
                <a:sym typeface="Arial"/>
              </a:defRPr>
            </a:lvl6pPr>
            <a:lvl7pPr lvl="6" rtl="0" algn="l">
              <a:spcBef>
                <a:spcPts val="0"/>
              </a:spcBef>
              <a:spcAft>
                <a:spcPts val="0"/>
              </a:spcAft>
              <a:buSzPts val="3600"/>
              <a:buFont typeface="Arial"/>
              <a:buNone/>
              <a:defRPr b="1" sz="3600">
                <a:solidFill>
                  <a:schemeClr val="dk1"/>
                </a:solidFill>
                <a:latin typeface="Arial"/>
                <a:ea typeface="Arial"/>
                <a:cs typeface="Arial"/>
                <a:sym typeface="Arial"/>
              </a:defRPr>
            </a:lvl7pPr>
            <a:lvl8pPr lvl="7" rtl="0" algn="l">
              <a:spcBef>
                <a:spcPts val="0"/>
              </a:spcBef>
              <a:spcAft>
                <a:spcPts val="0"/>
              </a:spcAft>
              <a:buSzPts val="3600"/>
              <a:buFont typeface="Arial"/>
              <a:buNone/>
              <a:defRPr b="1" sz="3600">
                <a:solidFill>
                  <a:schemeClr val="dk1"/>
                </a:solidFill>
                <a:latin typeface="Arial"/>
                <a:ea typeface="Arial"/>
                <a:cs typeface="Arial"/>
                <a:sym typeface="Arial"/>
              </a:defRPr>
            </a:lvl8pPr>
            <a:lvl9pPr lvl="8" rtl="0" algn="l">
              <a:spcBef>
                <a:spcPts val="0"/>
              </a:spcBef>
              <a:spcAft>
                <a:spcPts val="0"/>
              </a:spcAft>
              <a:buSzPts val="3600"/>
              <a:buFont typeface="Arial"/>
              <a:buNone/>
              <a:defRPr b="1" sz="3600">
                <a:solidFill>
                  <a:schemeClr val="dk1"/>
                </a:solidFill>
                <a:latin typeface="Arial"/>
                <a:ea typeface="Arial"/>
                <a:cs typeface="Arial"/>
                <a:sym typeface="Arial"/>
              </a:defRPr>
            </a:lvl9pPr>
          </a:lstStyle>
          <a:p/>
        </p:txBody>
      </p:sp>
      <p:sp>
        <p:nvSpPr>
          <p:cNvPr id="17" name="Shape 17"/>
          <p:cNvSpPr txBox="1"/>
          <p:nvPr>
            <p:ph idx="1" type="body"/>
          </p:nvPr>
        </p:nvSpPr>
        <p:spPr>
          <a:xfrm>
            <a:off x="457200" y="1600200"/>
            <a:ext cx="8229600" cy="4967700"/>
          </a:xfrm>
          <a:prstGeom prst="rect">
            <a:avLst/>
          </a:prstGeom>
          <a:noFill/>
          <a:ln>
            <a:noFill/>
          </a:ln>
        </p:spPr>
        <p:txBody>
          <a:bodyPr anchorCtr="0" anchor="t" bIns="91425" lIns="91425" spcFirstLastPara="1" rIns="91425" wrap="square" tIns="91425"/>
          <a:lstStyle>
            <a:lvl1pPr indent="-419100" lvl="0" marL="457200" rtl="0">
              <a:spcBef>
                <a:spcPts val="600"/>
              </a:spcBef>
              <a:spcAft>
                <a:spcPts val="0"/>
              </a:spcAft>
              <a:buSzPts val="3000"/>
              <a:buChar char="●"/>
              <a:defRPr/>
            </a:lvl1pPr>
            <a:lvl2pPr indent="-381000" lvl="1" marL="914400" rtl="0">
              <a:spcBef>
                <a:spcPts val="0"/>
              </a:spcBef>
              <a:spcAft>
                <a:spcPts val="0"/>
              </a:spcAft>
              <a:buSzPts val="2400"/>
              <a:buChar char="○"/>
              <a:defRPr/>
            </a:lvl2pPr>
            <a:lvl3pPr indent="-381000" lvl="2" marL="1371600" rtl="0">
              <a:spcBef>
                <a:spcPts val="0"/>
              </a:spcBef>
              <a:spcAft>
                <a:spcPts val="0"/>
              </a:spcAft>
              <a:buSzPts val="2400"/>
              <a:buChar char="■"/>
              <a:defRPr/>
            </a:lvl3pPr>
            <a:lvl4pPr indent="-342900" lvl="3" marL="1828800" rtl="0">
              <a:spcBef>
                <a:spcPts val="0"/>
              </a:spcBef>
              <a:spcAft>
                <a:spcPts val="0"/>
              </a:spcAft>
              <a:buSzPts val="1800"/>
              <a:buChar char="●"/>
              <a:defRPr/>
            </a:lvl4pPr>
            <a:lvl5pPr indent="-342900" lvl="4" marL="2286000" rtl="0">
              <a:spcBef>
                <a:spcPts val="0"/>
              </a:spcBef>
              <a:spcAft>
                <a:spcPts val="0"/>
              </a:spcAft>
              <a:buSzPts val="1800"/>
              <a:buChar char="○"/>
              <a:defRPr sz="1800"/>
            </a:lvl5pPr>
            <a:lvl6pPr indent="-342900" lvl="5" marL="2743200" rtl="0">
              <a:spcBef>
                <a:spcPts val="0"/>
              </a:spcBef>
              <a:spcAft>
                <a:spcPts val="0"/>
              </a:spcAft>
              <a:buSzPts val="1800"/>
              <a:buChar char="■"/>
              <a:defRPr sz="1800"/>
            </a:lvl6pPr>
            <a:lvl7pPr indent="-342900" lvl="6" marL="3200400" rtl="0">
              <a:spcBef>
                <a:spcPts val="0"/>
              </a:spcBef>
              <a:spcAft>
                <a:spcPts val="0"/>
              </a:spcAft>
              <a:buSzPts val="1800"/>
              <a:buChar char="●"/>
              <a:defRPr sz="1800"/>
            </a:lvl7pPr>
            <a:lvl8pPr indent="-342900" lvl="7" marL="3657600" rtl="0">
              <a:spcBef>
                <a:spcPts val="0"/>
              </a:spcBef>
              <a:spcAft>
                <a:spcPts val="0"/>
              </a:spcAft>
              <a:buSzPts val="1800"/>
              <a:buChar char="○"/>
              <a:defRPr sz="1800"/>
            </a:lvl8pPr>
            <a:lvl9pPr indent="-342900" lvl="8" marL="4114800" rtl="0">
              <a:spcBef>
                <a:spcPts val="0"/>
              </a:spcBef>
              <a:spcAft>
                <a:spcPts val="0"/>
              </a:spcAft>
              <a:buSzPts val="1800"/>
              <a:buChar char="■"/>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18" name="Shape 18"/>
        <p:cNvGrpSpPr/>
        <p:nvPr/>
      </p:nvGrpSpPr>
      <p:grpSpPr>
        <a:xfrm>
          <a:off x="0" y="0"/>
          <a:ext cx="0" cy="0"/>
          <a:chOff x="0" y="0"/>
          <a:chExt cx="0" cy="0"/>
        </a:xfrm>
      </p:grpSpPr>
      <p:sp>
        <p:nvSpPr>
          <p:cNvPr id="19" name="Shape 19"/>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lstStyle>
            <a:lvl1pPr lvl="0" rtl="0" algn="l">
              <a:spcBef>
                <a:spcPts val="0"/>
              </a:spcBef>
              <a:spcAft>
                <a:spcPts val="0"/>
              </a:spcAft>
              <a:buSzPts val="3600"/>
              <a:buFont typeface="Arial"/>
              <a:buNone/>
              <a:defRPr b="1" sz="3600">
                <a:solidFill>
                  <a:schemeClr val="dk1"/>
                </a:solidFill>
                <a:latin typeface="Arial"/>
                <a:ea typeface="Arial"/>
                <a:cs typeface="Arial"/>
                <a:sym typeface="Arial"/>
              </a:defRPr>
            </a:lvl1pPr>
            <a:lvl2pPr lvl="1" rtl="0" algn="l">
              <a:spcBef>
                <a:spcPts val="0"/>
              </a:spcBef>
              <a:spcAft>
                <a:spcPts val="0"/>
              </a:spcAft>
              <a:buSzPts val="3600"/>
              <a:buFont typeface="Arial"/>
              <a:buNone/>
              <a:defRPr b="1" sz="3600">
                <a:solidFill>
                  <a:schemeClr val="dk1"/>
                </a:solidFill>
                <a:latin typeface="Arial"/>
                <a:ea typeface="Arial"/>
                <a:cs typeface="Arial"/>
                <a:sym typeface="Arial"/>
              </a:defRPr>
            </a:lvl2pPr>
            <a:lvl3pPr lvl="2" rtl="0" algn="l">
              <a:spcBef>
                <a:spcPts val="0"/>
              </a:spcBef>
              <a:spcAft>
                <a:spcPts val="0"/>
              </a:spcAft>
              <a:buSzPts val="3600"/>
              <a:buFont typeface="Arial"/>
              <a:buNone/>
              <a:defRPr b="1" sz="3600">
                <a:solidFill>
                  <a:schemeClr val="dk1"/>
                </a:solidFill>
                <a:latin typeface="Arial"/>
                <a:ea typeface="Arial"/>
                <a:cs typeface="Arial"/>
                <a:sym typeface="Arial"/>
              </a:defRPr>
            </a:lvl3pPr>
            <a:lvl4pPr lvl="3" rtl="0" algn="l">
              <a:spcBef>
                <a:spcPts val="0"/>
              </a:spcBef>
              <a:spcAft>
                <a:spcPts val="0"/>
              </a:spcAft>
              <a:buSzPts val="3600"/>
              <a:buFont typeface="Arial"/>
              <a:buNone/>
              <a:defRPr b="1" sz="3600">
                <a:solidFill>
                  <a:schemeClr val="dk1"/>
                </a:solidFill>
                <a:latin typeface="Arial"/>
                <a:ea typeface="Arial"/>
                <a:cs typeface="Arial"/>
                <a:sym typeface="Arial"/>
              </a:defRPr>
            </a:lvl4pPr>
            <a:lvl5pPr lvl="4" rtl="0" algn="l">
              <a:spcBef>
                <a:spcPts val="0"/>
              </a:spcBef>
              <a:spcAft>
                <a:spcPts val="0"/>
              </a:spcAft>
              <a:buSzPts val="3600"/>
              <a:buFont typeface="Arial"/>
              <a:buNone/>
              <a:defRPr b="1" sz="3600">
                <a:solidFill>
                  <a:schemeClr val="dk1"/>
                </a:solidFill>
                <a:latin typeface="Arial"/>
                <a:ea typeface="Arial"/>
                <a:cs typeface="Arial"/>
                <a:sym typeface="Arial"/>
              </a:defRPr>
            </a:lvl5pPr>
            <a:lvl6pPr lvl="5" rtl="0" algn="l">
              <a:spcBef>
                <a:spcPts val="0"/>
              </a:spcBef>
              <a:spcAft>
                <a:spcPts val="0"/>
              </a:spcAft>
              <a:buSzPts val="3600"/>
              <a:buFont typeface="Arial"/>
              <a:buNone/>
              <a:defRPr b="1" sz="3600">
                <a:solidFill>
                  <a:schemeClr val="dk1"/>
                </a:solidFill>
                <a:latin typeface="Arial"/>
                <a:ea typeface="Arial"/>
                <a:cs typeface="Arial"/>
                <a:sym typeface="Arial"/>
              </a:defRPr>
            </a:lvl6pPr>
            <a:lvl7pPr lvl="6" rtl="0" algn="l">
              <a:spcBef>
                <a:spcPts val="0"/>
              </a:spcBef>
              <a:spcAft>
                <a:spcPts val="0"/>
              </a:spcAft>
              <a:buSzPts val="3600"/>
              <a:buFont typeface="Arial"/>
              <a:buNone/>
              <a:defRPr b="1" sz="3600">
                <a:solidFill>
                  <a:schemeClr val="dk1"/>
                </a:solidFill>
                <a:latin typeface="Arial"/>
                <a:ea typeface="Arial"/>
                <a:cs typeface="Arial"/>
                <a:sym typeface="Arial"/>
              </a:defRPr>
            </a:lvl7pPr>
            <a:lvl8pPr lvl="7" rtl="0" algn="l">
              <a:spcBef>
                <a:spcPts val="0"/>
              </a:spcBef>
              <a:spcAft>
                <a:spcPts val="0"/>
              </a:spcAft>
              <a:buSzPts val="3600"/>
              <a:buFont typeface="Arial"/>
              <a:buNone/>
              <a:defRPr b="1" sz="3600">
                <a:solidFill>
                  <a:schemeClr val="dk1"/>
                </a:solidFill>
                <a:latin typeface="Arial"/>
                <a:ea typeface="Arial"/>
                <a:cs typeface="Arial"/>
                <a:sym typeface="Arial"/>
              </a:defRPr>
            </a:lvl8pPr>
            <a:lvl9pPr lvl="8" rtl="0" algn="l">
              <a:spcBef>
                <a:spcPts val="0"/>
              </a:spcBef>
              <a:spcAft>
                <a:spcPts val="0"/>
              </a:spcAft>
              <a:buSzPts val="3600"/>
              <a:buFont typeface="Arial"/>
              <a:buNone/>
              <a:defRPr b="1" sz="3600">
                <a:solidFill>
                  <a:schemeClr val="dk1"/>
                </a:solidFill>
                <a:latin typeface="Arial"/>
                <a:ea typeface="Arial"/>
                <a:cs typeface="Arial"/>
                <a:sym typeface="Arial"/>
              </a:defRPr>
            </a:lvl9pPr>
          </a:lstStyle>
          <a:p/>
        </p:txBody>
      </p:sp>
      <p:sp>
        <p:nvSpPr>
          <p:cNvPr id="20" name="Shape 20"/>
          <p:cNvSpPr txBox="1"/>
          <p:nvPr>
            <p:ph idx="1" type="body"/>
          </p:nvPr>
        </p:nvSpPr>
        <p:spPr>
          <a:xfrm>
            <a:off x="457200" y="1600200"/>
            <a:ext cx="3994500" cy="4967700"/>
          </a:xfrm>
          <a:prstGeom prst="rect">
            <a:avLst/>
          </a:prstGeom>
          <a:noFill/>
          <a:ln>
            <a:noFill/>
          </a:ln>
        </p:spPr>
        <p:txBody>
          <a:bodyPr anchorCtr="0" anchor="t" bIns="91425" lIns="91425" spcFirstLastPara="1" rIns="91425" wrap="square" tIns="91425"/>
          <a:lstStyle>
            <a:lvl1pPr indent="-419100" lvl="0" marL="457200" rtl="0">
              <a:spcBef>
                <a:spcPts val="600"/>
              </a:spcBef>
              <a:spcAft>
                <a:spcPts val="0"/>
              </a:spcAft>
              <a:buSzPts val="3000"/>
              <a:buChar char="●"/>
              <a:defRPr/>
            </a:lvl1pPr>
            <a:lvl2pPr indent="-381000" lvl="1" marL="914400" rtl="0">
              <a:spcBef>
                <a:spcPts val="0"/>
              </a:spcBef>
              <a:spcAft>
                <a:spcPts val="0"/>
              </a:spcAft>
              <a:buSzPts val="2400"/>
              <a:buChar char="○"/>
              <a:defRPr/>
            </a:lvl2pPr>
            <a:lvl3pPr indent="-381000" lvl="2" marL="1371600" rtl="0">
              <a:spcBef>
                <a:spcPts val="0"/>
              </a:spcBef>
              <a:spcAft>
                <a:spcPts val="0"/>
              </a:spcAft>
              <a:buSzPts val="2400"/>
              <a:buChar char="■"/>
              <a:defRPr/>
            </a:lvl3pPr>
            <a:lvl4pPr indent="-342900" lvl="3" marL="1828800" rtl="0">
              <a:spcBef>
                <a:spcPts val="0"/>
              </a:spcBef>
              <a:spcAft>
                <a:spcPts val="0"/>
              </a:spcAft>
              <a:buSzPts val="1800"/>
              <a:buChar char="●"/>
              <a:defRPr/>
            </a:lvl4pPr>
            <a:lvl5pPr indent="-342900" lvl="4" marL="2286000" rtl="0">
              <a:spcBef>
                <a:spcPts val="0"/>
              </a:spcBef>
              <a:spcAft>
                <a:spcPts val="0"/>
              </a:spcAft>
              <a:buSzPts val="1800"/>
              <a:buChar char="○"/>
              <a:defRPr sz="1800"/>
            </a:lvl5pPr>
            <a:lvl6pPr indent="-342900" lvl="5" marL="2743200" rtl="0">
              <a:spcBef>
                <a:spcPts val="0"/>
              </a:spcBef>
              <a:spcAft>
                <a:spcPts val="0"/>
              </a:spcAft>
              <a:buSzPts val="1800"/>
              <a:buChar char="■"/>
              <a:defRPr sz="1800"/>
            </a:lvl6pPr>
            <a:lvl7pPr indent="-342900" lvl="6" marL="3200400" rtl="0">
              <a:spcBef>
                <a:spcPts val="0"/>
              </a:spcBef>
              <a:spcAft>
                <a:spcPts val="0"/>
              </a:spcAft>
              <a:buSzPts val="1800"/>
              <a:buChar char="●"/>
              <a:defRPr sz="1800"/>
            </a:lvl7pPr>
            <a:lvl8pPr indent="-342900" lvl="7" marL="3657600" rtl="0">
              <a:spcBef>
                <a:spcPts val="0"/>
              </a:spcBef>
              <a:spcAft>
                <a:spcPts val="0"/>
              </a:spcAft>
              <a:buSzPts val="1800"/>
              <a:buChar char="○"/>
              <a:defRPr sz="1800"/>
            </a:lvl8pPr>
            <a:lvl9pPr indent="-342900" lvl="8" marL="4114800" rtl="0">
              <a:spcBef>
                <a:spcPts val="0"/>
              </a:spcBef>
              <a:spcAft>
                <a:spcPts val="0"/>
              </a:spcAft>
              <a:buSzPts val="1800"/>
              <a:buChar char="■"/>
              <a:defRPr sz="1800"/>
            </a:lvl9pPr>
          </a:lstStyle>
          <a:p/>
        </p:txBody>
      </p:sp>
      <p:sp>
        <p:nvSpPr>
          <p:cNvPr id="21" name="Shape 21"/>
          <p:cNvSpPr txBox="1"/>
          <p:nvPr>
            <p:ph idx="2" type="body"/>
          </p:nvPr>
        </p:nvSpPr>
        <p:spPr>
          <a:xfrm>
            <a:off x="4692274" y="1600200"/>
            <a:ext cx="3994500" cy="4967700"/>
          </a:xfrm>
          <a:prstGeom prst="rect">
            <a:avLst/>
          </a:prstGeom>
          <a:noFill/>
          <a:ln>
            <a:noFill/>
          </a:ln>
        </p:spPr>
        <p:txBody>
          <a:bodyPr anchorCtr="0" anchor="t" bIns="91425" lIns="91425" spcFirstLastPara="1" rIns="91425" wrap="square" tIns="91425"/>
          <a:lstStyle>
            <a:lvl1pPr indent="-419100" lvl="0" marL="457200" rtl="0">
              <a:spcBef>
                <a:spcPts val="600"/>
              </a:spcBef>
              <a:spcAft>
                <a:spcPts val="0"/>
              </a:spcAft>
              <a:buSzPts val="3000"/>
              <a:buChar char="●"/>
              <a:defRPr/>
            </a:lvl1pPr>
            <a:lvl2pPr indent="-381000" lvl="1" marL="914400" rtl="0">
              <a:spcBef>
                <a:spcPts val="0"/>
              </a:spcBef>
              <a:spcAft>
                <a:spcPts val="0"/>
              </a:spcAft>
              <a:buSzPts val="2400"/>
              <a:buChar char="○"/>
              <a:defRPr/>
            </a:lvl2pPr>
            <a:lvl3pPr indent="-381000" lvl="2" marL="1371600" rtl="0">
              <a:spcBef>
                <a:spcPts val="0"/>
              </a:spcBef>
              <a:spcAft>
                <a:spcPts val="0"/>
              </a:spcAft>
              <a:buSzPts val="2400"/>
              <a:buChar char="■"/>
              <a:defRPr/>
            </a:lvl3pPr>
            <a:lvl4pPr indent="-342900" lvl="3" marL="1828800" rtl="0">
              <a:spcBef>
                <a:spcPts val="0"/>
              </a:spcBef>
              <a:spcAft>
                <a:spcPts val="0"/>
              </a:spcAft>
              <a:buSzPts val="1800"/>
              <a:buChar char="●"/>
              <a:defRPr/>
            </a:lvl4pPr>
            <a:lvl5pPr indent="-342900" lvl="4" marL="2286000" rtl="0">
              <a:spcBef>
                <a:spcPts val="0"/>
              </a:spcBef>
              <a:spcAft>
                <a:spcPts val="0"/>
              </a:spcAft>
              <a:buSzPts val="1800"/>
              <a:buChar char="○"/>
              <a:defRPr sz="1800"/>
            </a:lvl5pPr>
            <a:lvl6pPr indent="-342900" lvl="5" marL="2743200" rtl="0">
              <a:spcBef>
                <a:spcPts val="0"/>
              </a:spcBef>
              <a:spcAft>
                <a:spcPts val="0"/>
              </a:spcAft>
              <a:buSzPts val="1800"/>
              <a:buChar char="■"/>
              <a:defRPr sz="1800"/>
            </a:lvl6pPr>
            <a:lvl7pPr indent="-342900" lvl="6" marL="3200400" rtl="0">
              <a:spcBef>
                <a:spcPts val="0"/>
              </a:spcBef>
              <a:spcAft>
                <a:spcPts val="0"/>
              </a:spcAft>
              <a:buSzPts val="1800"/>
              <a:buChar char="●"/>
              <a:defRPr sz="1800"/>
            </a:lvl7pPr>
            <a:lvl8pPr indent="-342900" lvl="7" marL="3657600" rtl="0">
              <a:spcBef>
                <a:spcPts val="0"/>
              </a:spcBef>
              <a:spcAft>
                <a:spcPts val="0"/>
              </a:spcAft>
              <a:buSzPts val="1800"/>
              <a:buChar char="○"/>
              <a:defRPr sz="1800"/>
            </a:lvl8pPr>
            <a:lvl9pPr indent="-342900" lvl="8" marL="4114800" rtl="0">
              <a:spcBef>
                <a:spcPts val="0"/>
              </a:spcBef>
              <a:spcAft>
                <a:spcPts val="0"/>
              </a:spcAft>
              <a:buSzPts val="1800"/>
              <a:buChar char="■"/>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2" name="Shape 22"/>
        <p:cNvGrpSpPr/>
        <p:nvPr/>
      </p:nvGrpSpPr>
      <p:grpSpPr>
        <a:xfrm>
          <a:off x="0" y="0"/>
          <a:ext cx="0" cy="0"/>
          <a:chOff x="0" y="0"/>
          <a:chExt cx="0" cy="0"/>
        </a:xfrm>
      </p:grpSpPr>
      <p:sp>
        <p:nvSpPr>
          <p:cNvPr id="23" name="Shape 23"/>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lstStyle>
            <a:lvl1pPr lvl="0" rtl="0" algn="l">
              <a:spcBef>
                <a:spcPts val="0"/>
              </a:spcBef>
              <a:spcAft>
                <a:spcPts val="0"/>
              </a:spcAft>
              <a:buSzPts val="3600"/>
              <a:buFont typeface="Arial"/>
              <a:buNone/>
              <a:defRPr b="1" sz="3600">
                <a:solidFill>
                  <a:schemeClr val="dk1"/>
                </a:solidFill>
                <a:latin typeface="Arial"/>
                <a:ea typeface="Arial"/>
                <a:cs typeface="Arial"/>
                <a:sym typeface="Arial"/>
              </a:defRPr>
            </a:lvl1pPr>
            <a:lvl2pPr lvl="1" rtl="0" algn="l">
              <a:spcBef>
                <a:spcPts val="0"/>
              </a:spcBef>
              <a:spcAft>
                <a:spcPts val="0"/>
              </a:spcAft>
              <a:buSzPts val="3600"/>
              <a:buFont typeface="Arial"/>
              <a:buNone/>
              <a:defRPr b="1" sz="3600">
                <a:solidFill>
                  <a:schemeClr val="dk1"/>
                </a:solidFill>
                <a:latin typeface="Arial"/>
                <a:ea typeface="Arial"/>
                <a:cs typeface="Arial"/>
                <a:sym typeface="Arial"/>
              </a:defRPr>
            </a:lvl2pPr>
            <a:lvl3pPr lvl="2" rtl="0" algn="l">
              <a:spcBef>
                <a:spcPts val="0"/>
              </a:spcBef>
              <a:spcAft>
                <a:spcPts val="0"/>
              </a:spcAft>
              <a:buSzPts val="3600"/>
              <a:buFont typeface="Arial"/>
              <a:buNone/>
              <a:defRPr b="1" sz="3600">
                <a:solidFill>
                  <a:schemeClr val="dk1"/>
                </a:solidFill>
                <a:latin typeface="Arial"/>
                <a:ea typeface="Arial"/>
                <a:cs typeface="Arial"/>
                <a:sym typeface="Arial"/>
              </a:defRPr>
            </a:lvl3pPr>
            <a:lvl4pPr lvl="3" rtl="0" algn="l">
              <a:spcBef>
                <a:spcPts val="0"/>
              </a:spcBef>
              <a:spcAft>
                <a:spcPts val="0"/>
              </a:spcAft>
              <a:buSzPts val="3600"/>
              <a:buFont typeface="Arial"/>
              <a:buNone/>
              <a:defRPr b="1" sz="3600">
                <a:solidFill>
                  <a:schemeClr val="dk1"/>
                </a:solidFill>
                <a:latin typeface="Arial"/>
                <a:ea typeface="Arial"/>
                <a:cs typeface="Arial"/>
                <a:sym typeface="Arial"/>
              </a:defRPr>
            </a:lvl4pPr>
            <a:lvl5pPr lvl="4" rtl="0" algn="l">
              <a:spcBef>
                <a:spcPts val="0"/>
              </a:spcBef>
              <a:spcAft>
                <a:spcPts val="0"/>
              </a:spcAft>
              <a:buSzPts val="3600"/>
              <a:buFont typeface="Arial"/>
              <a:buNone/>
              <a:defRPr b="1" sz="3600">
                <a:solidFill>
                  <a:schemeClr val="dk1"/>
                </a:solidFill>
                <a:latin typeface="Arial"/>
                <a:ea typeface="Arial"/>
                <a:cs typeface="Arial"/>
                <a:sym typeface="Arial"/>
              </a:defRPr>
            </a:lvl5pPr>
            <a:lvl6pPr lvl="5" rtl="0" algn="l">
              <a:spcBef>
                <a:spcPts val="0"/>
              </a:spcBef>
              <a:spcAft>
                <a:spcPts val="0"/>
              </a:spcAft>
              <a:buSzPts val="3600"/>
              <a:buFont typeface="Arial"/>
              <a:buNone/>
              <a:defRPr b="1" sz="3600">
                <a:solidFill>
                  <a:schemeClr val="dk1"/>
                </a:solidFill>
                <a:latin typeface="Arial"/>
                <a:ea typeface="Arial"/>
                <a:cs typeface="Arial"/>
                <a:sym typeface="Arial"/>
              </a:defRPr>
            </a:lvl6pPr>
            <a:lvl7pPr lvl="6" rtl="0" algn="l">
              <a:spcBef>
                <a:spcPts val="0"/>
              </a:spcBef>
              <a:spcAft>
                <a:spcPts val="0"/>
              </a:spcAft>
              <a:buSzPts val="3600"/>
              <a:buFont typeface="Arial"/>
              <a:buNone/>
              <a:defRPr b="1" sz="3600">
                <a:solidFill>
                  <a:schemeClr val="dk1"/>
                </a:solidFill>
                <a:latin typeface="Arial"/>
                <a:ea typeface="Arial"/>
                <a:cs typeface="Arial"/>
                <a:sym typeface="Arial"/>
              </a:defRPr>
            </a:lvl7pPr>
            <a:lvl8pPr lvl="7" rtl="0" algn="l">
              <a:spcBef>
                <a:spcPts val="0"/>
              </a:spcBef>
              <a:spcAft>
                <a:spcPts val="0"/>
              </a:spcAft>
              <a:buSzPts val="3600"/>
              <a:buFont typeface="Arial"/>
              <a:buNone/>
              <a:defRPr b="1" sz="3600">
                <a:solidFill>
                  <a:schemeClr val="dk1"/>
                </a:solidFill>
                <a:latin typeface="Arial"/>
                <a:ea typeface="Arial"/>
                <a:cs typeface="Arial"/>
                <a:sym typeface="Arial"/>
              </a:defRPr>
            </a:lvl8pPr>
            <a:lvl9pPr lvl="8" rtl="0" algn="l">
              <a:spcBef>
                <a:spcPts val="0"/>
              </a:spcBef>
              <a:spcAft>
                <a:spcPts val="0"/>
              </a:spcAft>
              <a:buSzPts val="3600"/>
              <a:buFont typeface="Arial"/>
              <a:buNone/>
              <a:defRPr b="1" sz="3600">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24" name="Shape 24"/>
        <p:cNvGrpSpPr/>
        <p:nvPr/>
      </p:nvGrpSpPr>
      <p:grpSpPr>
        <a:xfrm>
          <a:off x="0" y="0"/>
          <a:ext cx="0" cy="0"/>
          <a:chOff x="0" y="0"/>
          <a:chExt cx="0" cy="0"/>
        </a:xfrm>
      </p:grpSpPr>
      <p:sp>
        <p:nvSpPr>
          <p:cNvPr id="25" name="Shape 25"/>
          <p:cNvSpPr txBox="1"/>
          <p:nvPr>
            <p:ph idx="1" type="body"/>
          </p:nvPr>
        </p:nvSpPr>
        <p:spPr>
          <a:xfrm>
            <a:off x="457200" y="5875079"/>
            <a:ext cx="8229600" cy="692700"/>
          </a:xfrm>
          <a:prstGeom prst="rect">
            <a:avLst/>
          </a:prstGeom>
          <a:noFill/>
          <a:ln>
            <a:noFill/>
          </a:ln>
        </p:spPr>
        <p:txBody>
          <a:bodyPr anchorCtr="0" anchor="t" bIns="91425" lIns="91425" spcFirstLastPara="1" rIns="91425" wrap="square" tIns="91425"/>
          <a:lstStyle>
            <a:lvl1pPr indent="-342900" lvl="0" marL="457200" rtl="0" algn="ctr">
              <a:lnSpc>
                <a:spcPct val="100000"/>
              </a:lnSpc>
              <a:spcBef>
                <a:spcPts val="0"/>
              </a:spcBef>
              <a:spcAft>
                <a:spcPts val="0"/>
              </a:spcAft>
              <a:buClr>
                <a:schemeClr val="dk1"/>
              </a:buClr>
              <a:buSzPts val="1800"/>
              <a:buFont typeface="Arial"/>
              <a:buChar char="●"/>
              <a:defRPr sz="1800">
                <a:solidFill>
                  <a:schemeClr val="dk1"/>
                </a:solidFill>
              </a:defRPr>
            </a:lvl1pPr>
            <a:lvl2pPr indent="-342900" lvl="1" marL="914400" rtl="0" algn="ctr">
              <a:lnSpc>
                <a:spcPct val="100000"/>
              </a:lnSpc>
              <a:spcBef>
                <a:spcPts val="0"/>
              </a:spcBef>
              <a:spcAft>
                <a:spcPts val="0"/>
              </a:spcAft>
              <a:buClr>
                <a:schemeClr val="dk1"/>
              </a:buClr>
              <a:buSzPts val="1800"/>
              <a:buFont typeface="Arial"/>
              <a:buChar char="○"/>
              <a:defRPr sz="1800">
                <a:solidFill>
                  <a:schemeClr val="dk1"/>
                </a:solidFill>
              </a:defRPr>
            </a:lvl2pPr>
            <a:lvl3pPr indent="-342900" lvl="2" marL="1371600" rtl="0" algn="ctr">
              <a:lnSpc>
                <a:spcPct val="100000"/>
              </a:lnSpc>
              <a:spcBef>
                <a:spcPts val="0"/>
              </a:spcBef>
              <a:spcAft>
                <a:spcPts val="0"/>
              </a:spcAft>
              <a:buClr>
                <a:schemeClr val="dk1"/>
              </a:buClr>
              <a:buSzPts val="1800"/>
              <a:buFont typeface="Arial"/>
              <a:buChar char="■"/>
              <a:defRPr sz="1800">
                <a:solidFill>
                  <a:schemeClr val="dk1"/>
                </a:solidFill>
              </a:defRPr>
            </a:lvl3pPr>
            <a:lvl4pPr indent="-342900" lvl="3" marL="1828800" rtl="0" algn="ctr">
              <a:lnSpc>
                <a:spcPct val="100000"/>
              </a:lnSpc>
              <a:spcBef>
                <a:spcPts val="0"/>
              </a:spcBef>
              <a:spcAft>
                <a:spcPts val="0"/>
              </a:spcAft>
              <a:buClr>
                <a:schemeClr val="dk1"/>
              </a:buClr>
              <a:buSzPts val="1800"/>
              <a:buFont typeface="Arial"/>
              <a:buChar char="●"/>
              <a:defRPr sz="1800">
                <a:solidFill>
                  <a:schemeClr val="dk1"/>
                </a:solidFill>
              </a:defRPr>
            </a:lvl4pPr>
            <a:lvl5pPr indent="-342900" lvl="4" marL="2286000" rtl="0" algn="ctr">
              <a:lnSpc>
                <a:spcPct val="100000"/>
              </a:lnSpc>
              <a:spcBef>
                <a:spcPts val="0"/>
              </a:spcBef>
              <a:spcAft>
                <a:spcPts val="0"/>
              </a:spcAft>
              <a:buClr>
                <a:schemeClr val="dk1"/>
              </a:buClr>
              <a:buSzPts val="1800"/>
              <a:buFont typeface="Arial"/>
              <a:buChar char="○"/>
              <a:defRPr sz="1800">
                <a:solidFill>
                  <a:schemeClr val="dk1"/>
                </a:solidFill>
              </a:defRPr>
            </a:lvl5pPr>
            <a:lvl6pPr indent="-342900" lvl="5" marL="2743200" rtl="0" algn="ctr">
              <a:lnSpc>
                <a:spcPct val="100000"/>
              </a:lnSpc>
              <a:spcBef>
                <a:spcPts val="0"/>
              </a:spcBef>
              <a:spcAft>
                <a:spcPts val="0"/>
              </a:spcAft>
              <a:buClr>
                <a:schemeClr val="dk1"/>
              </a:buClr>
              <a:buSzPts val="1800"/>
              <a:buFont typeface="Arial"/>
              <a:buChar char="■"/>
              <a:defRPr sz="1800">
                <a:solidFill>
                  <a:schemeClr val="dk1"/>
                </a:solidFill>
              </a:defRPr>
            </a:lvl6pPr>
            <a:lvl7pPr indent="-342900" lvl="6" marL="3200400" rtl="0" algn="ctr">
              <a:lnSpc>
                <a:spcPct val="100000"/>
              </a:lnSpc>
              <a:spcBef>
                <a:spcPts val="0"/>
              </a:spcBef>
              <a:spcAft>
                <a:spcPts val="0"/>
              </a:spcAft>
              <a:buClr>
                <a:schemeClr val="dk1"/>
              </a:buClr>
              <a:buSzPts val="1800"/>
              <a:buFont typeface="Arial"/>
              <a:buChar char="●"/>
              <a:defRPr sz="1800">
                <a:solidFill>
                  <a:schemeClr val="dk1"/>
                </a:solidFill>
              </a:defRPr>
            </a:lvl7pPr>
            <a:lvl8pPr indent="-342900" lvl="7" marL="3657600" rtl="0" algn="ctr">
              <a:lnSpc>
                <a:spcPct val="100000"/>
              </a:lnSpc>
              <a:spcBef>
                <a:spcPts val="0"/>
              </a:spcBef>
              <a:spcAft>
                <a:spcPts val="0"/>
              </a:spcAft>
              <a:buClr>
                <a:schemeClr val="dk1"/>
              </a:buClr>
              <a:buSzPts val="1800"/>
              <a:buFont typeface="Arial"/>
              <a:buChar char="○"/>
              <a:defRPr sz="1800">
                <a:solidFill>
                  <a:schemeClr val="dk1"/>
                </a:solidFill>
              </a:defRPr>
            </a:lvl8pPr>
            <a:lvl9pPr indent="-342900" lvl="8" marL="4114800" rtl="0" algn="ctr">
              <a:lnSpc>
                <a:spcPct val="100000"/>
              </a:lnSpc>
              <a:spcBef>
                <a:spcPts val="0"/>
              </a:spcBef>
              <a:spcAft>
                <a:spcPts val="0"/>
              </a:spcAft>
              <a:buClr>
                <a:schemeClr val="dk1"/>
              </a:buClr>
              <a:buSzPts val="1800"/>
              <a:buFont typeface="Arial"/>
              <a:buChar char="■"/>
              <a:defRPr sz="1800">
                <a:solidFill>
                  <a:schemeClr val="dk1"/>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6" name="Shape 26"/>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_1">
  <p:cSld name="BLANK_1">
    <p:spTree>
      <p:nvGrpSpPr>
        <p:cNvPr id="27" name="Shape 27"/>
        <p:cNvGrpSpPr/>
        <p:nvPr/>
      </p:nvGrpSpPr>
      <p:grpSpPr>
        <a:xfrm>
          <a:off x="0" y="0"/>
          <a:ext cx="0" cy="0"/>
          <a:chOff x="0" y="0"/>
          <a:chExt cx="0" cy="0"/>
        </a:xfrm>
      </p:grpSpPr>
      <p:sp>
        <p:nvSpPr>
          <p:cNvPr id="28" name="Shape 28"/>
          <p:cNvSpPr txBox="1"/>
          <p:nvPr>
            <p:ph type="title"/>
          </p:nvPr>
        </p:nvSpPr>
        <p:spPr>
          <a:xfrm>
            <a:off x="1150937" y="214312"/>
            <a:ext cx="7793100" cy="1462200"/>
          </a:xfrm>
          <a:prstGeom prst="rect">
            <a:avLst/>
          </a:prstGeom>
          <a:noFill/>
          <a:ln>
            <a:noFill/>
          </a:ln>
        </p:spPr>
        <p:txBody>
          <a:bodyPr anchorCtr="0" anchor="b" bIns="91425" lIns="91425" spcFirstLastPara="1" rIns="91425" wrap="square" tIns="91425"/>
          <a:lstStyle>
            <a:lvl1pPr lvl="0" rtl="0" algn="l">
              <a:spcBef>
                <a:spcPts val="0"/>
              </a:spcBef>
              <a:spcAft>
                <a:spcPts val="0"/>
              </a:spcAft>
              <a:buSzPts val="3600"/>
              <a:buNone/>
              <a:defRPr sz="4400">
                <a:solidFill>
                  <a:schemeClr val="dk2"/>
                </a:solidFill>
                <a:latin typeface="Arial"/>
                <a:ea typeface="Arial"/>
                <a:cs typeface="Arial"/>
                <a:sym typeface="Arial"/>
              </a:defRPr>
            </a:lvl1pPr>
            <a:lvl2pPr lvl="1" rtl="0" algn="l">
              <a:spcBef>
                <a:spcPts val="0"/>
              </a:spcBef>
              <a:spcAft>
                <a:spcPts val="0"/>
              </a:spcAft>
              <a:buSzPts val="3600"/>
              <a:buNone/>
              <a:defRPr sz="4400">
                <a:solidFill>
                  <a:schemeClr val="dk2"/>
                </a:solidFill>
                <a:latin typeface="Arial"/>
                <a:ea typeface="Arial"/>
                <a:cs typeface="Arial"/>
                <a:sym typeface="Arial"/>
              </a:defRPr>
            </a:lvl2pPr>
            <a:lvl3pPr lvl="2" rtl="0" algn="l">
              <a:spcBef>
                <a:spcPts val="0"/>
              </a:spcBef>
              <a:spcAft>
                <a:spcPts val="0"/>
              </a:spcAft>
              <a:buSzPts val="3600"/>
              <a:buNone/>
              <a:defRPr sz="4400">
                <a:solidFill>
                  <a:schemeClr val="dk2"/>
                </a:solidFill>
                <a:latin typeface="Arial"/>
                <a:ea typeface="Arial"/>
                <a:cs typeface="Arial"/>
                <a:sym typeface="Arial"/>
              </a:defRPr>
            </a:lvl3pPr>
            <a:lvl4pPr lvl="3" rtl="0" algn="l">
              <a:spcBef>
                <a:spcPts val="0"/>
              </a:spcBef>
              <a:spcAft>
                <a:spcPts val="0"/>
              </a:spcAft>
              <a:buSzPts val="3600"/>
              <a:buNone/>
              <a:defRPr sz="4400">
                <a:solidFill>
                  <a:schemeClr val="dk2"/>
                </a:solidFill>
                <a:latin typeface="Arial"/>
                <a:ea typeface="Arial"/>
                <a:cs typeface="Arial"/>
                <a:sym typeface="Arial"/>
              </a:defRPr>
            </a:lvl4pPr>
            <a:lvl5pPr lvl="4" rtl="0" algn="l">
              <a:spcBef>
                <a:spcPts val="0"/>
              </a:spcBef>
              <a:spcAft>
                <a:spcPts val="0"/>
              </a:spcAft>
              <a:buSzPts val="3600"/>
              <a:buNone/>
              <a:defRPr sz="4400">
                <a:solidFill>
                  <a:schemeClr val="dk2"/>
                </a:solidFill>
                <a:latin typeface="Arial"/>
                <a:ea typeface="Arial"/>
                <a:cs typeface="Arial"/>
                <a:sym typeface="Arial"/>
              </a:defRPr>
            </a:lvl5pPr>
            <a:lvl6pPr lvl="5" marL="457200" rtl="0" algn="l">
              <a:spcBef>
                <a:spcPts val="0"/>
              </a:spcBef>
              <a:spcAft>
                <a:spcPts val="0"/>
              </a:spcAft>
              <a:buSzPts val="3600"/>
              <a:buNone/>
              <a:defRPr sz="4400">
                <a:solidFill>
                  <a:schemeClr val="dk2"/>
                </a:solidFill>
                <a:latin typeface="Tahoma"/>
                <a:ea typeface="Tahoma"/>
                <a:cs typeface="Tahoma"/>
                <a:sym typeface="Tahoma"/>
              </a:defRPr>
            </a:lvl6pPr>
            <a:lvl7pPr lvl="6" marL="914400" rtl="0" algn="l">
              <a:spcBef>
                <a:spcPts val="0"/>
              </a:spcBef>
              <a:spcAft>
                <a:spcPts val="0"/>
              </a:spcAft>
              <a:buSzPts val="3600"/>
              <a:buNone/>
              <a:defRPr sz="4400">
                <a:solidFill>
                  <a:schemeClr val="dk2"/>
                </a:solidFill>
                <a:latin typeface="Tahoma"/>
                <a:ea typeface="Tahoma"/>
                <a:cs typeface="Tahoma"/>
                <a:sym typeface="Tahoma"/>
              </a:defRPr>
            </a:lvl7pPr>
            <a:lvl8pPr lvl="7" marL="1371600" rtl="0" algn="l">
              <a:spcBef>
                <a:spcPts val="0"/>
              </a:spcBef>
              <a:spcAft>
                <a:spcPts val="0"/>
              </a:spcAft>
              <a:buSzPts val="3600"/>
              <a:buNone/>
              <a:defRPr sz="4400">
                <a:solidFill>
                  <a:schemeClr val="dk2"/>
                </a:solidFill>
                <a:latin typeface="Tahoma"/>
                <a:ea typeface="Tahoma"/>
                <a:cs typeface="Tahoma"/>
                <a:sym typeface="Tahoma"/>
              </a:defRPr>
            </a:lvl8pPr>
            <a:lvl9pPr lvl="8" marL="1828800" rtl="0" algn="l">
              <a:spcBef>
                <a:spcPts val="0"/>
              </a:spcBef>
              <a:spcAft>
                <a:spcPts val="0"/>
              </a:spcAft>
              <a:buSzPts val="3600"/>
              <a:buNone/>
              <a:defRPr sz="4400">
                <a:solidFill>
                  <a:schemeClr val="dk2"/>
                </a:solidFill>
                <a:latin typeface="Tahoma"/>
                <a:ea typeface="Tahoma"/>
                <a:cs typeface="Tahoma"/>
                <a:sym typeface="Tahoma"/>
              </a:defRPr>
            </a:lvl9pPr>
          </a:lstStyle>
          <a:p/>
        </p:txBody>
      </p:sp>
      <p:sp>
        <p:nvSpPr>
          <p:cNvPr id="29" name="Shape 29"/>
          <p:cNvSpPr txBox="1"/>
          <p:nvPr>
            <p:ph idx="1" type="body"/>
          </p:nvPr>
        </p:nvSpPr>
        <p:spPr>
          <a:xfrm>
            <a:off x="1187450" y="2122487"/>
            <a:ext cx="7772400" cy="4114800"/>
          </a:xfrm>
          <a:prstGeom prst="rect">
            <a:avLst/>
          </a:prstGeom>
          <a:noFill/>
          <a:ln>
            <a:noFill/>
          </a:ln>
        </p:spPr>
        <p:txBody>
          <a:bodyPr anchorCtr="0" anchor="t" bIns="91425" lIns="91425" spcFirstLastPara="1" rIns="91425" wrap="square" tIns="91425"/>
          <a:lstStyle>
            <a:lvl1pPr indent="-419100" lvl="0" marL="457200" rtl="0" algn="l">
              <a:spcBef>
                <a:spcPts val="640"/>
              </a:spcBef>
              <a:spcAft>
                <a:spcPts val="0"/>
              </a:spcAft>
              <a:buClr>
                <a:schemeClr val="folHlink"/>
              </a:buClr>
              <a:buSzPts val="3000"/>
              <a:buFont typeface="Arial"/>
              <a:buChar char="■"/>
              <a:defRPr sz="3200">
                <a:solidFill>
                  <a:schemeClr val="dk1"/>
                </a:solidFill>
                <a:latin typeface="Arial"/>
                <a:ea typeface="Arial"/>
                <a:cs typeface="Arial"/>
                <a:sym typeface="Arial"/>
              </a:defRPr>
            </a:lvl1pPr>
            <a:lvl2pPr indent="-381000" lvl="1" marL="914400" rtl="0" algn="l">
              <a:spcBef>
                <a:spcPts val="0"/>
              </a:spcBef>
              <a:spcAft>
                <a:spcPts val="0"/>
              </a:spcAft>
              <a:buClr>
                <a:schemeClr val="hlink"/>
              </a:buClr>
              <a:buSzPts val="2400"/>
              <a:buFont typeface="Arial"/>
              <a:buChar char="■"/>
              <a:defRPr sz="2800">
                <a:solidFill>
                  <a:schemeClr val="dk1"/>
                </a:solidFill>
                <a:latin typeface="Arial"/>
                <a:ea typeface="Arial"/>
                <a:cs typeface="Arial"/>
                <a:sym typeface="Arial"/>
              </a:defRPr>
            </a:lvl2pPr>
            <a:lvl3pPr indent="-381000" lvl="2" marL="1371600" rtl="0" algn="l">
              <a:spcBef>
                <a:spcPts val="0"/>
              </a:spcBef>
              <a:spcAft>
                <a:spcPts val="0"/>
              </a:spcAft>
              <a:buClr>
                <a:schemeClr val="folHlink"/>
              </a:buClr>
              <a:buSzPts val="2400"/>
              <a:buFont typeface="Arial"/>
              <a:buChar char="■"/>
              <a:defRPr sz="2400">
                <a:solidFill>
                  <a:schemeClr val="dk1"/>
                </a:solidFill>
                <a:latin typeface="Arial"/>
                <a:ea typeface="Arial"/>
                <a:cs typeface="Arial"/>
                <a:sym typeface="Arial"/>
              </a:defRPr>
            </a:lvl3pPr>
            <a:lvl4pPr indent="-342900" lvl="3" marL="1828800" rtl="0" algn="l">
              <a:spcBef>
                <a:spcPts val="0"/>
              </a:spcBef>
              <a:spcAft>
                <a:spcPts val="0"/>
              </a:spcAft>
              <a:buClr>
                <a:schemeClr val="accent2"/>
              </a:buClr>
              <a:buSzPts val="1800"/>
              <a:buFont typeface="Arial"/>
              <a:buChar char="■"/>
              <a:defRPr sz="2000">
                <a:solidFill>
                  <a:schemeClr val="dk1"/>
                </a:solidFill>
                <a:latin typeface="Arial"/>
                <a:ea typeface="Arial"/>
                <a:cs typeface="Arial"/>
                <a:sym typeface="Arial"/>
              </a:defRPr>
            </a:lvl4pPr>
            <a:lvl5pPr indent="-342900" lvl="4" marL="2286000" rtl="0" algn="l">
              <a:spcBef>
                <a:spcPts val="0"/>
              </a:spcBef>
              <a:spcAft>
                <a:spcPts val="0"/>
              </a:spcAft>
              <a:buClr>
                <a:schemeClr val="accent1"/>
              </a:buClr>
              <a:buSzPts val="1800"/>
              <a:buFont typeface="Arial"/>
              <a:buChar char="■"/>
              <a:defRPr sz="2000">
                <a:solidFill>
                  <a:schemeClr val="dk1"/>
                </a:solidFill>
                <a:latin typeface="Arial"/>
                <a:ea typeface="Arial"/>
                <a:cs typeface="Arial"/>
                <a:sym typeface="Arial"/>
              </a:defRPr>
            </a:lvl5pPr>
            <a:lvl6pPr indent="-342900" lvl="5" marL="2743200" rtl="0" algn="l">
              <a:spcBef>
                <a:spcPts val="0"/>
              </a:spcBef>
              <a:spcAft>
                <a:spcPts val="0"/>
              </a:spcAft>
              <a:buClr>
                <a:schemeClr val="accent1"/>
              </a:buClr>
              <a:buSzPts val="1800"/>
              <a:buChar char="■"/>
              <a:defRPr sz="2000">
                <a:solidFill>
                  <a:schemeClr val="dk1"/>
                </a:solidFill>
              </a:defRPr>
            </a:lvl6pPr>
            <a:lvl7pPr indent="-342900" lvl="6" marL="3200400" rtl="0" algn="l">
              <a:spcBef>
                <a:spcPts val="0"/>
              </a:spcBef>
              <a:spcAft>
                <a:spcPts val="0"/>
              </a:spcAft>
              <a:buClr>
                <a:schemeClr val="accent1"/>
              </a:buClr>
              <a:buSzPts val="1800"/>
              <a:buChar char="■"/>
              <a:defRPr sz="2000">
                <a:solidFill>
                  <a:schemeClr val="dk1"/>
                </a:solidFill>
              </a:defRPr>
            </a:lvl7pPr>
            <a:lvl8pPr indent="-342900" lvl="7" marL="3657600" rtl="0" algn="l">
              <a:spcBef>
                <a:spcPts val="0"/>
              </a:spcBef>
              <a:spcAft>
                <a:spcPts val="0"/>
              </a:spcAft>
              <a:buClr>
                <a:schemeClr val="accent1"/>
              </a:buClr>
              <a:buSzPts val="1800"/>
              <a:buChar char="■"/>
              <a:defRPr sz="2000">
                <a:solidFill>
                  <a:schemeClr val="dk1"/>
                </a:solidFill>
              </a:defRPr>
            </a:lvl8pPr>
            <a:lvl9pPr indent="-342900" lvl="8" marL="4114800" rtl="0" algn="l">
              <a:spcBef>
                <a:spcPts val="0"/>
              </a:spcBef>
              <a:spcAft>
                <a:spcPts val="0"/>
              </a:spcAft>
              <a:buClr>
                <a:schemeClr val="accent1"/>
              </a:buClr>
              <a:buSzPts val="1800"/>
              <a:buChar char="■"/>
              <a:defRPr sz="2000">
                <a:solidFill>
                  <a:schemeClr val="dk1"/>
                </a:solidFill>
              </a:defRPr>
            </a:lvl9pPr>
          </a:lstStyle>
          <a:p/>
        </p:txBody>
      </p:sp>
      <p:sp>
        <p:nvSpPr>
          <p:cNvPr id="30" name="Shape 30"/>
          <p:cNvSpPr txBox="1"/>
          <p:nvPr>
            <p:ph idx="10" type="dt"/>
          </p:nvPr>
        </p:nvSpPr>
        <p:spPr>
          <a:xfrm>
            <a:off x="990600" y="6248400"/>
            <a:ext cx="1905000" cy="457200"/>
          </a:xfrm>
          <a:prstGeom prst="rect">
            <a:avLst/>
          </a:prstGeom>
          <a:noFill/>
          <a:ln>
            <a:noFill/>
          </a:ln>
        </p:spPr>
        <p:txBody>
          <a:bodyPr anchorCtr="0" anchor="b" bIns="91425" lIns="91425" spcFirstLastPara="1" rIns="91425" wrap="square" tIns="91425"/>
          <a:lstStyle>
            <a:lvl1pPr indent="-88900" lvl="0" marL="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1pPr>
            <a:lvl2pPr indent="-88900" lvl="1" marL="4572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2pPr>
            <a:lvl3pPr indent="-88900" lvl="2" marL="9144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3pPr>
            <a:lvl4pPr indent="-88900" lvl="3" marL="13716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4pPr>
            <a:lvl5pPr indent="-88900" lvl="4" marL="18288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5pPr>
            <a:lvl6pPr indent="-88900" lvl="5" marL="22860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6pPr>
            <a:lvl7pPr indent="-88900" lvl="6" marL="27432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7pPr>
            <a:lvl8pPr indent="-88900" lvl="7" marL="32004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8pPr>
            <a:lvl9pPr indent="-88900" lvl="8" marL="36576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9pPr>
          </a:lstStyle>
          <a:p/>
        </p:txBody>
      </p:sp>
      <p:sp>
        <p:nvSpPr>
          <p:cNvPr id="31" name="Shape 31"/>
          <p:cNvSpPr txBox="1"/>
          <p:nvPr>
            <p:ph idx="11" type="ftr"/>
          </p:nvPr>
        </p:nvSpPr>
        <p:spPr>
          <a:xfrm>
            <a:off x="3429000" y="6248400"/>
            <a:ext cx="2895600" cy="457200"/>
          </a:xfrm>
          <a:prstGeom prst="rect">
            <a:avLst/>
          </a:prstGeom>
          <a:noFill/>
          <a:ln>
            <a:noFill/>
          </a:ln>
        </p:spPr>
        <p:txBody>
          <a:bodyPr anchorCtr="0" anchor="b" bIns="91425" lIns="91425" spcFirstLastPara="1" rIns="91425" wrap="square" tIns="91425"/>
          <a:lstStyle>
            <a:lvl1pPr indent="-88900" lvl="0" marL="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1pPr>
            <a:lvl2pPr indent="-88900" lvl="1" marL="4572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2pPr>
            <a:lvl3pPr indent="-88900" lvl="2" marL="9144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3pPr>
            <a:lvl4pPr indent="-88900" lvl="3" marL="13716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4pPr>
            <a:lvl5pPr indent="-88900" lvl="4" marL="18288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5pPr>
            <a:lvl6pPr indent="-88900" lvl="5" marL="22860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6pPr>
            <a:lvl7pPr indent="-88900" lvl="6" marL="27432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7pPr>
            <a:lvl8pPr indent="-88900" lvl="7" marL="32004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8pPr>
            <a:lvl9pPr indent="-88900" lvl="8" marL="3657600" marR="0" rtl="0" algn="l">
              <a:spcBef>
                <a:spcPts val="0"/>
              </a:spcBef>
              <a:spcAft>
                <a:spcPts val="0"/>
              </a:spcAft>
              <a:buSzPts val="1400"/>
              <a:buChar char="■"/>
              <a:defRPr b="0" i="0" sz="1800" u="none" cap="none" strike="noStrike">
                <a:solidFill>
                  <a:schemeClr val="dk1"/>
                </a:solidFill>
                <a:latin typeface="Arial"/>
                <a:ea typeface="Arial"/>
                <a:cs typeface="Arial"/>
                <a:sym typeface="Arial"/>
              </a:defRPr>
            </a:lvl9pPr>
          </a:lstStyle>
          <a:p/>
        </p:txBody>
      </p:sp>
      <p:sp>
        <p:nvSpPr>
          <p:cNvPr id="32" name="Shape 32"/>
          <p:cNvSpPr txBox="1"/>
          <p:nvPr>
            <p:ph idx="12" type="sldNum"/>
          </p:nvPr>
        </p:nvSpPr>
        <p:spPr>
          <a:xfrm>
            <a:off x="6858000" y="6248400"/>
            <a:ext cx="1905000" cy="457200"/>
          </a:xfrm>
          <a:prstGeom prst="rect">
            <a:avLst/>
          </a:prstGeom>
          <a:noFill/>
          <a:ln>
            <a:noFill/>
          </a:ln>
        </p:spPr>
        <p:txBody>
          <a:bodyPr anchorCtr="0" anchor="b" bIns="91425" lIns="91425" spcFirstLastPara="1" rIns="91425" wrap="square" tIns="91425">
            <a:noAutofit/>
          </a:bodyPr>
          <a:lstStyle>
            <a:lvl1pPr indent="0" lvl="0" marL="0" marR="0" rtl="0" algn="r">
              <a:spcBef>
                <a:spcPts val="0"/>
              </a:spcBef>
              <a:buNone/>
              <a:defRPr b="0" i="0" sz="1400" u="none" cap="none" strike="noStrike">
                <a:solidFill>
                  <a:schemeClr val="lt2"/>
                </a:solidFill>
              </a:defRPr>
            </a:lvl1pPr>
            <a:lvl2pPr indent="0" lvl="1" marL="0" marR="0" rtl="0" algn="r">
              <a:spcBef>
                <a:spcPts val="0"/>
              </a:spcBef>
              <a:buNone/>
              <a:defRPr b="0" i="0" sz="1400" u="none" cap="none" strike="noStrike">
                <a:solidFill>
                  <a:schemeClr val="lt2"/>
                </a:solidFill>
              </a:defRPr>
            </a:lvl2pPr>
            <a:lvl3pPr indent="0" lvl="2" marL="0" marR="0" rtl="0" algn="r">
              <a:spcBef>
                <a:spcPts val="0"/>
              </a:spcBef>
              <a:buNone/>
              <a:defRPr b="0" i="0" sz="1400" u="none" cap="none" strike="noStrike">
                <a:solidFill>
                  <a:schemeClr val="lt2"/>
                </a:solidFill>
              </a:defRPr>
            </a:lvl3pPr>
            <a:lvl4pPr indent="0" lvl="3" marL="0" marR="0" rtl="0" algn="r">
              <a:spcBef>
                <a:spcPts val="0"/>
              </a:spcBef>
              <a:buNone/>
              <a:defRPr b="0" i="0" sz="1400" u="none" cap="none" strike="noStrike">
                <a:solidFill>
                  <a:schemeClr val="lt2"/>
                </a:solidFill>
              </a:defRPr>
            </a:lvl4pPr>
            <a:lvl5pPr indent="0" lvl="4" marL="0" marR="0" rtl="0" algn="r">
              <a:spcBef>
                <a:spcPts val="0"/>
              </a:spcBef>
              <a:buNone/>
              <a:defRPr b="0" i="0" sz="1400" u="none" cap="none" strike="noStrike">
                <a:solidFill>
                  <a:schemeClr val="lt2"/>
                </a:solidFill>
              </a:defRPr>
            </a:lvl5pPr>
            <a:lvl6pPr indent="0" lvl="5" marL="0" marR="0" rtl="0" algn="r">
              <a:spcBef>
                <a:spcPts val="0"/>
              </a:spcBef>
              <a:buNone/>
              <a:defRPr b="0" i="0" sz="1400" u="none" cap="none" strike="noStrike">
                <a:solidFill>
                  <a:schemeClr val="lt2"/>
                </a:solidFill>
              </a:defRPr>
            </a:lvl6pPr>
            <a:lvl7pPr indent="0" lvl="6" marL="0" marR="0" rtl="0" algn="r">
              <a:spcBef>
                <a:spcPts val="0"/>
              </a:spcBef>
              <a:buNone/>
              <a:defRPr b="0" i="0" sz="1400" u="none" cap="none" strike="noStrike">
                <a:solidFill>
                  <a:schemeClr val="lt2"/>
                </a:solidFill>
              </a:defRPr>
            </a:lvl7pPr>
            <a:lvl8pPr indent="0" lvl="7" marL="0" marR="0" rtl="0" algn="r">
              <a:spcBef>
                <a:spcPts val="0"/>
              </a:spcBef>
              <a:buNone/>
              <a:defRPr b="0" i="0" sz="1400" u="none" cap="none" strike="noStrike">
                <a:solidFill>
                  <a:schemeClr val="lt2"/>
                </a:solidFill>
              </a:defRPr>
            </a:lvl8pPr>
            <a:lvl9pPr indent="0" lvl="8" marL="0" marR="0" rtl="0" algn="r">
              <a:spcBef>
                <a:spcPts val="0"/>
              </a:spcBef>
              <a:buNone/>
              <a:defRPr b="0" i="0" sz="1400" u="none" cap="none" strike="noStrike">
                <a:solidFill>
                  <a:schemeClr val="lt2"/>
                </a:solidFill>
              </a:defRPr>
            </a:lvl9pPr>
          </a:lstStyle>
          <a:p>
            <a:pPr indent="-88900" lvl="0" marL="0">
              <a:spcBef>
                <a:spcPts val="0"/>
              </a:spcBef>
              <a:spcAft>
                <a:spcPts val="0"/>
              </a:spcAft>
              <a:buSzPts val="1400"/>
              <a:buChar char="●"/>
            </a:pPr>
            <a:r>
              <a:t/>
            </a:r>
            <a:endParaRPr/>
          </a:p>
          <a:p>
            <a:pPr indent="-88900" lvl="1" marL="0" algn="l">
              <a:spcBef>
                <a:spcPts val="0"/>
              </a:spcBef>
              <a:spcAft>
                <a:spcPts val="0"/>
              </a:spcAft>
              <a:buSzPts val="1400"/>
              <a:buChar char="○"/>
            </a:pPr>
            <a:r>
              <a:t/>
            </a:r>
            <a:endParaRPr>
              <a:solidFill>
                <a:srgbClr val="000000"/>
              </a:solidFill>
            </a:endParaRPr>
          </a:p>
          <a:p>
            <a:pPr indent="-88900" lvl="2" marL="0" algn="l">
              <a:spcBef>
                <a:spcPts val="0"/>
              </a:spcBef>
              <a:spcAft>
                <a:spcPts val="0"/>
              </a:spcAft>
              <a:buSzPts val="1400"/>
              <a:buChar char="■"/>
            </a:pPr>
            <a:r>
              <a:t/>
            </a:r>
            <a:endParaRPr>
              <a:solidFill>
                <a:srgbClr val="000000"/>
              </a:solidFill>
            </a:endParaRPr>
          </a:p>
          <a:p>
            <a:pPr indent="-88900" lvl="3" marL="0" algn="l">
              <a:spcBef>
                <a:spcPts val="0"/>
              </a:spcBef>
              <a:spcAft>
                <a:spcPts val="0"/>
              </a:spcAft>
              <a:buSzPts val="1400"/>
              <a:buChar char="●"/>
            </a:pPr>
            <a:r>
              <a:t/>
            </a:r>
            <a:endParaRPr>
              <a:solidFill>
                <a:srgbClr val="000000"/>
              </a:solidFill>
            </a:endParaRPr>
          </a:p>
          <a:p>
            <a:pPr indent="-88900" lvl="4" marL="0" algn="l">
              <a:spcBef>
                <a:spcPts val="0"/>
              </a:spcBef>
              <a:spcAft>
                <a:spcPts val="0"/>
              </a:spcAft>
              <a:buSzPts val="1400"/>
              <a:buChar char="○"/>
            </a:pPr>
            <a:r>
              <a:t/>
            </a:r>
            <a:endParaRPr>
              <a:solidFill>
                <a:srgbClr val="000000"/>
              </a:solidFill>
            </a:endParaRPr>
          </a:p>
          <a:p>
            <a:pPr indent="-88900" lvl="5" marL="0" algn="l">
              <a:spcBef>
                <a:spcPts val="0"/>
              </a:spcBef>
              <a:spcAft>
                <a:spcPts val="0"/>
              </a:spcAft>
              <a:buSzPts val="1400"/>
              <a:buChar char="■"/>
            </a:pPr>
            <a:r>
              <a:t/>
            </a:r>
            <a:endParaRPr>
              <a:solidFill>
                <a:srgbClr val="000000"/>
              </a:solidFill>
            </a:endParaRPr>
          </a:p>
          <a:p>
            <a:pPr indent="-88900" lvl="6" marL="0" algn="l">
              <a:spcBef>
                <a:spcPts val="0"/>
              </a:spcBef>
              <a:spcAft>
                <a:spcPts val="0"/>
              </a:spcAft>
              <a:buSzPts val="1400"/>
              <a:buChar char="●"/>
            </a:pPr>
            <a:r>
              <a:t/>
            </a:r>
            <a:endParaRPr>
              <a:solidFill>
                <a:srgbClr val="000000"/>
              </a:solidFill>
            </a:endParaRPr>
          </a:p>
          <a:p>
            <a:pPr indent="-88900" lvl="7" marL="0" algn="l">
              <a:spcBef>
                <a:spcPts val="0"/>
              </a:spcBef>
              <a:spcAft>
                <a:spcPts val="0"/>
              </a:spcAft>
              <a:buSzPts val="1400"/>
              <a:buChar char="○"/>
            </a:pPr>
            <a:r>
              <a:t/>
            </a:r>
            <a:endParaRPr>
              <a:solidFill>
                <a:srgbClr val="000000"/>
              </a:solidFill>
            </a:endParaRPr>
          </a:p>
          <a:p>
            <a:pPr indent="-88900" lvl="8" marL="0" algn="l">
              <a:spcBef>
                <a:spcPts val="0"/>
              </a:spcBef>
              <a:spcAft>
                <a:spcPts val="0"/>
              </a:spcAft>
              <a:buSzPts val="1400"/>
              <a:buChar char="■"/>
            </a:pPr>
            <a:r>
              <a:t/>
            </a:r>
            <a:endParaRPr>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30000">
              <a:schemeClr val="lt1"/>
            </a:gs>
            <a:gs pos="100000">
              <a:schemeClr val="lt2"/>
            </a:gs>
          </a:gsLst>
          <a:path path="circle">
            <a:fillToRect b="50%" l="50%" r="50%" t="50%"/>
          </a:path>
          <a:tileRect/>
        </a:gra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lstStyle>
            <a:lvl1pPr lvl="0"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1pPr>
            <a:lvl2pPr lvl="1"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2pPr>
            <a:lvl3pPr lvl="2"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lvl="3"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4pPr>
            <a:lvl5pPr lvl="4"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5pPr>
            <a:lvl6pPr lvl="5"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6pPr>
            <a:lvl7pPr lvl="6"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7pPr>
            <a:lvl8pPr lvl="7"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8pPr>
            <a:lvl9pPr lvl="8"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9pPr>
          </a:lstStyle>
          <a:p/>
        </p:txBody>
      </p:sp>
      <p:sp>
        <p:nvSpPr>
          <p:cNvPr id="11" name="Shape 11"/>
          <p:cNvSpPr txBox="1"/>
          <p:nvPr>
            <p:ph idx="1" type="body"/>
          </p:nvPr>
        </p:nvSpPr>
        <p:spPr>
          <a:xfrm>
            <a:off x="457200" y="1600200"/>
            <a:ext cx="8229600" cy="4967700"/>
          </a:xfrm>
          <a:prstGeom prst="rect">
            <a:avLst/>
          </a:prstGeom>
          <a:noFill/>
          <a:ln>
            <a:noFill/>
          </a:ln>
        </p:spPr>
        <p:txBody>
          <a:bodyPr anchorCtr="0" anchor="t" bIns="91425" lIns="91425" spcFirstLastPara="1" rIns="91425" wrap="square" tIns="91425"/>
          <a:lstStyle>
            <a:lvl1pPr indent="-419100" lvl="0" marL="457200" rtl="0" algn="l">
              <a:spcBef>
                <a:spcPts val="600"/>
              </a:spcBef>
              <a:spcAft>
                <a:spcPts val="0"/>
              </a:spcAft>
              <a:buClr>
                <a:srgbClr val="000000"/>
              </a:buClr>
              <a:buSzPts val="3000"/>
              <a:buFont typeface="Arial"/>
              <a:buChar char="●"/>
              <a:defRPr b="0" i="0" sz="3000" u="none" cap="none" strike="noStrike">
                <a:solidFill>
                  <a:srgbClr val="000000"/>
                </a:solidFill>
                <a:latin typeface="Arial"/>
                <a:ea typeface="Arial"/>
                <a:cs typeface="Arial"/>
                <a:sym typeface="Arial"/>
              </a:defRPr>
            </a:lvl1pPr>
            <a:lvl2pPr indent="-381000" lvl="1" marL="914400" rtl="0" algn="l">
              <a:spcBef>
                <a:spcPts val="0"/>
              </a:spcBef>
              <a:spcAft>
                <a:spcPts val="0"/>
              </a:spcAft>
              <a:buClr>
                <a:srgbClr val="000000"/>
              </a:buClr>
              <a:buSzPts val="2400"/>
              <a:buFont typeface="Arial"/>
              <a:buChar char="○"/>
              <a:defRPr b="0" i="0" sz="2400" u="none" cap="none" strike="noStrike">
                <a:solidFill>
                  <a:srgbClr val="000000"/>
                </a:solidFill>
                <a:latin typeface="Arial"/>
                <a:ea typeface="Arial"/>
                <a:cs typeface="Arial"/>
                <a:sym typeface="Arial"/>
              </a:defRPr>
            </a:lvl2pPr>
            <a:lvl3pPr indent="-381000" lvl="2" marL="1371600" rtl="0" algn="l">
              <a:spcBef>
                <a:spcPts val="0"/>
              </a:spcBef>
              <a:spcAft>
                <a:spcPts val="0"/>
              </a:spcAft>
              <a:buClr>
                <a:srgbClr val="000000"/>
              </a:buClr>
              <a:buSzPts val="2400"/>
              <a:buFont typeface="Arial"/>
              <a:buChar char="■"/>
              <a:defRPr b="0" i="0" sz="2400" u="none" cap="none" strike="noStrike">
                <a:solidFill>
                  <a:srgbClr val="000000"/>
                </a:solidFill>
                <a:latin typeface="Arial"/>
                <a:ea typeface="Arial"/>
                <a:cs typeface="Arial"/>
                <a:sym typeface="Arial"/>
              </a:defRPr>
            </a:lvl3pPr>
            <a:lvl4pPr indent="-342900" lvl="3" marL="18288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4pPr>
            <a:lvl5pPr indent="-342900" lvl="4" marL="22860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5pPr>
            <a:lvl6pPr indent="-342900" lvl="5" marL="27432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6pPr>
            <a:lvl7pPr indent="-342900" lvl="6" marL="32004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7pPr>
            <a:lvl8pPr indent="-342900" lvl="7" marL="36576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8pPr>
            <a:lvl9pPr indent="-342900" lvl="8" marL="41148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3.xml"/><Relationship Id="rId3" Type="http://schemas.openxmlformats.org/officeDocument/2006/relationships/image" Target="../media/image6.jpg"/><Relationship Id="rId4" Type="http://schemas.openxmlformats.org/officeDocument/2006/relationships/image" Target="../media/image3.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1.jp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 name="Shape 36"/>
        <p:cNvGrpSpPr/>
        <p:nvPr/>
      </p:nvGrpSpPr>
      <p:grpSpPr>
        <a:xfrm>
          <a:off x="0" y="0"/>
          <a:ext cx="0" cy="0"/>
          <a:chOff x="0" y="0"/>
          <a:chExt cx="0" cy="0"/>
        </a:xfrm>
      </p:grpSpPr>
      <p:pic>
        <p:nvPicPr>
          <p:cNvPr id="37" name="Shape 37"/>
          <p:cNvPicPr preferRelativeResize="0"/>
          <p:nvPr/>
        </p:nvPicPr>
        <p:blipFill>
          <a:blip r:embed="rId3">
            <a:alphaModFix/>
          </a:blip>
          <a:stretch>
            <a:fillRect/>
          </a:stretch>
        </p:blipFill>
        <p:spPr>
          <a:xfrm>
            <a:off x="1143000" y="0"/>
            <a:ext cx="6888900" cy="6858000"/>
          </a:xfrm>
          <a:prstGeom prst="rect">
            <a:avLst/>
          </a:prstGeom>
          <a:noFill/>
          <a:ln>
            <a:noFill/>
          </a:ln>
        </p:spPr>
      </p:pic>
      <p:sp>
        <p:nvSpPr>
          <p:cNvPr id="38" name="Shape 38"/>
          <p:cNvSpPr txBox="1"/>
          <p:nvPr>
            <p:ph type="ctrTitle"/>
          </p:nvPr>
        </p:nvSpPr>
        <p:spPr>
          <a:xfrm>
            <a:off x="5523600" y="68675"/>
            <a:ext cx="2508300" cy="1462200"/>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dk2"/>
              </a:buClr>
              <a:buFont typeface="Arial"/>
              <a:buNone/>
            </a:pPr>
            <a:r>
              <a:rPr lang="en-US" sz="6800"/>
              <a:t>Lazer</a:t>
            </a:r>
            <a:endParaRPr i="0" sz="6800" u="none" cap="none" strike="noStrike">
              <a:latin typeface="Arial"/>
              <a:ea typeface="Arial"/>
              <a:cs typeface="Arial"/>
              <a:sym typeface="Arial"/>
            </a:endParaRPr>
          </a:p>
        </p:txBody>
      </p:sp>
      <p:sp>
        <p:nvSpPr>
          <p:cNvPr id="39" name="Shape 39"/>
          <p:cNvSpPr txBox="1"/>
          <p:nvPr>
            <p:ph idx="1" type="subTitle"/>
          </p:nvPr>
        </p:nvSpPr>
        <p:spPr>
          <a:xfrm>
            <a:off x="1143150" y="5638400"/>
            <a:ext cx="6888900" cy="1067100"/>
          </a:xfrm>
          <a:prstGeom prst="rect">
            <a:avLst/>
          </a:prstGeom>
          <a:solidFill>
            <a:srgbClr val="FFFF00"/>
          </a:solidFill>
          <a:ln>
            <a:noFill/>
          </a:ln>
        </p:spPr>
        <p:txBody>
          <a:bodyPr anchorCtr="0" anchor="t" bIns="45700" lIns="91425" spcFirstLastPara="1" rIns="91425" wrap="square" tIns="45700">
            <a:noAutofit/>
          </a:bodyPr>
          <a:lstStyle/>
          <a:p>
            <a:pPr indent="0" lvl="0" marL="0" marR="0" rtl="0" algn="ctr">
              <a:lnSpc>
                <a:spcPct val="90000"/>
              </a:lnSpc>
              <a:spcBef>
                <a:spcPts val="640"/>
              </a:spcBef>
              <a:spcAft>
                <a:spcPts val="0"/>
              </a:spcAft>
              <a:buClr>
                <a:schemeClr val="folHlink"/>
              </a:buClr>
              <a:buFont typeface="Tahoma"/>
              <a:buNone/>
            </a:pPr>
            <a:r>
              <a:rPr b="1" lang="en-US" sz="3200">
                <a:solidFill>
                  <a:schemeClr val="dk1"/>
                </a:solidFill>
              </a:rPr>
              <a:t>Uzm. Fzt. Kağan Yücel</a:t>
            </a:r>
            <a:endParaRPr b="1" sz="3200">
              <a:solidFill>
                <a:schemeClr val="dk1"/>
              </a:solidFill>
            </a:endParaRPr>
          </a:p>
          <a:p>
            <a:pPr indent="0" lvl="0" marL="0" marR="0" rtl="0" algn="ctr">
              <a:lnSpc>
                <a:spcPct val="90000"/>
              </a:lnSpc>
              <a:spcBef>
                <a:spcPts val="640"/>
              </a:spcBef>
              <a:spcAft>
                <a:spcPts val="0"/>
              </a:spcAft>
              <a:buClr>
                <a:schemeClr val="folHlink"/>
              </a:buClr>
              <a:buFont typeface="Tahoma"/>
              <a:buNone/>
            </a:pPr>
            <a:r>
              <a:rPr b="1" lang="en-US" sz="3200">
                <a:solidFill>
                  <a:schemeClr val="dk1"/>
                </a:solidFill>
              </a:rPr>
              <a:t>Ufuk Üni. SHMYO Öğrt. Grv.</a:t>
            </a:r>
            <a:endParaRPr b="1" sz="32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Shape 93"/>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3200" u="none" cap="none" strike="noStrike">
                <a:solidFill>
                  <a:schemeClr val="accent2"/>
                </a:solidFill>
                <a:latin typeface="Arial"/>
                <a:ea typeface="Arial"/>
                <a:cs typeface="Arial"/>
                <a:sym typeface="Arial"/>
              </a:rPr>
              <a:t>Fiziksel özellikleri</a:t>
            </a:r>
            <a:endParaRPr i="0" sz="1800" u="none" cap="none" strike="noStrike">
              <a:solidFill>
                <a:schemeClr val="accent2"/>
              </a:solidFill>
              <a:latin typeface="Arial"/>
              <a:ea typeface="Arial"/>
              <a:cs typeface="Arial"/>
              <a:sym typeface="Arial"/>
            </a:endParaRPr>
          </a:p>
        </p:txBody>
      </p:sp>
      <p:sp>
        <p:nvSpPr>
          <p:cNvPr id="94" name="Shape 94"/>
          <p:cNvSpPr txBox="1"/>
          <p:nvPr>
            <p:ph idx="1" type="body"/>
          </p:nvPr>
        </p:nvSpPr>
        <p:spPr>
          <a:xfrm>
            <a:off x="583599" y="1770125"/>
            <a:ext cx="8360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480"/>
              </a:spcBef>
              <a:spcAft>
                <a:spcPts val="0"/>
              </a:spcAft>
              <a:buClr>
                <a:schemeClr val="folHlink"/>
              </a:buClr>
              <a:buSzPts val="1440"/>
              <a:buFont typeface="Arial"/>
              <a:buChar char="■"/>
            </a:pPr>
            <a:r>
              <a:rPr b="0" i="0" lang="en-US" sz="2400" u="none" cap="none" strike="noStrike">
                <a:solidFill>
                  <a:schemeClr val="dk1"/>
                </a:solidFill>
              </a:rPr>
              <a:t>Normal ışıkta pekçok dalga boyu biraradadır. Lazer tek dalga boyunda ışından oluşur. Bu özellik spesifik uygulamalar ya da dokular için belirli dalga boylarının seçilmesine olanak verir. Normal ışıktan ayıran özellik:</a:t>
            </a:r>
            <a:endParaRPr b="0" i="0" sz="1800" u="none" cap="none" strike="noStrike">
              <a:solidFill>
                <a:schemeClr val="dk1"/>
              </a:solidFill>
            </a:endParaRPr>
          </a:p>
          <a:p>
            <a:pPr indent="-342900" lvl="0" marL="342900" marR="0" rtl="0" algn="l">
              <a:lnSpc>
                <a:spcPct val="90000"/>
              </a:lnSpc>
              <a:spcBef>
                <a:spcPts val="0"/>
              </a:spcBef>
              <a:spcAft>
                <a:spcPts val="0"/>
              </a:spcAft>
              <a:buClr>
                <a:schemeClr val="folHlink"/>
              </a:buClr>
              <a:buSzPts val="1440"/>
              <a:buFont typeface="Arial"/>
              <a:buChar char="■"/>
            </a:pPr>
            <a:r>
              <a:rPr b="1" i="0" lang="en-US" sz="2400" u="none" cap="none" strike="noStrike">
                <a:solidFill>
                  <a:schemeClr val="accent6"/>
                </a:solidFill>
              </a:rPr>
              <a:t>Koherans (Dağılmazlık):</a:t>
            </a:r>
            <a:r>
              <a:rPr b="0" i="0" lang="en-US" sz="2400" u="none" cap="none" strike="noStrike">
                <a:solidFill>
                  <a:schemeClr val="dk1"/>
                </a:solidFill>
              </a:rPr>
              <a:t> uzaysal ve zamansal uyum özelliği vardır. Uzaysal uyum: lazer ışınları arasında iyi bir faz korelasyonu olduğu anlamına gelir. </a:t>
            </a:r>
            <a:endParaRPr b="0" i="0" sz="1800" u="none" cap="none" strike="noStrike">
              <a:solidFill>
                <a:schemeClr val="dk1"/>
              </a:solidFil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rPr>
              <a:t>Zamansal uyum: lazer ışınlarının dalga boyunun zamanla değişmemesidir.</a:t>
            </a:r>
            <a:endParaRPr b="0" i="0" sz="1800" u="none" cap="none" strike="noStrike">
              <a:solidFill>
                <a:schemeClr val="dk1"/>
              </a:solidFil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rPr>
              <a:t>Lazer demeti çok küçük sapmalar göstersede gene yönünü korur.</a:t>
            </a:r>
            <a:endParaRPr b="0" i="0" sz="1800" u="none" cap="none" strike="noStrike">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Shape 99"/>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100" name="Shape 100"/>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Bu son özelliği sayesinde bir saç kılı inceliğinde lazer demeti uzak mesafelere kadar aynı incelikte ulaşabilir ve çok küçük bir alana yoğunlaştırılmış olarak uygulanabilir.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Lazer ışınlarının enerji taşıyıcı özelliği vardır. Küçük yüzeylere yoğun bir şekilde enerji aktarılabilir. Yoğunluk istenilen şekilde ayarlanabilir.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1" i="0" lang="en-US" sz="2400" u="none" cap="none" strike="noStrike">
                <a:solidFill>
                  <a:schemeClr val="accent6"/>
                </a:solidFill>
                <a:latin typeface="Arial"/>
                <a:ea typeface="Arial"/>
                <a:cs typeface="Arial"/>
                <a:sym typeface="Arial"/>
              </a:rPr>
              <a:t>Tek renklilik (Monokromatiklik):</a:t>
            </a:r>
            <a:r>
              <a:rPr b="0" i="0" lang="en-US" sz="2400" u="none" cap="none" strike="noStrike">
                <a:solidFill>
                  <a:srgbClr val="FF0000"/>
                </a:solidFill>
                <a:latin typeface="Arial"/>
                <a:ea typeface="Arial"/>
                <a:cs typeface="Arial"/>
                <a:sym typeface="Arial"/>
              </a:rPr>
              <a:t> </a:t>
            </a:r>
            <a:r>
              <a:rPr b="0" i="0" lang="en-US" sz="2400" u="none" cap="none" strike="noStrike">
                <a:solidFill>
                  <a:schemeClr val="dk1"/>
                </a:solidFill>
                <a:latin typeface="Arial"/>
                <a:ea typeface="Arial"/>
                <a:cs typeface="Arial"/>
                <a:sym typeface="Arial"/>
              </a:rPr>
              <a:t>özelliği vardır. Her lazer aleti tek dalga boyunda enerji yayar (He-Ne cihazı 632nm dalga boyu olan kırmızı ışık gibi) Normal ışık çeşitli dalga boylarının karışımıdır.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Shape 105"/>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106" name="Shape 106"/>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Örneğin He-Ne cihazı dalga boyu 632.8 nm olan kırmızı lazer ışını ve galium arsenide (GaAs) cihazı dalga boyu 910nm olan kızıl ötesi lazer ışınıdır.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Tek renkliliğin önemi şudur: bazı dalga boyları biyolojik dokuları belli şekilde etkileyen belli bazı özelliklere sahiptir.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Shape 111"/>
          <p:cNvSpPr txBox="1"/>
          <p:nvPr>
            <p:ph idx="4294967295" type="subTitle"/>
          </p:nvPr>
        </p:nvSpPr>
        <p:spPr>
          <a:xfrm>
            <a:off x="1214437" y="1785937"/>
            <a:ext cx="6557962" cy="3852862"/>
          </a:xfrm>
          <a:prstGeom prst="rect">
            <a:avLst/>
          </a:prstGeom>
          <a:noFill/>
          <a:ln>
            <a:noFill/>
          </a:ln>
        </p:spPr>
        <p:txBody>
          <a:bodyPr anchorCtr="0" anchor="t" bIns="45700" lIns="91425" spcFirstLastPara="1" rIns="91425" wrap="square" tIns="45700">
            <a:noAutofit/>
          </a:bodyPr>
          <a:lstStyle/>
          <a:p>
            <a:pPr indent="0" lvl="0" marL="0" marR="0" rtl="0" algn="l">
              <a:spcBef>
                <a:spcPts val="640"/>
              </a:spcBef>
              <a:spcAft>
                <a:spcPts val="0"/>
              </a:spcAft>
              <a:buClr>
                <a:schemeClr val="folHlink"/>
              </a:buClr>
              <a:buFont typeface="Arial"/>
              <a:buNone/>
            </a:pPr>
            <a:r>
              <a:rPr b="1" i="0" lang="en-US" sz="3200" u="none" cap="none" strike="noStrike">
                <a:solidFill>
                  <a:schemeClr val="accent6"/>
                </a:solidFill>
                <a:latin typeface="Arial"/>
                <a:ea typeface="Arial"/>
                <a:cs typeface="Arial"/>
                <a:sym typeface="Arial"/>
              </a:rPr>
              <a:t>Kolimasyon (doğrultulmuş ışın): </a:t>
            </a:r>
            <a:r>
              <a:rPr b="0" i="0" lang="en-US" sz="3200" u="none" cap="none" strike="noStrike">
                <a:solidFill>
                  <a:schemeClr val="dk1"/>
                </a:solidFill>
                <a:latin typeface="Arial"/>
                <a:ea typeface="Arial"/>
                <a:cs typeface="Arial"/>
                <a:sym typeface="Arial"/>
              </a:rPr>
              <a:t>Laser ışığındaki fotonların minimum sapması veya ayrılması anlamına gelmektedir.</a:t>
            </a:r>
            <a:endParaRPr b="0" i="0" sz="1800" u="none" cap="none" strike="noStrike">
              <a:solidFill>
                <a:srgbClr val="FF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Shape 116"/>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latin typeface="Arial"/>
                <a:ea typeface="Arial"/>
                <a:cs typeface="Arial"/>
                <a:sym typeface="Arial"/>
              </a:rPr>
              <a:t>Biyolojik etkileri</a:t>
            </a:r>
            <a:endParaRPr i="0" sz="1800" u="none" cap="none" strike="noStrike">
              <a:solidFill>
                <a:schemeClr val="accent2"/>
              </a:solidFill>
              <a:latin typeface="Arial"/>
              <a:ea typeface="Arial"/>
              <a:cs typeface="Arial"/>
              <a:sym typeface="Arial"/>
            </a:endParaRPr>
          </a:p>
        </p:txBody>
      </p:sp>
      <p:sp>
        <p:nvSpPr>
          <p:cNvPr id="117" name="Shape 117"/>
          <p:cNvSpPr txBox="1"/>
          <p:nvPr>
            <p:ph idx="1" type="body"/>
          </p:nvPr>
        </p:nvSpPr>
        <p:spPr>
          <a:xfrm>
            <a:off x="668949" y="2017700"/>
            <a:ext cx="82860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rPr>
              <a:t>Lazer ışınının dokularsdaki etkileri ışının dalga boyuna, penetre olacakları dokunun derinliğine, doza, süreye ve tedavi toplam sayısına göre değişir. </a:t>
            </a:r>
            <a:endParaRPr b="0" i="0" sz="1800" u="none" cap="none" strike="noStrike">
              <a:solidFill>
                <a:schemeClr val="dk1"/>
              </a:solidFil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rPr>
              <a:t>Lazer ışınları biyolojik dokulara ulaştığında geri saçılabilir ya da absorbe edilebilir.</a:t>
            </a:r>
            <a:endParaRPr b="0" i="0" sz="1800" u="none" cap="none" strike="noStrike">
              <a:solidFill>
                <a:schemeClr val="dk1"/>
              </a:solidFil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rPr>
              <a:t>Deriden geçen ışınların büyük bir kısmı ilk 3.6mmlik tabakada emilir.</a:t>
            </a:r>
            <a:endParaRPr b="0" i="0" sz="1800" u="none" cap="none" strike="noStrike">
              <a:solidFill>
                <a:schemeClr val="dk1"/>
              </a:solidFil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rPr>
              <a:t>Yumuşak dokular genellikle 800-1000nm dalga boylarında lazer ışınlarının emerler.</a:t>
            </a:r>
            <a:endParaRPr b="0" i="0" sz="1800" u="none" cap="none" strike="noStrike">
              <a:solidFill>
                <a:schemeClr val="dk1"/>
              </a:solidFil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rPr>
              <a:t>Tedavi edilen bölgedeki kan akımı az ise doku tarafından absorbe edilen enerji miktarı da azalır.</a:t>
            </a:r>
            <a:endParaRPr b="0" i="0" sz="1800" u="none" cap="none" strike="noStrike">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Shape 122"/>
          <p:cNvSpPr txBox="1"/>
          <p:nvPr>
            <p:ph idx="1" type="body"/>
          </p:nvPr>
        </p:nvSpPr>
        <p:spPr>
          <a:xfrm>
            <a:off x="1187450" y="1412875"/>
            <a:ext cx="7772400" cy="4691062"/>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Siebert ve ark dokuya penetre olurken He-Ne lazerin 0.8mmde, enfraruj lazerin 1.2mm de ilk yoğunluklarının %50sini kaybettiklerini, 1cm geldiklerinde yalnızca %0.1ini koruyabildiklerini dolayısıyla atermik etkilerin, cildin üst tabakalarında sınırlı kaldığını bildirmektedirler.</a:t>
            </a:r>
            <a:endParaRPr b="0" i="0" sz="1800" u="none" cap="none" strike="noStrike">
              <a:solidFill>
                <a:schemeClr val="dk1"/>
              </a:solidFill>
              <a:latin typeface="Arial"/>
              <a:ea typeface="Arial"/>
              <a:cs typeface="Arial"/>
              <a:sym typeface="Arial"/>
            </a:endParaRPr>
          </a:p>
          <a:p>
            <a:pPr indent="-220980" lvl="0" marL="342900" marR="0" rtl="0" algn="l">
              <a:spcBef>
                <a:spcPts val="640"/>
              </a:spcBef>
              <a:spcAft>
                <a:spcPts val="0"/>
              </a:spcAft>
              <a:buClr>
                <a:schemeClr val="folHlink"/>
              </a:buClr>
              <a:buSzPts val="1920"/>
              <a:buFont typeface="Arial"/>
              <a:buNone/>
            </a:pPr>
            <a:r>
              <a:t/>
            </a:r>
            <a:endParaRPr b="0" i="0" sz="1800" u="none" cap="none" strike="noStrike">
              <a:solidFill>
                <a:schemeClr val="dk1"/>
              </a:solidFill>
              <a:latin typeface="Arial"/>
              <a:ea typeface="Arial"/>
              <a:cs typeface="Arial"/>
              <a:sym typeface="Arial"/>
            </a:endParaRPr>
          </a:p>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Lazerin biyolojik dokularda fotokimyasal, termal, iyonizan etkileri vardır.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Shape 127"/>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Tahoma"/>
              <a:buNone/>
            </a:pPr>
            <a:r>
              <a:rPr i="0" lang="en-US" sz="4400" u="none" cap="none" strike="noStrike">
                <a:solidFill>
                  <a:schemeClr val="accent2"/>
                </a:solidFill>
              </a:rPr>
              <a:t>Lazer türleri</a:t>
            </a:r>
            <a:endParaRPr i="0" sz="1800" u="none" cap="none" strike="noStrike">
              <a:solidFill>
                <a:schemeClr val="accent2"/>
              </a:solidFill>
            </a:endParaRPr>
          </a:p>
        </p:txBody>
      </p:sp>
      <p:sp>
        <p:nvSpPr>
          <p:cNvPr id="128" name="Shape 128"/>
          <p:cNvSpPr txBox="1"/>
          <p:nvPr>
            <p:ph idx="1" type="body"/>
          </p:nvPr>
        </p:nvSpPr>
        <p:spPr>
          <a:xfrm>
            <a:off x="1187450" y="1989137"/>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480"/>
              </a:spcBef>
              <a:spcAft>
                <a:spcPts val="0"/>
              </a:spcAft>
              <a:buClr>
                <a:schemeClr val="folHlink"/>
              </a:buClr>
              <a:buSzPts val="1440"/>
              <a:buFont typeface="Arial"/>
              <a:buChar char="■"/>
            </a:pPr>
            <a:r>
              <a:rPr b="0" i="0" lang="en-US" sz="2400" u="none" cap="none" strike="noStrike">
                <a:solidFill>
                  <a:schemeClr val="dk1"/>
                </a:solidFill>
              </a:rPr>
              <a:t>Tıp alanında  Lazer tedavisi  sınıflandırılması;</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440"/>
              <a:buFont typeface="Arial"/>
              <a:buChar char="■"/>
            </a:pPr>
            <a:r>
              <a:rPr b="0" i="0" lang="en-US" sz="2400" u="none" cap="none" strike="noStrike">
                <a:solidFill>
                  <a:schemeClr val="dk1"/>
                </a:solidFill>
              </a:rPr>
              <a:t>Kullanım şekline göre:</a:t>
            </a:r>
            <a:endParaRPr b="0" i="0" sz="1800" u="none" cap="none" strike="noStrike">
              <a:solidFill>
                <a:schemeClr val="dk1"/>
              </a:solidFill>
            </a:endParaRPr>
          </a:p>
          <a:p>
            <a:pPr indent="-285750" lvl="1" marL="742950" marR="0" rtl="0" algn="l">
              <a:lnSpc>
                <a:spcPct val="80000"/>
              </a:lnSpc>
              <a:spcBef>
                <a:spcPts val="0"/>
              </a:spcBef>
              <a:spcAft>
                <a:spcPts val="0"/>
              </a:spcAft>
              <a:buClr>
                <a:schemeClr val="hlink"/>
              </a:buClr>
              <a:buSzPts val="1100"/>
              <a:buFont typeface="Arial"/>
              <a:buChar char="■"/>
            </a:pPr>
            <a:r>
              <a:rPr b="0" i="0" lang="en-US" sz="2000" u="none" cap="none" strike="noStrike">
                <a:solidFill>
                  <a:schemeClr val="dk1"/>
                </a:solidFill>
              </a:rPr>
              <a:t>Biyostimülasyon lazerler</a:t>
            </a:r>
            <a:endParaRPr b="0" i="0" sz="1800" u="none" cap="none" strike="noStrike">
              <a:solidFill>
                <a:schemeClr val="dk1"/>
              </a:solidFill>
            </a:endParaRPr>
          </a:p>
          <a:p>
            <a:pPr indent="-285750" lvl="1" marL="742950" marR="0" rtl="0" algn="l">
              <a:lnSpc>
                <a:spcPct val="80000"/>
              </a:lnSpc>
              <a:spcBef>
                <a:spcPts val="0"/>
              </a:spcBef>
              <a:spcAft>
                <a:spcPts val="0"/>
              </a:spcAft>
              <a:buClr>
                <a:schemeClr val="hlink"/>
              </a:buClr>
              <a:buSzPts val="1100"/>
              <a:buFont typeface="Arial"/>
              <a:buChar char="■"/>
            </a:pPr>
            <a:r>
              <a:rPr b="0" i="0" lang="en-US" sz="2000" u="none" cap="none" strike="noStrike">
                <a:solidFill>
                  <a:schemeClr val="dk1"/>
                </a:solidFill>
              </a:rPr>
              <a:t>Cerrahi lazerler</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440"/>
              <a:buFont typeface="Arial"/>
              <a:buChar char="■"/>
            </a:pPr>
            <a:r>
              <a:rPr b="0" i="0" lang="en-US" sz="2400" u="none" cap="none" strike="noStrike">
                <a:solidFill>
                  <a:schemeClr val="dk1"/>
                </a:solidFill>
              </a:rPr>
              <a:t>Gücüne göre:</a:t>
            </a:r>
            <a:endParaRPr b="0" i="0" sz="1800" u="none" cap="none" strike="noStrike">
              <a:solidFill>
                <a:schemeClr val="dk1"/>
              </a:solidFill>
            </a:endParaRPr>
          </a:p>
          <a:p>
            <a:pPr indent="-285750" lvl="1" marL="742950" marR="0" rtl="0" algn="l">
              <a:lnSpc>
                <a:spcPct val="80000"/>
              </a:lnSpc>
              <a:spcBef>
                <a:spcPts val="0"/>
              </a:spcBef>
              <a:spcAft>
                <a:spcPts val="0"/>
              </a:spcAft>
              <a:buClr>
                <a:schemeClr val="hlink"/>
              </a:buClr>
              <a:buSzPts val="1100"/>
              <a:buFont typeface="Arial"/>
              <a:buChar char="■"/>
            </a:pPr>
            <a:r>
              <a:rPr b="0" i="0" lang="en-US" sz="2000" u="none" cap="none" strike="noStrike">
                <a:solidFill>
                  <a:schemeClr val="dk1"/>
                </a:solidFill>
              </a:rPr>
              <a:t>Soft-yumuşak (Düşük Yoğunlukta Lazer/DYL) </a:t>
            </a:r>
            <a:endParaRPr b="0" i="0" sz="1800" u="none" cap="none" strike="noStrike">
              <a:solidFill>
                <a:schemeClr val="dk1"/>
              </a:solidFill>
            </a:endParaRPr>
          </a:p>
          <a:p>
            <a:pPr indent="-285750" lvl="1" marL="742950" marR="0" rtl="0" algn="l">
              <a:lnSpc>
                <a:spcPct val="80000"/>
              </a:lnSpc>
              <a:spcBef>
                <a:spcPts val="0"/>
              </a:spcBef>
              <a:spcAft>
                <a:spcPts val="0"/>
              </a:spcAft>
              <a:buClr>
                <a:schemeClr val="hlink"/>
              </a:buClr>
              <a:buSzPts val="1100"/>
              <a:buFont typeface="Arial"/>
              <a:buChar char="■"/>
            </a:pPr>
            <a:r>
              <a:rPr b="0" i="0" lang="en-US" sz="2000" u="none" cap="none" strike="noStrike">
                <a:solidFill>
                  <a:schemeClr val="dk1"/>
                </a:solidFill>
              </a:rPr>
              <a:t>Hard /sert-güçlü  Lazerler</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440"/>
              <a:buFont typeface="Arial"/>
              <a:buChar char="■"/>
            </a:pPr>
            <a:r>
              <a:rPr b="0" i="0" lang="en-US" sz="2400" u="none" cap="none" strike="noStrike">
                <a:solidFill>
                  <a:schemeClr val="dk1"/>
                </a:solidFill>
              </a:rPr>
              <a:t>Lazer ışınının  elde ediliş şekline göre.</a:t>
            </a:r>
            <a:endParaRPr b="0" i="0" sz="1800" u="none" cap="none" strike="noStrike">
              <a:solidFill>
                <a:schemeClr val="dk1"/>
              </a:solidFill>
            </a:endParaRPr>
          </a:p>
          <a:p>
            <a:pPr indent="-285750" lvl="1" marL="742950" marR="0" rtl="0" algn="l">
              <a:lnSpc>
                <a:spcPct val="80000"/>
              </a:lnSpc>
              <a:spcBef>
                <a:spcPts val="0"/>
              </a:spcBef>
              <a:spcAft>
                <a:spcPts val="0"/>
              </a:spcAft>
              <a:buClr>
                <a:schemeClr val="hlink"/>
              </a:buClr>
              <a:buSzPts val="1100"/>
              <a:buFont typeface="Arial"/>
              <a:buChar char="■"/>
            </a:pPr>
            <a:r>
              <a:rPr b="0" i="0" lang="en-US" sz="2000" u="none" cap="none" strike="noStrike">
                <a:solidFill>
                  <a:schemeClr val="dk1"/>
                </a:solidFill>
              </a:rPr>
              <a:t>Yarıiletken / diyot lazerler (GaAlAs,GaAs..)</a:t>
            </a:r>
            <a:endParaRPr b="0" i="0" sz="1800" u="none" cap="none" strike="noStrike">
              <a:solidFill>
                <a:schemeClr val="dk1"/>
              </a:solidFill>
            </a:endParaRPr>
          </a:p>
          <a:p>
            <a:pPr indent="-285750" lvl="1" marL="742950" marR="0" rtl="0" algn="l">
              <a:lnSpc>
                <a:spcPct val="80000"/>
              </a:lnSpc>
              <a:spcBef>
                <a:spcPts val="0"/>
              </a:spcBef>
              <a:spcAft>
                <a:spcPts val="0"/>
              </a:spcAft>
              <a:buClr>
                <a:schemeClr val="hlink"/>
              </a:buClr>
              <a:buSzPts val="1100"/>
              <a:buFont typeface="Arial"/>
              <a:buChar char="■"/>
            </a:pPr>
            <a:r>
              <a:rPr b="0" i="0" lang="en-US" sz="2000" u="none" cap="none" strike="noStrike">
                <a:solidFill>
                  <a:schemeClr val="dk1"/>
                </a:solidFill>
              </a:rPr>
              <a:t>Gaz lazerler (HeNe, CO2,Argon…vs)</a:t>
            </a:r>
            <a:endParaRPr b="0" i="0" sz="1800" u="none" cap="none" strike="noStrike">
              <a:solidFill>
                <a:schemeClr val="dk1"/>
              </a:solidFill>
            </a:endParaRPr>
          </a:p>
          <a:p>
            <a:pPr indent="-285750" lvl="1" marL="742950" marR="0" rtl="0" algn="l">
              <a:lnSpc>
                <a:spcPct val="80000"/>
              </a:lnSpc>
              <a:spcBef>
                <a:spcPts val="0"/>
              </a:spcBef>
              <a:spcAft>
                <a:spcPts val="0"/>
              </a:spcAft>
              <a:buClr>
                <a:schemeClr val="hlink"/>
              </a:buClr>
              <a:buSzPts val="1100"/>
              <a:buFont typeface="Arial"/>
              <a:buChar char="■"/>
            </a:pPr>
            <a:r>
              <a:rPr b="0" i="0" lang="en-US" sz="2000" u="none" cap="none" strike="noStrike">
                <a:solidFill>
                  <a:schemeClr val="dk1"/>
                </a:solidFill>
              </a:rPr>
              <a:t>Kristal lazerler</a:t>
            </a:r>
            <a:endParaRPr b="0" i="0" sz="1800" u="none" cap="none" strike="noStrike">
              <a:solidFill>
                <a:schemeClr val="dk1"/>
              </a:solidFill>
            </a:endParaRPr>
          </a:p>
          <a:p>
            <a:pPr indent="-285750" lvl="1" marL="742950" marR="0" rtl="0" algn="l">
              <a:lnSpc>
                <a:spcPct val="80000"/>
              </a:lnSpc>
              <a:spcBef>
                <a:spcPts val="0"/>
              </a:spcBef>
              <a:spcAft>
                <a:spcPts val="0"/>
              </a:spcAft>
              <a:buClr>
                <a:schemeClr val="hlink"/>
              </a:buClr>
              <a:buSzPts val="1100"/>
              <a:buFont typeface="Arial"/>
              <a:buChar char="■"/>
            </a:pPr>
            <a:r>
              <a:rPr b="0" i="0" lang="en-US" sz="2000" u="none" cap="none" strike="noStrike">
                <a:solidFill>
                  <a:schemeClr val="dk1"/>
                </a:solidFill>
              </a:rPr>
              <a:t> Dye/ Boya lazerler</a:t>
            </a:r>
            <a:endParaRPr b="0" i="0" sz="1800" u="none" cap="none" strike="noStrike">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Shape 133"/>
          <p:cNvSpPr txBox="1"/>
          <p:nvPr>
            <p:ph type="title"/>
          </p:nvPr>
        </p:nvSpPr>
        <p:spPr>
          <a:xfrm>
            <a:off x="1150925" y="214307"/>
            <a:ext cx="7793100" cy="663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rPr>
              <a:t>Lazer türleri</a:t>
            </a:r>
            <a:endParaRPr i="0" sz="1800" u="none" cap="none" strike="noStrike">
              <a:solidFill>
                <a:schemeClr val="accent2"/>
              </a:solidFill>
            </a:endParaRPr>
          </a:p>
        </p:txBody>
      </p:sp>
      <p:sp>
        <p:nvSpPr>
          <p:cNvPr id="134" name="Shape 134"/>
          <p:cNvSpPr txBox="1"/>
          <p:nvPr>
            <p:ph idx="1" type="body"/>
          </p:nvPr>
        </p:nvSpPr>
        <p:spPr>
          <a:xfrm>
            <a:off x="359475" y="877900"/>
            <a:ext cx="8595600" cy="5254500"/>
          </a:xfrm>
          <a:prstGeom prst="rect">
            <a:avLst/>
          </a:prstGeom>
          <a:noFill/>
          <a:ln>
            <a:noFill/>
          </a:ln>
        </p:spPr>
        <p:txBody>
          <a:bodyPr anchorCtr="0" anchor="t" bIns="45700" lIns="91425" spcFirstLastPara="1" rIns="91425" wrap="square" tIns="45700">
            <a:noAutofit/>
          </a:bodyPr>
          <a:lstStyle/>
          <a:p>
            <a:pPr indent="0" lvl="0" marL="0" marR="0" rtl="0" algn="l">
              <a:spcBef>
                <a:spcPts val="640"/>
              </a:spcBef>
              <a:spcAft>
                <a:spcPts val="0"/>
              </a:spcAft>
              <a:buNone/>
            </a:pPr>
            <a:r>
              <a:rPr b="1" i="0" lang="en-US" sz="2400" u="none" cap="none" strike="noStrike">
                <a:solidFill>
                  <a:schemeClr val="accent6"/>
                </a:solidFill>
              </a:rPr>
              <a:t>1) Katı ya da kristal lazerler</a:t>
            </a:r>
            <a:r>
              <a:rPr b="1" lang="en-US" sz="2400">
                <a:solidFill>
                  <a:schemeClr val="accent6"/>
                </a:solidFill>
              </a:rPr>
              <a:t>:</a:t>
            </a:r>
            <a:r>
              <a:rPr b="0" i="0" lang="en-US" sz="2400" u="none" cap="none" strike="noStrike">
                <a:solidFill>
                  <a:schemeClr val="dk1"/>
                </a:solidFill>
              </a:rPr>
              <a:t> en güçlü çıkışa sahip lazerlerdir.</a:t>
            </a:r>
            <a:endParaRPr b="0" i="0" sz="2400" u="none" cap="none" strike="noStrike">
              <a:solidFill>
                <a:schemeClr val="dk1"/>
              </a:solidFill>
            </a:endParaRPr>
          </a:p>
          <a:p>
            <a:pPr indent="457200" lvl="0" marL="0" marR="0" rtl="0" algn="l">
              <a:spcBef>
                <a:spcPts val="640"/>
              </a:spcBef>
              <a:spcAft>
                <a:spcPts val="0"/>
              </a:spcAft>
              <a:buNone/>
            </a:pPr>
            <a:r>
              <a:rPr b="0" i="0" lang="en-US" sz="2400" u="none" cap="none" strike="noStrike">
                <a:solidFill>
                  <a:schemeClr val="dk1"/>
                </a:solidFill>
              </a:rPr>
              <a:t>A) yakut lazeri</a:t>
            </a:r>
            <a:endParaRPr b="0" i="0" sz="2400" u="none" cap="none" strike="noStrike">
              <a:solidFill>
                <a:schemeClr val="dk1"/>
              </a:solidFill>
            </a:endParaRPr>
          </a:p>
          <a:p>
            <a:pPr indent="457200" lvl="0" marL="0" marR="0" rtl="0" algn="l">
              <a:spcBef>
                <a:spcPts val="640"/>
              </a:spcBef>
              <a:spcAft>
                <a:spcPts val="0"/>
              </a:spcAft>
              <a:buNone/>
            </a:pPr>
            <a:r>
              <a:rPr b="0" i="0" lang="en-US" sz="2400" u="none" cap="none" strike="noStrike">
                <a:solidFill>
                  <a:schemeClr val="dk1"/>
                </a:solidFill>
              </a:rPr>
              <a:t>B) neodymium yttrium aluminium oxide garnet (Nd:YAG) lazeri</a:t>
            </a:r>
            <a:endParaRPr b="0" i="0" sz="2400" u="none" cap="none" strike="noStrike">
              <a:solidFill>
                <a:schemeClr val="dk1"/>
              </a:solidFill>
            </a:endParaRPr>
          </a:p>
          <a:p>
            <a:pPr indent="0" lvl="0" marL="0" rtl="0">
              <a:spcBef>
                <a:spcPts val="640"/>
              </a:spcBef>
              <a:spcAft>
                <a:spcPts val="0"/>
              </a:spcAft>
              <a:buNone/>
            </a:pPr>
            <a:r>
              <a:rPr b="1" lang="en-US" sz="2400">
                <a:solidFill>
                  <a:schemeClr val="accent6"/>
                </a:solidFill>
              </a:rPr>
              <a:t>2) Gaz lazerler:</a:t>
            </a:r>
            <a:endParaRPr b="1" sz="2400">
              <a:solidFill>
                <a:schemeClr val="accent6"/>
              </a:solidFill>
            </a:endParaRPr>
          </a:p>
          <a:p>
            <a:pPr indent="457200" lvl="0" marL="0" rtl="0">
              <a:spcBef>
                <a:spcPts val="640"/>
              </a:spcBef>
              <a:spcAft>
                <a:spcPts val="0"/>
              </a:spcAft>
              <a:buNone/>
            </a:pPr>
            <a:r>
              <a:rPr lang="en-US" sz="2400"/>
              <a:t>A) Helyum-Neon (He-Ne) lazeri</a:t>
            </a:r>
            <a:endParaRPr sz="2400"/>
          </a:p>
          <a:p>
            <a:pPr indent="457200" lvl="0" marL="0" rtl="0">
              <a:spcBef>
                <a:spcPts val="640"/>
              </a:spcBef>
              <a:spcAft>
                <a:spcPts val="0"/>
              </a:spcAft>
              <a:buNone/>
            </a:pPr>
            <a:r>
              <a:rPr lang="en-US" sz="2400"/>
              <a:t>B) argon lazeri</a:t>
            </a:r>
            <a:endParaRPr sz="2400"/>
          </a:p>
          <a:p>
            <a:pPr indent="457200" lvl="0" marL="0" rtl="0">
              <a:spcBef>
                <a:spcPts val="640"/>
              </a:spcBef>
              <a:spcAft>
                <a:spcPts val="0"/>
              </a:spcAft>
              <a:buNone/>
            </a:pPr>
            <a:r>
              <a:rPr lang="en-US" sz="2400"/>
              <a:t>C) karbondioksit lazeri</a:t>
            </a:r>
            <a:endParaRPr sz="2400"/>
          </a:p>
          <a:p>
            <a:pPr indent="0" lvl="0" marL="0" rtl="0">
              <a:spcBef>
                <a:spcPts val="640"/>
              </a:spcBef>
              <a:spcAft>
                <a:spcPts val="0"/>
              </a:spcAft>
              <a:buNone/>
            </a:pPr>
            <a:r>
              <a:rPr b="1" lang="en-US" sz="2400">
                <a:solidFill>
                  <a:schemeClr val="accent6"/>
                </a:solidFill>
              </a:rPr>
              <a:t>3) Sıvı lazerler: </a:t>
            </a:r>
            <a:r>
              <a:rPr lang="en-US" sz="2400"/>
              <a:t>bu amaçla organik boya maddelerinin genellikle alkol içinde çözündürülmüş eriyikleri kullanılır.</a:t>
            </a:r>
            <a:endParaRPr sz="2400"/>
          </a:p>
          <a:p>
            <a:pPr indent="0" lvl="0" marL="0" rtl="0">
              <a:spcBef>
                <a:spcPts val="640"/>
              </a:spcBef>
              <a:spcAft>
                <a:spcPts val="0"/>
              </a:spcAft>
              <a:buNone/>
            </a:pPr>
            <a:r>
              <a:rPr b="1" lang="en-US" sz="2400">
                <a:solidFill>
                  <a:schemeClr val="accent6"/>
                </a:solidFill>
              </a:rPr>
              <a:t>4) Yarı iletken lazerler: </a:t>
            </a:r>
            <a:r>
              <a:rPr lang="en-US" sz="2400"/>
              <a:t>değişik elektriksel ileti özellikleri olan yarı iletken tabakalardan oluşurlar.</a:t>
            </a:r>
            <a:endParaRPr sz="2400"/>
          </a:p>
          <a:p>
            <a:pPr indent="0" lvl="0" marL="0" rtl="0">
              <a:spcBef>
                <a:spcPts val="640"/>
              </a:spcBef>
              <a:spcAft>
                <a:spcPts val="0"/>
              </a:spcAft>
              <a:buNone/>
            </a:pPr>
            <a:r>
              <a:t/>
            </a:r>
            <a:endParaRPr sz="2400"/>
          </a:p>
          <a:p>
            <a:pPr indent="-220980" lvl="0" marL="342900" marR="0" rtl="0" algn="l">
              <a:spcBef>
                <a:spcPts val="640"/>
              </a:spcBef>
              <a:spcAft>
                <a:spcPts val="0"/>
              </a:spcAft>
              <a:buClr>
                <a:schemeClr val="folHlink"/>
              </a:buClr>
              <a:buSzPts val="1920"/>
              <a:buFont typeface="Arial"/>
              <a:buNone/>
            </a:pPr>
            <a:r>
              <a:t/>
            </a:r>
            <a:endParaRPr b="0" i="0" sz="2400" u="none" cap="none" strike="noStrike">
              <a:solidFill>
                <a:schemeClr val="dk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8" name="Shape 138"/>
        <p:cNvGrpSpPr/>
        <p:nvPr/>
      </p:nvGrpSpPr>
      <p:grpSpPr>
        <a:xfrm>
          <a:off x="0" y="0"/>
          <a:ext cx="0" cy="0"/>
          <a:chOff x="0" y="0"/>
          <a:chExt cx="0" cy="0"/>
        </a:xfrm>
      </p:grpSpPr>
      <p:sp>
        <p:nvSpPr>
          <p:cNvPr id="139" name="Shape 139"/>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latin typeface="Arial"/>
                <a:ea typeface="Arial"/>
                <a:cs typeface="Arial"/>
                <a:sym typeface="Arial"/>
              </a:rPr>
              <a:t>He-Ne Lazeri</a:t>
            </a:r>
            <a:endParaRPr i="0" sz="1800" u="none" cap="none" strike="noStrike">
              <a:solidFill>
                <a:schemeClr val="accent2"/>
              </a:solidFill>
              <a:latin typeface="Arial"/>
              <a:ea typeface="Arial"/>
              <a:cs typeface="Arial"/>
              <a:sym typeface="Arial"/>
            </a:endParaRPr>
          </a:p>
        </p:txBody>
      </p:sp>
      <p:sp>
        <p:nvSpPr>
          <p:cNvPr id="140" name="Shape 140"/>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Neon: lazer gazını</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Helyum: pompalama gazını oluşturur.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Yüksek güçle uygulandıklarında hücrelerin O2 kullanımını değiştirir, hücre aktivitesini etkiler, nekrozlara bile neden olabilir.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2,5 ve 10mV He-Ne lazeri dermatolojide kullanılır.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Kollajen liflerin ve hücrelerin çoğalması gibi bazı histokimyasal değişikliklere yol açar.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Ağrı azaltmada kullanılır.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Shape 145"/>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latin typeface="Arial"/>
                <a:ea typeface="Arial"/>
                <a:cs typeface="Arial"/>
                <a:sym typeface="Arial"/>
              </a:rPr>
              <a:t>Argon Lazeri</a:t>
            </a:r>
            <a:endParaRPr i="0" sz="1800" u="none" cap="none" strike="noStrike">
              <a:solidFill>
                <a:schemeClr val="accent2"/>
              </a:solidFill>
              <a:latin typeface="Arial"/>
              <a:ea typeface="Arial"/>
              <a:cs typeface="Arial"/>
              <a:sym typeface="Arial"/>
            </a:endParaRPr>
          </a:p>
        </p:txBody>
      </p:sp>
      <p:sp>
        <p:nvSpPr>
          <p:cNvPr id="146" name="Shape 146"/>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Mavi-yeşil kuvvetli bir ışık oluşturan bu lazer tipi oftalmolojide kullanılır.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Retina kanamaları, dekolman ve glokom tedavisinde kullanılır.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Gastrointestinal sistemde kanayan ülser, damarların termoregülasyonunda kullanılır.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 name="Shape 43"/>
        <p:cNvGrpSpPr/>
        <p:nvPr/>
      </p:nvGrpSpPr>
      <p:grpSpPr>
        <a:xfrm>
          <a:off x="0" y="0"/>
          <a:ext cx="0" cy="0"/>
          <a:chOff x="0" y="0"/>
          <a:chExt cx="0" cy="0"/>
        </a:xfrm>
      </p:grpSpPr>
      <p:sp>
        <p:nvSpPr>
          <p:cNvPr id="44" name="Shape 44"/>
          <p:cNvSpPr txBox="1"/>
          <p:nvPr>
            <p:ph type="title"/>
          </p:nvPr>
        </p:nvSpPr>
        <p:spPr>
          <a:xfrm>
            <a:off x="1150925" y="214304"/>
            <a:ext cx="7793100" cy="10101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lang="en-US" sz="3200">
                <a:solidFill>
                  <a:schemeClr val="accent2"/>
                </a:solidFill>
              </a:rPr>
              <a:t>Tarihsel Gelişim</a:t>
            </a:r>
            <a:endParaRPr i="0" sz="1800" u="none" cap="none" strike="noStrike">
              <a:solidFill>
                <a:schemeClr val="accent2"/>
              </a:solidFill>
            </a:endParaRPr>
          </a:p>
        </p:txBody>
      </p:sp>
      <p:sp>
        <p:nvSpPr>
          <p:cNvPr id="45" name="Shape 45"/>
          <p:cNvSpPr txBox="1"/>
          <p:nvPr>
            <p:ph idx="1" type="body"/>
          </p:nvPr>
        </p:nvSpPr>
        <p:spPr>
          <a:xfrm>
            <a:off x="1187450" y="1676399"/>
            <a:ext cx="7772400" cy="45609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folHlink"/>
              </a:buClr>
              <a:buSzPts val="1680"/>
              <a:buFont typeface="Arial"/>
              <a:buChar char="•"/>
            </a:pPr>
            <a:r>
              <a:rPr b="0" i="0" lang="en-US" sz="2800" u="none" cap="none" strike="noStrike">
                <a:solidFill>
                  <a:schemeClr val="dk1"/>
                </a:solidFill>
              </a:rPr>
              <a:t>Laser iyonize olmayan elektromanyetik  yüksek konsantrasyonlu ışıktır.</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680"/>
              <a:buFont typeface="Arial"/>
              <a:buChar char="•"/>
            </a:pPr>
            <a:r>
              <a:rPr b="0" i="0" lang="en-US" sz="2800" u="none" cap="none" strike="noStrike">
                <a:solidFill>
                  <a:schemeClr val="dk1"/>
                </a:solidFill>
              </a:rPr>
              <a:t>1960’lı yıllarda doğu bloku ülkelerde yapılan ilk çalışmalar bilimsellikleri tartışmalı olmakla birlikte geniş ilgi alanı uyandırmıştır.</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680"/>
              <a:buFont typeface="Arial"/>
              <a:buChar char="•"/>
            </a:pPr>
            <a:r>
              <a:rPr b="0" i="0" lang="en-US" sz="2800" u="none" cap="none" strike="noStrike">
                <a:solidFill>
                  <a:schemeClr val="dk1"/>
                </a:solidFill>
              </a:rPr>
              <a:t>Düşük yoğunluklu lazerler fiziksel tıp, diş ve spor hekimliği kliniklerinde yaygın olarak kulanılmaya başlanmıştır.</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680"/>
              <a:buFont typeface="Arial"/>
              <a:buChar char="•"/>
            </a:pPr>
            <a:r>
              <a:rPr b="0" i="0" lang="en-US" sz="2800" u="none" cap="none" strike="noStrike">
                <a:solidFill>
                  <a:schemeClr val="dk1"/>
                </a:solidFill>
              </a:rPr>
              <a:t>Özellikle bu bölümlerde yumuşak doku zedelenmeleri, ağrı ve enflamasyonlarda, iyileşmeyen yaraların tedavisinde kullanılır.</a:t>
            </a:r>
            <a:endParaRPr b="0" i="0" sz="1800" u="none" cap="none" strike="noStrike">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0" name="Shape 150"/>
        <p:cNvGrpSpPr/>
        <p:nvPr/>
      </p:nvGrpSpPr>
      <p:grpSpPr>
        <a:xfrm>
          <a:off x="0" y="0"/>
          <a:ext cx="0" cy="0"/>
          <a:chOff x="0" y="0"/>
          <a:chExt cx="0" cy="0"/>
        </a:xfrm>
      </p:grpSpPr>
      <p:sp>
        <p:nvSpPr>
          <p:cNvPr id="151" name="Shape 151"/>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latin typeface="Arial"/>
                <a:ea typeface="Arial"/>
                <a:cs typeface="Arial"/>
                <a:sym typeface="Arial"/>
              </a:rPr>
              <a:t>CO2 Lazeri</a:t>
            </a:r>
            <a:endParaRPr i="0" sz="1800" u="none" cap="none" strike="noStrike">
              <a:solidFill>
                <a:schemeClr val="accent2"/>
              </a:solidFill>
              <a:latin typeface="Arial"/>
              <a:ea typeface="Arial"/>
              <a:cs typeface="Arial"/>
              <a:sym typeface="Arial"/>
            </a:endParaRPr>
          </a:p>
        </p:txBody>
      </p:sp>
      <p:sp>
        <p:nvSpPr>
          <p:cNvPr id="152" name="Shape 152"/>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Suda ve vücut dokularında kolaylıkla emilir.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Cerrahide kullanılır. </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Dokuların en üst tabakaları tarafından absorbe edildiğinden, temiz ve az kanamalı insizyon olanağı sağlar.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Ülserlerde ve kanayan lezyonlarda, yanık debritmanında, epitelyal tümörlerin çıkarılmasında, böbrek taşlarının kırılmasında kullanılmaktadır.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Shape 157"/>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latin typeface="Arial"/>
                <a:ea typeface="Arial"/>
                <a:cs typeface="Arial"/>
                <a:sym typeface="Arial"/>
              </a:rPr>
              <a:t>Neodymium YAG Lazeri</a:t>
            </a:r>
            <a:endParaRPr i="0" sz="1800" u="none" cap="none" strike="noStrike">
              <a:solidFill>
                <a:schemeClr val="accent2"/>
              </a:solidFill>
              <a:latin typeface="Arial"/>
              <a:ea typeface="Arial"/>
              <a:cs typeface="Arial"/>
              <a:sym typeface="Arial"/>
            </a:endParaRPr>
          </a:p>
        </p:txBody>
      </p:sp>
      <p:sp>
        <p:nvSpPr>
          <p:cNvPr id="158" name="Shape 158"/>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64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Tümör tedavisinde ve endoskoplarda kullanılır.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Kas-iskelet sistemi ağrılarında kullanılmaktadır.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2" name="Shape 162"/>
        <p:cNvGrpSpPr/>
        <p:nvPr/>
      </p:nvGrpSpPr>
      <p:grpSpPr>
        <a:xfrm>
          <a:off x="0" y="0"/>
          <a:ext cx="0" cy="0"/>
          <a:chOff x="0" y="0"/>
          <a:chExt cx="0" cy="0"/>
        </a:xfrm>
      </p:grpSpPr>
      <p:sp>
        <p:nvSpPr>
          <p:cNvPr id="163" name="Shape 163"/>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latin typeface="Arial"/>
                <a:ea typeface="Arial"/>
                <a:cs typeface="Arial"/>
                <a:sym typeface="Arial"/>
              </a:rPr>
              <a:t>Enfraruj Lazer</a:t>
            </a:r>
            <a:endParaRPr i="0" sz="1800" u="none" cap="none" strike="noStrike">
              <a:solidFill>
                <a:schemeClr val="accent2"/>
              </a:solidFill>
              <a:latin typeface="Arial"/>
              <a:ea typeface="Arial"/>
              <a:cs typeface="Arial"/>
              <a:sym typeface="Arial"/>
            </a:endParaRPr>
          </a:p>
        </p:txBody>
      </p:sp>
      <p:sp>
        <p:nvSpPr>
          <p:cNvPr id="164" name="Shape 164"/>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64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Görünmez ışık şeklindedir.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Deriye 3,5-4cm kadar girebilirler.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Yüksek tepe ve çıkış güçleri vardır.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Dalha boyları 904nm olup, He-Ne lazerler ile birlikte kullanıldıklarında etkileri daha da artar.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8" name="Shape 168"/>
        <p:cNvGrpSpPr/>
        <p:nvPr/>
      </p:nvGrpSpPr>
      <p:grpSpPr>
        <a:xfrm>
          <a:off x="0" y="0"/>
          <a:ext cx="0" cy="0"/>
          <a:chOff x="0" y="0"/>
          <a:chExt cx="0" cy="0"/>
        </a:xfrm>
      </p:grpSpPr>
      <p:sp>
        <p:nvSpPr>
          <p:cNvPr id="169" name="Shape 169"/>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latin typeface="Arial"/>
                <a:ea typeface="Arial"/>
                <a:cs typeface="Arial"/>
                <a:sym typeface="Arial"/>
              </a:rPr>
              <a:t>Etki mekanizmaları</a:t>
            </a:r>
            <a:endParaRPr i="0" sz="1800" u="none" cap="none" strike="noStrike">
              <a:solidFill>
                <a:schemeClr val="accent2"/>
              </a:solidFill>
              <a:latin typeface="Arial"/>
              <a:ea typeface="Arial"/>
              <a:cs typeface="Arial"/>
              <a:sym typeface="Arial"/>
            </a:endParaRPr>
          </a:p>
        </p:txBody>
      </p:sp>
      <p:sp>
        <p:nvSpPr>
          <p:cNvPr id="170" name="Shape 170"/>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419100" lvl="0" marL="342900" marR="0" rtl="0" algn="l">
              <a:spcBef>
                <a:spcPts val="400"/>
              </a:spcBef>
              <a:spcAft>
                <a:spcPts val="0"/>
              </a:spcAft>
              <a:buClr>
                <a:schemeClr val="folHlink"/>
              </a:buClr>
              <a:buSzPts val="2400"/>
              <a:buFont typeface="Arial"/>
              <a:buChar char="■"/>
            </a:pPr>
            <a:r>
              <a:rPr b="0" i="0" lang="en-US" sz="2400" u="none" cap="none" strike="noStrike">
                <a:solidFill>
                  <a:schemeClr val="dk1"/>
                </a:solidFill>
                <a:latin typeface="Arial"/>
                <a:ea typeface="Arial"/>
                <a:cs typeface="Arial"/>
                <a:sym typeface="Arial"/>
              </a:rPr>
              <a:t>Argon, CO2 ve neodymium YAG lazerleri genellikle cerrahi girişimlerde kullanılır.</a:t>
            </a:r>
            <a:endParaRPr b="0" i="0" sz="2400" u="none" cap="none" strike="noStrike">
              <a:solidFill>
                <a:schemeClr val="dk1"/>
              </a:solidFill>
              <a:latin typeface="Arial"/>
              <a:ea typeface="Arial"/>
              <a:cs typeface="Arial"/>
              <a:sym typeface="Arial"/>
            </a:endParaRPr>
          </a:p>
          <a:p>
            <a:pPr indent="-419100" lvl="0" marL="342900" marR="0" rtl="0" algn="l">
              <a:spcBef>
                <a:spcPts val="0"/>
              </a:spcBef>
              <a:spcAft>
                <a:spcPts val="0"/>
              </a:spcAft>
              <a:buClr>
                <a:schemeClr val="folHlink"/>
              </a:buClr>
              <a:buSzPts val="2400"/>
              <a:buFont typeface="Arial"/>
              <a:buChar char="■"/>
            </a:pPr>
            <a:r>
              <a:rPr b="0" i="0" lang="en-US" sz="2400" u="none" cap="none" strike="noStrike">
                <a:solidFill>
                  <a:schemeClr val="dk1"/>
                </a:solidFill>
                <a:latin typeface="Arial"/>
                <a:ea typeface="Arial"/>
                <a:cs typeface="Arial"/>
                <a:sym typeface="Arial"/>
              </a:rPr>
              <a:t>Fizik tedavide soğuk veya yumuşak lazer denilen etkilerini atermal yollarla ortaya gösteren düşük yoğunluklu lazerler kullanılır.</a:t>
            </a:r>
            <a:endParaRPr b="0" i="0" sz="2400" u="none" cap="none" strike="noStrike">
              <a:solidFill>
                <a:schemeClr val="dk1"/>
              </a:solidFill>
              <a:latin typeface="Arial"/>
              <a:ea typeface="Arial"/>
              <a:cs typeface="Arial"/>
              <a:sym typeface="Arial"/>
            </a:endParaRPr>
          </a:p>
          <a:p>
            <a:pPr indent="-419100" lvl="0" marL="342900" marR="0" rtl="0" algn="l">
              <a:spcBef>
                <a:spcPts val="0"/>
              </a:spcBef>
              <a:spcAft>
                <a:spcPts val="0"/>
              </a:spcAft>
              <a:buClr>
                <a:schemeClr val="folHlink"/>
              </a:buClr>
              <a:buSzPts val="2400"/>
              <a:buFont typeface="Arial"/>
              <a:buChar char="■"/>
            </a:pPr>
            <a:r>
              <a:rPr b="0" i="0" lang="en-US" sz="2400" u="none" cap="none" strike="noStrike">
                <a:solidFill>
                  <a:schemeClr val="dk1"/>
                </a:solidFill>
                <a:latin typeface="Arial"/>
                <a:ea typeface="Arial"/>
                <a:cs typeface="Arial"/>
                <a:sym typeface="Arial"/>
              </a:rPr>
              <a:t>En çok kullanılanlar 632.8nm dalga boylu He-Ne lazeri  </a:t>
            </a:r>
            <a:endParaRPr b="0" i="0" sz="2400" u="none" cap="none" strike="noStrike">
              <a:solidFill>
                <a:schemeClr val="dk1"/>
              </a:solidFill>
              <a:latin typeface="Arial"/>
              <a:ea typeface="Arial"/>
              <a:cs typeface="Arial"/>
              <a:sym typeface="Arial"/>
            </a:endParaRPr>
          </a:p>
          <a:p>
            <a:pPr indent="-403860" lvl="0" marL="342900" marR="0" rtl="0" algn="l">
              <a:spcBef>
                <a:spcPts val="0"/>
              </a:spcBef>
              <a:spcAft>
                <a:spcPts val="0"/>
              </a:spcAft>
              <a:buClr>
                <a:schemeClr val="folHlink"/>
              </a:buClr>
              <a:buSzPts val="2400"/>
              <a:buFont typeface="Arial"/>
              <a:buChar char="■"/>
            </a:pPr>
            <a:r>
              <a:rPr b="0" i="0" lang="en-US" sz="2400" u="none" cap="none" strike="noStrike">
                <a:solidFill>
                  <a:schemeClr val="dk1"/>
                </a:solidFill>
                <a:latin typeface="Arial"/>
                <a:ea typeface="Arial"/>
                <a:cs typeface="Arial"/>
                <a:sym typeface="Arial"/>
              </a:rPr>
              <a:t>Enfraruj lazeri olan 830nm galyum-Aluminyum- Arsenid lazeridir.</a:t>
            </a:r>
            <a:endParaRPr b="0" i="0" sz="2400" u="none" cap="none" strike="noStrike">
              <a:solidFill>
                <a:schemeClr val="dk1"/>
              </a:solidFill>
              <a:latin typeface="Arial"/>
              <a:ea typeface="Arial"/>
              <a:cs typeface="Arial"/>
              <a:sym typeface="Arial"/>
            </a:endParaRPr>
          </a:p>
          <a:p>
            <a:pPr indent="-403860" lvl="0" marL="342900" marR="0" rtl="0" algn="l">
              <a:spcBef>
                <a:spcPts val="0"/>
              </a:spcBef>
              <a:spcAft>
                <a:spcPts val="0"/>
              </a:spcAft>
              <a:buClr>
                <a:schemeClr val="folHlink"/>
              </a:buClr>
              <a:buSzPts val="2400"/>
              <a:buFont typeface="Arial"/>
              <a:buChar char="■"/>
            </a:pPr>
            <a:r>
              <a:rPr b="0" i="0" lang="en-US" sz="2400" u="none" cap="none" strike="noStrike">
                <a:solidFill>
                  <a:schemeClr val="dk1"/>
                </a:solidFill>
                <a:latin typeface="Arial"/>
                <a:ea typeface="Arial"/>
                <a:cs typeface="Arial"/>
                <a:sym typeface="Arial"/>
              </a:rPr>
              <a:t>Enfraruj lazerler orta güçlü lazerler olmakla birlikte güçleri düşük yoğunluklu He-Ne lazerinkine yakındır.</a:t>
            </a:r>
            <a:endParaRPr b="0" i="0" sz="2400" u="none" cap="none" strike="noStrike">
              <a:solidFill>
                <a:schemeClr val="dk1"/>
              </a:solidFill>
              <a:latin typeface="Arial"/>
              <a:ea typeface="Arial"/>
              <a:cs typeface="Arial"/>
              <a:sym typeface="Arial"/>
            </a:endParaRPr>
          </a:p>
          <a:p>
            <a:pPr indent="-220980" lvl="0" marL="342900" marR="0" rtl="0" algn="l">
              <a:spcBef>
                <a:spcPts val="640"/>
              </a:spcBef>
              <a:spcAft>
                <a:spcPts val="0"/>
              </a:spcAft>
              <a:buClr>
                <a:schemeClr val="folHlink"/>
              </a:buClr>
              <a:buSzPts val="1920"/>
              <a:buFont typeface="Arial"/>
              <a:buNone/>
            </a:pPr>
            <a:r>
              <a:t/>
            </a:r>
            <a:endParaRPr b="0" i="0" sz="2400" u="none" cap="none" strike="noStrike">
              <a:solidFill>
                <a:schemeClr val="dk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4" name="Shape 174"/>
        <p:cNvGrpSpPr/>
        <p:nvPr/>
      </p:nvGrpSpPr>
      <p:grpSpPr>
        <a:xfrm>
          <a:off x="0" y="0"/>
          <a:ext cx="0" cy="0"/>
          <a:chOff x="0" y="0"/>
          <a:chExt cx="0" cy="0"/>
        </a:xfrm>
      </p:grpSpPr>
      <p:sp>
        <p:nvSpPr>
          <p:cNvPr id="175" name="Shape 175"/>
          <p:cNvSpPr txBox="1"/>
          <p:nvPr>
            <p:ph idx="1" type="body"/>
          </p:nvPr>
        </p:nvSpPr>
        <p:spPr>
          <a:xfrm>
            <a:off x="1182687" y="1484312"/>
            <a:ext cx="7772400" cy="46482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Cerrahi lazerlerin etkileri esas olarak ısınmaya bağlıdır.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Düşük yoğunluklu lazerlerin doku ısısını 0.5 dereceden daha az arttırdıklarından, etkilerinin sadece ısınmaya bağlı olmadığı düşünülmektedir.</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Atermik etkilerle kapiller ve lenf dolaşımının arttığı,</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Romatoid sinovyumda proliferasyon oluşturduğu ve hematopoezin uyarıldığı düşünülmektedir.</a:t>
            </a:r>
            <a:endParaRPr b="0" i="0" sz="1800" u="none" cap="none" strike="noStrike">
              <a:solidFill>
                <a:schemeClr val="dk1"/>
              </a:solidFill>
              <a:latin typeface="Arial"/>
              <a:ea typeface="Arial"/>
              <a:cs typeface="Arial"/>
              <a:sym typeface="Arial"/>
            </a:endParaRPr>
          </a:p>
          <a:p>
            <a:pPr indent="-220980" lvl="0" marL="342900" marR="0" rtl="0" algn="l">
              <a:spcBef>
                <a:spcPts val="640"/>
              </a:spcBef>
              <a:spcAft>
                <a:spcPts val="0"/>
              </a:spcAft>
              <a:buClr>
                <a:schemeClr val="folHlink"/>
              </a:buClr>
              <a:buSzPts val="192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Shape 180"/>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181" name="Shape 181"/>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560"/>
              </a:spcBef>
              <a:spcAft>
                <a:spcPts val="0"/>
              </a:spcAft>
              <a:buClr>
                <a:schemeClr val="folHlink"/>
              </a:buClr>
              <a:buSzPts val="1680"/>
              <a:buFont typeface="Arial"/>
              <a:buChar char="■"/>
            </a:pPr>
            <a:r>
              <a:rPr b="0" i="0" lang="en-US" sz="2800" u="none" cap="none" strike="noStrike">
                <a:solidFill>
                  <a:schemeClr val="dk1"/>
                </a:solidFill>
                <a:latin typeface="Arial"/>
                <a:ea typeface="Arial"/>
                <a:cs typeface="Arial"/>
                <a:sym typeface="Arial"/>
              </a:rPr>
              <a:t>Çalışmalarda; tavşanların aşil tendonları üzerine uygulandığında kollojen sentezini arttırdığı</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680"/>
              <a:buFont typeface="Arial"/>
              <a:buChar char="■"/>
            </a:pPr>
            <a:r>
              <a:rPr b="0" i="0" lang="en-US" sz="2800" u="none" cap="none" strike="noStrike">
                <a:solidFill>
                  <a:schemeClr val="dk1"/>
                </a:solidFill>
                <a:latin typeface="Arial"/>
                <a:ea typeface="Arial"/>
                <a:cs typeface="Arial"/>
                <a:sym typeface="Arial"/>
              </a:rPr>
              <a:t>Lökositlerin fagositik faaliyetlerini arttırdığı, mast ve fibroblastik hücreleri arttırdığı gösterilmiştir.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5" name="Shape 185"/>
        <p:cNvGrpSpPr/>
        <p:nvPr/>
      </p:nvGrpSpPr>
      <p:grpSpPr>
        <a:xfrm>
          <a:off x="0" y="0"/>
          <a:ext cx="0" cy="0"/>
          <a:chOff x="0" y="0"/>
          <a:chExt cx="0" cy="0"/>
        </a:xfrm>
      </p:grpSpPr>
      <p:sp>
        <p:nvSpPr>
          <p:cNvPr id="186" name="Shape 186"/>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187" name="Shape 187"/>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640"/>
              </a:spcBef>
              <a:spcAft>
                <a:spcPts val="0"/>
              </a:spcAft>
              <a:buClr>
                <a:schemeClr val="folHlink"/>
              </a:buClr>
              <a:buSzPts val="1920"/>
              <a:buFont typeface="Arial"/>
              <a:buChar char="■"/>
            </a:pPr>
            <a:r>
              <a:rPr b="0" i="0" lang="en-US" sz="3200" u="none" cap="none" strike="noStrike">
                <a:solidFill>
                  <a:schemeClr val="dk1"/>
                </a:solidFill>
              </a:rPr>
              <a:t> DYL Tedavisinin kas iskelet sistemi hastalıklarında etkin kullanımına  dair  araştırmalar yeterli değildir.</a:t>
            </a:r>
            <a:endParaRPr b="0" i="0" sz="1800" u="none" cap="none" strike="noStrike">
              <a:solidFill>
                <a:schemeClr val="dk1"/>
              </a:solidFill>
            </a:endParaRPr>
          </a:p>
          <a:p>
            <a:pPr indent="-342900" lvl="0" marL="342900" marR="0" rtl="0" algn="l">
              <a:spcBef>
                <a:spcPts val="0"/>
              </a:spcBef>
              <a:spcAft>
                <a:spcPts val="0"/>
              </a:spcAft>
              <a:buClr>
                <a:schemeClr val="folHlink"/>
              </a:buClr>
              <a:buSzPts val="1920"/>
              <a:buFont typeface="Arial"/>
              <a:buChar char="■"/>
            </a:pPr>
            <a:r>
              <a:rPr b="0" i="0" lang="en-US" sz="3200" u="none" cap="none" strike="noStrike">
                <a:solidFill>
                  <a:schemeClr val="dk1"/>
                </a:solidFill>
              </a:rPr>
              <a:t> Sonuçlar üzerinde tam bir birlik sağlanamamıştır ve tartışmalıdır. </a:t>
            </a:r>
            <a:endParaRPr b="0" i="0" sz="1800" u="none" cap="none" strike="noStrike">
              <a:solidFill>
                <a:schemeClr val="dk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1" name="Shape 191"/>
        <p:cNvGrpSpPr/>
        <p:nvPr/>
      </p:nvGrpSpPr>
      <p:grpSpPr>
        <a:xfrm>
          <a:off x="0" y="0"/>
          <a:ext cx="0" cy="0"/>
          <a:chOff x="0" y="0"/>
          <a:chExt cx="0" cy="0"/>
        </a:xfrm>
      </p:grpSpPr>
      <p:sp>
        <p:nvSpPr>
          <p:cNvPr id="192" name="Shape 192"/>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193" name="Shape 193"/>
          <p:cNvSpPr txBox="1"/>
          <p:nvPr>
            <p:ph idx="1" type="body"/>
          </p:nvPr>
        </p:nvSpPr>
        <p:spPr>
          <a:xfrm>
            <a:off x="656575" y="1268800"/>
            <a:ext cx="8298600" cy="4863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48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  Gür ve arkadaşlarının  bel ağrılı hastalarda  DYLT uygulaması ile yaptığı çalışmada  ağrıda  azalma ve fonksiyonel düzeyde artış olduğu gösterilmiştir. </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Aynı araştırıcının diz osteoartrit tanısı alan hastalarda yaptığı  bir başka çalışmada     farklı doz ve  süre uygulamaları olmakla beraber  etkin ve güvenli bir tedavi yöntemi olarak bildirmişlerdir .</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 Lazer ile ilişkili yapılan birçok çalışmada analjezik ve antiinflamatuar etki geliştiği gösterilmiştir . Chow ve arkadaşlarının kronik  boyun ağrılı hastalarda  çift kör plasebo kontrollü çalışmada,  üç ayı aşkın bir süreçte ağrı azalmasının olduğu gösterilmiştir (6).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7" name="Shape 197"/>
        <p:cNvGrpSpPr/>
        <p:nvPr/>
      </p:nvGrpSpPr>
      <p:grpSpPr>
        <a:xfrm>
          <a:off x="0" y="0"/>
          <a:ext cx="0" cy="0"/>
          <a:chOff x="0" y="0"/>
          <a:chExt cx="0" cy="0"/>
        </a:xfrm>
      </p:grpSpPr>
      <p:sp>
        <p:nvSpPr>
          <p:cNvPr id="198" name="Shape 198"/>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Tahoma"/>
              <a:buNone/>
            </a:pPr>
            <a:r>
              <a:rPr i="0" lang="en-US" sz="4400" u="none" cap="none" strike="noStrike">
                <a:solidFill>
                  <a:schemeClr val="accent2"/>
                </a:solidFill>
              </a:rPr>
              <a:t>DYLT etki mekanizmaları</a:t>
            </a:r>
            <a:endParaRPr i="0" sz="1800" u="none" cap="none" strike="noStrike">
              <a:solidFill>
                <a:schemeClr val="accent2"/>
              </a:solidFill>
            </a:endParaRPr>
          </a:p>
        </p:txBody>
      </p:sp>
      <p:sp>
        <p:nvSpPr>
          <p:cNvPr id="199" name="Shape 199"/>
          <p:cNvSpPr txBox="1"/>
          <p:nvPr>
            <p:ph idx="1" type="body"/>
          </p:nvPr>
        </p:nvSpPr>
        <p:spPr>
          <a:xfrm>
            <a:off x="508025" y="1726825"/>
            <a:ext cx="8447100" cy="4405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48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Biyolojik sistemlerde  DYLT  etki mekanizması; </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Lazerler dokuda çok az ısınma yaparlar (0.5derece) etki daha çok atermik kabul edilir.</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ATP artışı</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Vaskülarizasyon artışı,kolllojen sentezi artışı ile yara iyileşmesinde rol oynayan biyoaktif maddelerin salınımı ile doku ve ligaman iyileşmesinde artış, mikroorganizmalarda azalma</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Fibroblast proliferasyonunda artma</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Enzimatik aktivitede artış</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Protein sentezinin uyarılması</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Tahoma"/>
              <a:buChar char="■"/>
            </a:pPr>
            <a:r>
              <a:rPr b="0" i="0" lang="en-US" sz="2400" u="none" cap="none" strike="noStrike">
                <a:solidFill>
                  <a:schemeClr val="dk1"/>
                </a:solidFill>
                <a:latin typeface="Tahoma"/>
                <a:ea typeface="Tahoma"/>
                <a:cs typeface="Tahoma"/>
                <a:sym typeface="Tahoma"/>
              </a:rPr>
              <a:t>Deri ve refleks yolların uyarılması</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3" name="Shape 203"/>
        <p:cNvGrpSpPr/>
        <p:nvPr/>
      </p:nvGrpSpPr>
      <p:grpSpPr>
        <a:xfrm>
          <a:off x="0" y="0"/>
          <a:ext cx="0" cy="0"/>
          <a:chOff x="0" y="0"/>
          <a:chExt cx="0" cy="0"/>
        </a:xfrm>
      </p:grpSpPr>
      <p:sp>
        <p:nvSpPr>
          <p:cNvPr id="204" name="Shape 204"/>
          <p:cNvSpPr txBox="1"/>
          <p:nvPr>
            <p:ph idx="4294967295" type="subTitle"/>
          </p:nvPr>
        </p:nvSpPr>
        <p:spPr>
          <a:xfrm>
            <a:off x="1285875" y="1000125"/>
            <a:ext cx="6486525" cy="4638675"/>
          </a:xfrm>
          <a:prstGeom prst="rect">
            <a:avLst/>
          </a:prstGeom>
          <a:noFill/>
          <a:ln>
            <a:noFill/>
          </a:ln>
        </p:spPr>
        <p:txBody>
          <a:bodyPr anchorCtr="0" anchor="t" bIns="45700" lIns="91425" spcFirstLastPara="1" rIns="91425" wrap="square" tIns="45700">
            <a:noAutofit/>
          </a:bodyPr>
          <a:lstStyle/>
          <a:p>
            <a:pPr indent="-83820" lvl="0" marL="0" marR="0" rtl="0" algn="l">
              <a:lnSpc>
                <a:spcPct val="90000"/>
              </a:lnSpc>
              <a:spcBef>
                <a:spcPts val="560"/>
              </a:spcBef>
              <a:spcAft>
                <a:spcPts val="0"/>
              </a:spcAft>
              <a:buClr>
                <a:schemeClr val="folHlink"/>
              </a:buClr>
              <a:buSzPts val="3000"/>
              <a:buFont typeface="Arial"/>
              <a:buChar char="•"/>
            </a:pPr>
            <a:r>
              <a:rPr b="0" i="0" lang="en-US" u="none" cap="none" strike="noStrike">
                <a:solidFill>
                  <a:schemeClr val="dk1"/>
                </a:solidFill>
              </a:rPr>
              <a:t>Antiinflamatuar etki</a:t>
            </a:r>
            <a:endParaRPr b="0" i="0" u="none" cap="none" strike="noStrike">
              <a:solidFill>
                <a:schemeClr val="dk1"/>
              </a:solidFill>
            </a:endParaRPr>
          </a:p>
          <a:p>
            <a:pPr indent="-83820" lvl="0" marL="0" marR="0" rtl="0" algn="l">
              <a:lnSpc>
                <a:spcPct val="90000"/>
              </a:lnSpc>
              <a:spcBef>
                <a:spcPts val="0"/>
              </a:spcBef>
              <a:spcAft>
                <a:spcPts val="0"/>
              </a:spcAft>
              <a:buClr>
                <a:schemeClr val="folHlink"/>
              </a:buClr>
              <a:buSzPts val="3000"/>
              <a:buFont typeface="Arial"/>
              <a:buChar char="•"/>
            </a:pPr>
            <a:r>
              <a:rPr b="0" i="0" lang="en-US" u="none" cap="none" strike="noStrike">
                <a:solidFill>
                  <a:schemeClr val="dk1"/>
                </a:solidFill>
              </a:rPr>
              <a:t>Analjezik etki</a:t>
            </a:r>
            <a:endParaRPr b="0" i="0" u="none" cap="none" strike="noStrike">
              <a:solidFill>
                <a:schemeClr val="dk1"/>
              </a:solidFill>
            </a:endParaRPr>
          </a:p>
          <a:p>
            <a:pPr indent="-83820" lvl="0" marL="0" marR="0" rtl="0" algn="l">
              <a:lnSpc>
                <a:spcPct val="90000"/>
              </a:lnSpc>
              <a:spcBef>
                <a:spcPts val="0"/>
              </a:spcBef>
              <a:spcAft>
                <a:spcPts val="0"/>
              </a:spcAft>
              <a:buClr>
                <a:schemeClr val="folHlink"/>
              </a:buClr>
              <a:buSzPts val="3000"/>
              <a:buFont typeface="Arial"/>
              <a:buChar char="•"/>
            </a:pPr>
            <a:r>
              <a:rPr b="0" i="0" lang="en-US" u="none" cap="none" strike="noStrike">
                <a:solidFill>
                  <a:schemeClr val="dk1"/>
                </a:solidFill>
              </a:rPr>
              <a:t>Spazmolitik etki</a:t>
            </a:r>
            <a:endParaRPr b="0" i="0" u="none" cap="none" strike="noStrike">
              <a:solidFill>
                <a:schemeClr val="dk1"/>
              </a:solidFill>
            </a:endParaRPr>
          </a:p>
          <a:p>
            <a:pPr indent="-83820" lvl="0" marL="0" marR="0" rtl="0" algn="l">
              <a:lnSpc>
                <a:spcPct val="90000"/>
              </a:lnSpc>
              <a:spcBef>
                <a:spcPts val="0"/>
              </a:spcBef>
              <a:spcAft>
                <a:spcPts val="0"/>
              </a:spcAft>
              <a:buClr>
                <a:schemeClr val="folHlink"/>
              </a:buClr>
              <a:buSzPts val="3000"/>
              <a:buFont typeface="Arial"/>
              <a:buChar char="•"/>
            </a:pPr>
            <a:r>
              <a:rPr b="0" i="0" lang="en-US" u="none" cap="none" strike="noStrike">
                <a:solidFill>
                  <a:schemeClr val="dk1"/>
                </a:solidFill>
              </a:rPr>
              <a:t>Vazodilatasyon etkisi</a:t>
            </a:r>
            <a:endParaRPr b="0" i="0" u="none" cap="none" strike="noStrike">
              <a:solidFill>
                <a:schemeClr val="dk1"/>
              </a:solidFill>
            </a:endParaRPr>
          </a:p>
          <a:p>
            <a:pPr indent="-83820" lvl="0" marL="0" marR="0" rtl="0" algn="l">
              <a:lnSpc>
                <a:spcPct val="90000"/>
              </a:lnSpc>
              <a:spcBef>
                <a:spcPts val="0"/>
              </a:spcBef>
              <a:spcAft>
                <a:spcPts val="0"/>
              </a:spcAft>
              <a:buClr>
                <a:schemeClr val="folHlink"/>
              </a:buClr>
              <a:buSzPts val="3000"/>
              <a:buFont typeface="Arial"/>
              <a:buChar char="•"/>
            </a:pPr>
            <a:r>
              <a:rPr lang="en-US">
                <a:solidFill>
                  <a:schemeClr val="dk1"/>
                </a:solidFill>
              </a:rPr>
              <a:t>S</a:t>
            </a:r>
            <a:r>
              <a:rPr b="0" i="0" lang="en-US" u="none" cap="none" strike="noStrike">
                <a:solidFill>
                  <a:schemeClr val="dk1"/>
                </a:solidFill>
              </a:rPr>
              <a:t>inir pleksuslarında asetilkolin salınımı artar.</a:t>
            </a:r>
            <a:endParaRPr b="0" i="0" u="none" cap="none" strike="noStrike">
              <a:solidFill>
                <a:schemeClr val="dk1"/>
              </a:solidFill>
            </a:endParaRPr>
          </a:p>
          <a:p>
            <a:pPr indent="-83820" lvl="0" marL="0" marR="0" rtl="0" algn="l">
              <a:lnSpc>
                <a:spcPct val="90000"/>
              </a:lnSpc>
              <a:spcBef>
                <a:spcPts val="0"/>
              </a:spcBef>
              <a:spcAft>
                <a:spcPts val="0"/>
              </a:spcAft>
              <a:buClr>
                <a:schemeClr val="folHlink"/>
              </a:buClr>
              <a:buSzPts val="3000"/>
              <a:buFont typeface="Arial"/>
              <a:buChar char="•"/>
            </a:pPr>
            <a:r>
              <a:rPr b="0" i="0" lang="en-US" u="none" cap="none" strike="noStrike">
                <a:solidFill>
                  <a:schemeClr val="dk1"/>
                </a:solidFill>
              </a:rPr>
              <a:t>Dokularda endorfin salınımı artar.</a:t>
            </a:r>
            <a:endParaRPr b="0" i="0" u="none" cap="none" strike="noStrike">
              <a:solidFill>
                <a:schemeClr val="dk1"/>
              </a:solidFill>
            </a:endParaRPr>
          </a:p>
          <a:p>
            <a:pPr indent="-83820" lvl="0" marL="0" marR="0" rtl="0" algn="l">
              <a:lnSpc>
                <a:spcPct val="90000"/>
              </a:lnSpc>
              <a:spcBef>
                <a:spcPts val="0"/>
              </a:spcBef>
              <a:spcAft>
                <a:spcPts val="0"/>
              </a:spcAft>
              <a:buClr>
                <a:schemeClr val="folHlink"/>
              </a:buClr>
              <a:buSzPts val="3000"/>
              <a:buFont typeface="Arial"/>
              <a:buChar char="•"/>
            </a:pPr>
            <a:r>
              <a:rPr b="0" i="0" lang="en-US" u="none" cap="none" strike="noStrike">
                <a:solidFill>
                  <a:schemeClr val="dk1"/>
                </a:solidFill>
              </a:rPr>
              <a:t>Seratonin ve endojen opoid salınımını arttırır.</a:t>
            </a:r>
            <a:endParaRPr b="0" i="0" u="none" cap="none" strike="noStrike">
              <a:solidFill>
                <a:schemeClr val="dk1"/>
              </a:solidFill>
            </a:endParaRPr>
          </a:p>
          <a:p>
            <a:pPr indent="-83820" lvl="0" marL="0" marR="0" rtl="0" algn="l">
              <a:lnSpc>
                <a:spcPct val="90000"/>
              </a:lnSpc>
              <a:spcBef>
                <a:spcPts val="0"/>
              </a:spcBef>
              <a:spcAft>
                <a:spcPts val="0"/>
              </a:spcAft>
              <a:buClr>
                <a:schemeClr val="folHlink"/>
              </a:buClr>
              <a:buSzPts val="3000"/>
              <a:buFont typeface="Arial"/>
              <a:buChar char="•"/>
            </a:pPr>
            <a:r>
              <a:rPr b="0" i="0" lang="en-US" u="none" cap="none" strike="noStrike">
                <a:solidFill>
                  <a:schemeClr val="dk1"/>
                </a:solidFill>
              </a:rPr>
              <a:t>Kapiller ve lenf dolaşımını arttırır</a:t>
            </a:r>
            <a:endParaRPr b="0" i="0" u="none" cap="none" strike="noStrike">
              <a:solidFill>
                <a:schemeClr val="dk1"/>
              </a:solidFill>
            </a:endParaRPr>
          </a:p>
          <a:p>
            <a:pPr indent="-236220" lvl="0" marL="342900" marR="0" rtl="0" algn="l">
              <a:lnSpc>
                <a:spcPct val="90000"/>
              </a:lnSpc>
              <a:spcBef>
                <a:spcPts val="560"/>
              </a:spcBef>
              <a:spcAft>
                <a:spcPts val="0"/>
              </a:spcAft>
              <a:buClr>
                <a:schemeClr val="folHlink"/>
              </a:buClr>
              <a:buSzPts val="1680"/>
              <a:buFont typeface="Tahoma"/>
              <a:buNone/>
            </a:pPr>
            <a:r>
              <a:t/>
            </a:r>
            <a:endParaRPr b="0" i="0" u="none" cap="none" strike="noStrike">
              <a:solidFill>
                <a:schemeClr val="dk1"/>
              </a:solidFill>
            </a:endParaRPr>
          </a:p>
          <a:p>
            <a:pPr indent="-236220" lvl="0" marL="342900" marR="0" rtl="0" algn="l">
              <a:lnSpc>
                <a:spcPct val="90000"/>
              </a:lnSpc>
              <a:spcBef>
                <a:spcPts val="560"/>
              </a:spcBef>
              <a:spcAft>
                <a:spcPts val="0"/>
              </a:spcAft>
              <a:buClr>
                <a:schemeClr val="folHlink"/>
              </a:buClr>
              <a:buSzPts val="1680"/>
              <a:buFont typeface="Tahoma"/>
              <a:buNone/>
            </a:pPr>
            <a:r>
              <a:t/>
            </a:r>
            <a:endParaRPr b="0" i="0" u="none" cap="none" strike="noStrike">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 name="Shape 49"/>
        <p:cNvGrpSpPr/>
        <p:nvPr/>
      </p:nvGrpSpPr>
      <p:grpSpPr>
        <a:xfrm>
          <a:off x="0" y="0"/>
          <a:ext cx="0" cy="0"/>
          <a:chOff x="0" y="0"/>
          <a:chExt cx="0" cy="0"/>
        </a:xfrm>
      </p:grpSpPr>
      <p:sp>
        <p:nvSpPr>
          <p:cNvPr id="50" name="Shape 50"/>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51" name="Shape 51"/>
          <p:cNvSpPr txBox="1"/>
          <p:nvPr>
            <p:ph idx="1" type="body"/>
          </p:nvPr>
        </p:nvSpPr>
        <p:spPr>
          <a:xfrm>
            <a:off x="1182675" y="1367823"/>
            <a:ext cx="7772400" cy="4764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400"/>
              </a:spcBef>
              <a:spcAft>
                <a:spcPts val="0"/>
              </a:spcAft>
              <a:buClr>
                <a:schemeClr val="folHlink"/>
              </a:buClr>
              <a:buSzPts val="1200"/>
              <a:buFont typeface="Arial"/>
              <a:buChar char="■"/>
            </a:pPr>
            <a:r>
              <a:rPr b="0" i="0" lang="en-US" sz="2000" u="none" cap="none" strike="noStrike">
                <a:solidFill>
                  <a:schemeClr val="dk1"/>
                </a:solidFill>
              </a:rPr>
              <a:t>LASER terimi dilimizde “yoğunlaştırılmış ışık” olarak tanımlanır.</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200"/>
              <a:buFont typeface="Arial"/>
              <a:buChar char="■"/>
            </a:pPr>
            <a:r>
              <a:rPr b="0" i="0" lang="en-US" sz="2000" u="none" cap="none" strike="noStrike">
                <a:solidFill>
                  <a:schemeClr val="dk1"/>
                </a:solidFill>
              </a:rPr>
              <a:t>Lazer, İngilizce “</a:t>
            </a:r>
            <a:r>
              <a:rPr b="1" i="0" lang="en-US" sz="2000" u="none" cap="none" strike="noStrike">
                <a:solidFill>
                  <a:schemeClr val="dk1"/>
                </a:solidFill>
              </a:rPr>
              <a:t>L</a:t>
            </a:r>
            <a:r>
              <a:rPr b="0" i="0" lang="en-US" sz="2000" u="none" cap="none" strike="noStrike">
                <a:solidFill>
                  <a:schemeClr val="dk1"/>
                </a:solidFill>
              </a:rPr>
              <a:t>ight </a:t>
            </a:r>
            <a:r>
              <a:rPr b="1" i="0" lang="en-US" sz="2000" u="none" cap="none" strike="noStrike">
                <a:solidFill>
                  <a:schemeClr val="dk1"/>
                </a:solidFill>
              </a:rPr>
              <a:t>A</a:t>
            </a:r>
            <a:r>
              <a:rPr b="0" i="0" lang="en-US" sz="2000" u="none" cap="none" strike="noStrike">
                <a:solidFill>
                  <a:schemeClr val="dk1"/>
                </a:solidFill>
              </a:rPr>
              <a:t>mplification of </a:t>
            </a:r>
            <a:r>
              <a:rPr b="1" i="0" lang="en-US" sz="2000" u="none" cap="none" strike="noStrike">
                <a:solidFill>
                  <a:schemeClr val="dk1"/>
                </a:solidFill>
              </a:rPr>
              <a:t>S</a:t>
            </a:r>
            <a:r>
              <a:rPr b="0" i="0" lang="en-US" sz="2000" u="none" cap="none" strike="noStrike">
                <a:solidFill>
                  <a:schemeClr val="dk1"/>
                </a:solidFill>
              </a:rPr>
              <a:t>timulated </a:t>
            </a:r>
            <a:r>
              <a:rPr b="1" i="0" lang="en-US" sz="2000" u="none" cap="none" strike="noStrike">
                <a:solidFill>
                  <a:schemeClr val="dk1"/>
                </a:solidFill>
              </a:rPr>
              <a:t>E</a:t>
            </a:r>
            <a:r>
              <a:rPr b="0" i="0" lang="en-US" sz="2000" u="none" cap="none" strike="noStrike">
                <a:solidFill>
                  <a:schemeClr val="dk1"/>
                </a:solidFill>
              </a:rPr>
              <a:t>mission of </a:t>
            </a:r>
            <a:r>
              <a:rPr b="1" i="0" lang="en-US" sz="2000" u="none" cap="none" strike="noStrike">
                <a:solidFill>
                  <a:schemeClr val="dk1"/>
                </a:solidFill>
              </a:rPr>
              <a:t>R</a:t>
            </a:r>
            <a:r>
              <a:rPr b="0" i="0" lang="en-US" sz="2000" u="none" cap="none" strike="noStrike">
                <a:solidFill>
                  <a:schemeClr val="dk1"/>
                </a:solidFill>
              </a:rPr>
              <a:t>adiation” ifadesindeki kelimelerin, kalın harflerle gösterilen baş harflerinden meydana gelmiştir.  Lazer iyonize olmayan elektromanyetik  yüksek konsantrasyonlu ışıktır. </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200"/>
              <a:buFont typeface="Arial"/>
              <a:buChar char="■"/>
            </a:pPr>
            <a:r>
              <a:rPr b="0" i="0" lang="en-US" sz="2000" u="none" cap="none" strike="noStrike">
                <a:solidFill>
                  <a:schemeClr val="dk1"/>
                </a:solidFill>
              </a:rPr>
              <a:t>İlk lazer aleti 1960da MAİMAN tarafından yapılmıştır.</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200"/>
              <a:buFont typeface="Arial"/>
              <a:buChar char="■"/>
            </a:pPr>
            <a:r>
              <a:rPr b="0" i="0" lang="en-US" sz="2000" u="none" cap="none" strike="noStrike">
                <a:solidFill>
                  <a:schemeClr val="dk1"/>
                </a:solidFill>
              </a:rPr>
              <a:t>Boltzman prensibine göre alt enerji seviyesinde üst enerji seviyesinden daima daha fazla atom bulunur. Lazer için bunun tersine çevrilmesi gerekir.</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200"/>
              <a:buFont typeface="Arial"/>
              <a:buChar char="■"/>
            </a:pPr>
            <a:r>
              <a:rPr b="0" i="0" lang="en-US" sz="2000" u="none" cap="none" strike="noStrike">
                <a:solidFill>
                  <a:schemeClr val="dk1"/>
                </a:solidFill>
              </a:rPr>
              <a:t>Alt enerji seviyesine temel durum üst enerji seviyesine uyarılmış durum denir. </a:t>
            </a:r>
            <a:endParaRPr b="0" i="0" sz="1800" u="none" cap="none" strike="noStrike">
              <a:solidFill>
                <a:schemeClr val="dk1"/>
              </a:solidFill>
            </a:endParaRPr>
          </a:p>
          <a:p>
            <a:pPr indent="-342900" lvl="0" marL="342900" marR="0" rtl="0" algn="l">
              <a:lnSpc>
                <a:spcPct val="80000"/>
              </a:lnSpc>
              <a:spcBef>
                <a:spcPts val="0"/>
              </a:spcBef>
              <a:spcAft>
                <a:spcPts val="0"/>
              </a:spcAft>
              <a:buClr>
                <a:schemeClr val="folHlink"/>
              </a:buClr>
              <a:buSzPts val="1200"/>
              <a:buFont typeface="Arial"/>
              <a:buChar char="■"/>
            </a:pPr>
            <a:r>
              <a:rPr b="0" i="0" lang="en-US" sz="2000" u="none" cap="none" strike="noStrike">
                <a:solidFill>
                  <a:schemeClr val="dk1"/>
                </a:solidFill>
              </a:rPr>
              <a:t>Uyarılmış atom uygun dalga boyunda bir başka radyasyon alanına konursa foton salarak temel duruma geçmek için uyarılmış olur.</a:t>
            </a:r>
            <a:endParaRPr b="0" i="0" sz="1800" u="none" cap="none" strike="noStrike">
              <a:solidFill>
                <a:schemeClr val="dk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Shape 209"/>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latin typeface="Arial"/>
                <a:ea typeface="Arial"/>
                <a:cs typeface="Arial"/>
                <a:sym typeface="Arial"/>
              </a:rPr>
              <a:t>Endikasyonlar</a:t>
            </a:r>
            <a:endParaRPr i="0" sz="1800" u="none" cap="none" strike="noStrike">
              <a:solidFill>
                <a:schemeClr val="accent2"/>
              </a:solidFill>
              <a:latin typeface="Arial"/>
              <a:ea typeface="Arial"/>
              <a:cs typeface="Arial"/>
              <a:sym typeface="Arial"/>
            </a:endParaRPr>
          </a:p>
        </p:txBody>
      </p:sp>
      <p:sp>
        <p:nvSpPr>
          <p:cNvPr id="210" name="Shape 210"/>
          <p:cNvSpPr txBox="1"/>
          <p:nvPr>
            <p:ph idx="1" type="body"/>
          </p:nvPr>
        </p:nvSpPr>
        <p:spPr>
          <a:xfrm>
            <a:off x="473025" y="1837025"/>
            <a:ext cx="8199600" cy="46161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48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Oftalmolojide: glokom ve sekonder katarakt</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Cerrahide: elektrokoter ve tümör tedavisinde</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Dermatolojide: hemanjiom, telenjektazilerde</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Dekübit ülserlerinde, yara iyileşmesinde kullanılır.</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Düşük güçlü lazerlerde ağrı azalması, kollogen sentezi ve vaskülarizasyon artışı yapar. Yara iyileşmesini arttırır.</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Yapılan çalışmalarda düşük güçlü lazerler sinir pleksuslarında asetilkolin salınmını azaltmış, dokularda endorfin salgısı artmış, seratonin ve opiyat salınımını arttırarak analjezi sağlarlar.</a:t>
            </a:r>
            <a:endParaRPr b="0" i="0" sz="2400" u="none" cap="none" strike="noStrike">
              <a:solidFill>
                <a:schemeClr val="dk1"/>
              </a:solidFill>
              <a:latin typeface="Arial"/>
              <a:ea typeface="Arial"/>
              <a:cs typeface="Arial"/>
              <a:sym typeface="Arial"/>
            </a:endParaRPr>
          </a:p>
          <a:p>
            <a:pPr indent="-342900" lvl="0" marL="342900" rtl="0">
              <a:spcBef>
                <a:spcPts val="0"/>
              </a:spcBef>
              <a:spcAft>
                <a:spcPts val="0"/>
              </a:spcAft>
              <a:buClr>
                <a:schemeClr val="folHlink"/>
              </a:buClr>
              <a:buSzPts val="1440"/>
              <a:buFont typeface="Arial"/>
              <a:buChar char="■"/>
            </a:pPr>
            <a:r>
              <a:rPr lang="en-US" sz="2400"/>
              <a:t>Boyun ağrılarında, miyofasial ağrılarda ağrı üzerine olumlu etkileri bulunmuştur.</a:t>
            </a:r>
            <a:endParaRPr sz="1800"/>
          </a:p>
          <a:p>
            <a:pPr indent="0" lvl="0" marL="0" marR="0" rtl="0" algn="l">
              <a:lnSpc>
                <a:spcPct val="90000"/>
              </a:lnSpc>
              <a:spcBef>
                <a:spcPts val="480"/>
              </a:spcBef>
              <a:spcAft>
                <a:spcPts val="0"/>
              </a:spcAft>
              <a:buNone/>
            </a:pPr>
            <a:r>
              <a:t/>
            </a:r>
            <a:endParaRPr sz="2400"/>
          </a:p>
          <a:p>
            <a:pPr indent="-220980" lvl="0" marL="342900" marR="0" rtl="0" algn="l">
              <a:spcBef>
                <a:spcPts val="640"/>
              </a:spcBef>
              <a:spcAft>
                <a:spcPts val="0"/>
              </a:spcAft>
              <a:buClr>
                <a:schemeClr val="folHlink"/>
              </a:buClr>
              <a:buSzPts val="192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4" name="Shape 214"/>
        <p:cNvGrpSpPr/>
        <p:nvPr/>
      </p:nvGrpSpPr>
      <p:grpSpPr>
        <a:xfrm>
          <a:off x="0" y="0"/>
          <a:ext cx="0" cy="0"/>
          <a:chOff x="0" y="0"/>
          <a:chExt cx="0" cy="0"/>
        </a:xfrm>
      </p:grpSpPr>
      <p:sp>
        <p:nvSpPr>
          <p:cNvPr id="215" name="Shape 215"/>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i="0" lang="en-US" sz="4400" u="none" cap="none" strike="noStrike">
                <a:solidFill>
                  <a:schemeClr val="accent2"/>
                </a:solidFill>
                <a:latin typeface="Arial"/>
                <a:ea typeface="Arial"/>
                <a:cs typeface="Arial"/>
                <a:sym typeface="Arial"/>
              </a:rPr>
              <a:t>Yan etki ve kontrendikasyonlar</a:t>
            </a:r>
            <a:endParaRPr i="0" sz="1800" u="none" cap="none" strike="noStrike">
              <a:solidFill>
                <a:schemeClr val="accent2"/>
              </a:solidFill>
              <a:latin typeface="Arial"/>
              <a:ea typeface="Arial"/>
              <a:cs typeface="Arial"/>
              <a:sym typeface="Arial"/>
            </a:endParaRPr>
          </a:p>
        </p:txBody>
      </p:sp>
      <p:sp>
        <p:nvSpPr>
          <p:cNvPr id="216" name="Shape 216"/>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48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Yan etki azdır.</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Karıncalanma, hafif ertiem, yanma hissi</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Ağrıda artış</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Uyuşukluk</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Cilt döküntüsü yapabilir.</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Çocuklarda kapanmamış fontanellerin üzerine</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Hamilelere</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Kanserli hastaya uygulanmaz.</a:t>
            </a:r>
            <a:endParaRPr b="0" i="0" sz="1800" u="none" cap="none" strike="noStrike">
              <a:solidFill>
                <a:schemeClr val="dk1"/>
              </a:solidFill>
              <a:latin typeface="Arial"/>
              <a:ea typeface="Arial"/>
              <a:cs typeface="Arial"/>
              <a:sym typeface="Arial"/>
            </a:endParaRPr>
          </a:p>
          <a:p>
            <a:pPr indent="-342900" lvl="0" marL="342900" marR="0" rtl="0" algn="l">
              <a:lnSpc>
                <a:spcPct val="90000"/>
              </a:lnSpc>
              <a:spcBef>
                <a:spcPts val="0"/>
              </a:spcBef>
              <a:spcAft>
                <a:spcPts val="0"/>
              </a:spcAft>
              <a:buClr>
                <a:schemeClr val="folHlink"/>
              </a:buClr>
              <a:buSzPts val="1440"/>
              <a:buFont typeface="Arial"/>
              <a:buChar char="■"/>
            </a:pPr>
            <a:r>
              <a:rPr b="0" i="0" lang="en-US" sz="2400" u="none" cap="none" strike="noStrike">
                <a:solidFill>
                  <a:schemeClr val="dk1"/>
                </a:solidFill>
                <a:latin typeface="Arial"/>
                <a:ea typeface="Arial"/>
                <a:cs typeface="Arial"/>
                <a:sym typeface="Arial"/>
              </a:rPr>
              <a:t>Oftalmolojideki endikasyonlar hariç göze doğrudan uygulanmaz</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0" name="Shape 220"/>
        <p:cNvGrpSpPr/>
        <p:nvPr/>
      </p:nvGrpSpPr>
      <p:grpSpPr>
        <a:xfrm>
          <a:off x="0" y="0"/>
          <a:ext cx="0" cy="0"/>
          <a:chOff x="0" y="0"/>
          <a:chExt cx="0" cy="0"/>
        </a:xfrm>
      </p:grpSpPr>
      <p:sp>
        <p:nvSpPr>
          <p:cNvPr id="221" name="Shape 221"/>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222" name="Shape 222"/>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64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Epilepsi hastaları</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Kardiak pace maker varlığında uygulanmamalı</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Variköz venler üzerine uygulanmaz.</a:t>
            </a:r>
            <a:endParaRPr b="0" i="0" sz="1800" u="none" cap="none" strike="noStrike">
              <a:solidFill>
                <a:schemeClr val="dk1"/>
              </a:solidFill>
              <a:latin typeface="Arial"/>
              <a:ea typeface="Arial"/>
              <a:cs typeface="Arial"/>
              <a:sym typeface="Arial"/>
            </a:endParaRPr>
          </a:p>
          <a:p>
            <a:pPr indent="-342900" lvl="0" marL="342900" marR="0" rtl="0" algn="l">
              <a:spcBef>
                <a:spcPts val="0"/>
              </a:spcBef>
              <a:spcAft>
                <a:spcPts val="0"/>
              </a:spcAft>
              <a:buClr>
                <a:schemeClr val="folHlink"/>
              </a:buClr>
              <a:buSzPts val="1920"/>
              <a:buFont typeface="Arial"/>
              <a:buChar char="■"/>
            </a:pPr>
            <a:r>
              <a:rPr b="0" i="0" lang="en-US" sz="3200" u="none" cap="none" strike="noStrike">
                <a:solidFill>
                  <a:schemeClr val="dk1"/>
                </a:solidFill>
                <a:latin typeface="Arial"/>
                <a:ea typeface="Arial"/>
                <a:cs typeface="Arial"/>
                <a:sym typeface="Arial"/>
              </a:rPr>
              <a:t>Uygulama sırasında hasta ve terapist mutlaka gözlük takmalıdır.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6" name="Shape 226"/>
        <p:cNvGrpSpPr/>
        <p:nvPr/>
      </p:nvGrpSpPr>
      <p:grpSpPr>
        <a:xfrm>
          <a:off x="0" y="0"/>
          <a:ext cx="0" cy="0"/>
          <a:chOff x="0" y="0"/>
          <a:chExt cx="0" cy="0"/>
        </a:xfrm>
      </p:grpSpPr>
      <p:pic>
        <p:nvPicPr>
          <p:cNvPr id="227" name="Shape 227"/>
          <p:cNvPicPr preferRelativeResize="0"/>
          <p:nvPr/>
        </p:nvPicPr>
        <p:blipFill>
          <a:blip r:embed="rId3">
            <a:alphaModFix/>
          </a:blip>
          <a:stretch>
            <a:fillRect/>
          </a:stretch>
        </p:blipFill>
        <p:spPr>
          <a:xfrm>
            <a:off x="3348037" y="1784350"/>
            <a:ext cx="4537075" cy="3875087"/>
          </a:xfrm>
          <a:prstGeom prst="rect">
            <a:avLst/>
          </a:prstGeom>
          <a:noFill/>
          <a:ln>
            <a:noFill/>
          </a:ln>
        </p:spPr>
      </p:pic>
      <p:pic>
        <p:nvPicPr>
          <p:cNvPr id="228" name="Shape 228"/>
          <p:cNvPicPr preferRelativeResize="0"/>
          <p:nvPr/>
        </p:nvPicPr>
        <p:blipFill>
          <a:blip r:embed="rId4">
            <a:alphaModFix/>
          </a:blip>
          <a:stretch>
            <a:fillRect/>
          </a:stretch>
        </p:blipFill>
        <p:spPr>
          <a:xfrm>
            <a:off x="684212" y="557212"/>
            <a:ext cx="2374900" cy="193675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2" name="Shape 232"/>
        <p:cNvGrpSpPr/>
        <p:nvPr/>
      </p:nvGrpSpPr>
      <p:grpSpPr>
        <a:xfrm>
          <a:off x="0" y="0"/>
          <a:ext cx="0" cy="0"/>
          <a:chOff x="0" y="0"/>
          <a:chExt cx="0" cy="0"/>
        </a:xfrm>
      </p:grpSpPr>
      <p:sp>
        <p:nvSpPr>
          <p:cNvPr id="233" name="Shape 233"/>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234" name="Shape 234"/>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400"/>
              </a:spcBef>
              <a:spcAft>
                <a:spcPts val="0"/>
              </a:spcAft>
              <a:buClr>
                <a:schemeClr val="folHlink"/>
              </a:buClr>
              <a:buSzPts val="1200"/>
              <a:buFont typeface="Tahoma"/>
              <a:buChar char="■"/>
            </a:pPr>
            <a:r>
              <a:rPr b="0" i="0" lang="en-US" sz="2000" u="none" cap="none" strike="noStrike">
                <a:solidFill>
                  <a:schemeClr val="dk1"/>
                </a:solidFill>
                <a:latin typeface="Tahoma"/>
                <a:ea typeface="Tahoma"/>
                <a:cs typeface="Tahoma"/>
                <a:sym typeface="Tahoma"/>
              </a:rPr>
              <a:t>Düşük Yoğunlukta Lazer   cihazının teknik özellikleri, doz ve güç değerleri;</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200"/>
              <a:buFont typeface="Tahoma"/>
              <a:buChar char="■"/>
            </a:pPr>
            <a:r>
              <a:rPr b="0" i="0" lang="en-US" sz="2000" u="none" cap="none" strike="noStrike">
                <a:solidFill>
                  <a:schemeClr val="dk1"/>
                </a:solidFill>
                <a:latin typeface="Tahoma"/>
                <a:ea typeface="Tahoma"/>
                <a:cs typeface="Tahoma"/>
                <a:sym typeface="Tahoma"/>
              </a:rPr>
              <a:t>Lazer tedavisi her hastalık grubu için belirlenen noktalardan cilt yüzeyine dik uygulanır.</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200"/>
              <a:buFont typeface="Tahoma"/>
              <a:buChar char="■"/>
            </a:pPr>
            <a:r>
              <a:rPr b="0" i="0" lang="en-US" sz="2000" u="none" cap="none" strike="noStrike">
                <a:solidFill>
                  <a:schemeClr val="dk1"/>
                </a:solidFill>
                <a:latin typeface="Tahoma"/>
                <a:ea typeface="Tahoma"/>
                <a:cs typeface="Tahoma"/>
                <a:sym typeface="Tahoma"/>
              </a:rPr>
              <a:t>Lazer sınıfı  : 3B</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200"/>
              <a:buFont typeface="Tahoma"/>
              <a:buChar char="■"/>
            </a:pPr>
            <a:r>
              <a:rPr b="0" i="0" lang="en-US" sz="2000" u="none" cap="none" strike="noStrike">
                <a:solidFill>
                  <a:schemeClr val="dk1"/>
                </a:solidFill>
                <a:latin typeface="Tahoma"/>
                <a:ea typeface="Tahoma"/>
                <a:cs typeface="Tahoma"/>
                <a:sym typeface="Tahoma"/>
              </a:rPr>
              <a:t>Dalga Boyu: 850 nm</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200"/>
              <a:buFont typeface="Tahoma"/>
              <a:buChar char="■"/>
            </a:pPr>
            <a:r>
              <a:rPr b="0" i="0" lang="en-US" sz="2000" u="none" cap="none" strike="noStrike">
                <a:solidFill>
                  <a:schemeClr val="dk1"/>
                </a:solidFill>
                <a:latin typeface="Tahoma"/>
                <a:ea typeface="Tahoma"/>
                <a:cs typeface="Tahoma"/>
                <a:sym typeface="Tahoma"/>
              </a:rPr>
              <a:t>Çıkış Gücü : 100mW</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200"/>
              <a:buFont typeface="Tahoma"/>
              <a:buChar char="■"/>
            </a:pPr>
            <a:r>
              <a:rPr b="0" i="0" lang="en-US" sz="2000" u="none" cap="none" strike="noStrike">
                <a:solidFill>
                  <a:schemeClr val="dk1"/>
                </a:solidFill>
                <a:latin typeface="Tahoma"/>
                <a:ea typeface="Tahoma"/>
                <a:cs typeface="Tahoma"/>
                <a:sym typeface="Tahoma"/>
              </a:rPr>
              <a:t>Güç yoğunluğu : 1.43w/cm2</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200"/>
              <a:buFont typeface="Tahoma"/>
              <a:buChar char="■"/>
            </a:pPr>
            <a:r>
              <a:rPr b="0" i="0" lang="en-US" sz="2000" u="none" cap="none" strike="noStrike">
                <a:solidFill>
                  <a:schemeClr val="dk1"/>
                </a:solidFill>
                <a:latin typeface="Tahoma"/>
                <a:ea typeface="Tahoma"/>
                <a:cs typeface="Tahoma"/>
                <a:sym typeface="Tahoma"/>
              </a:rPr>
              <a:t>Temas alanı  : 0.07cm2</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200"/>
              <a:buFont typeface="Tahoma"/>
              <a:buChar char="■"/>
            </a:pPr>
            <a:r>
              <a:rPr b="0" i="0" lang="en-US" sz="2000" u="none" cap="none" strike="noStrike">
                <a:solidFill>
                  <a:schemeClr val="dk1"/>
                </a:solidFill>
                <a:latin typeface="Tahoma"/>
                <a:ea typeface="Tahoma"/>
                <a:cs typeface="Tahoma"/>
                <a:sym typeface="Tahoma"/>
              </a:rPr>
              <a:t>Doz hesaplaması: Enerji = güç x zaman ( Joule= watt x sn)</a:t>
            </a:r>
            <a:endParaRPr b="0" i="0" sz="1800" u="none" cap="none" strike="noStrike">
              <a:solidFill>
                <a:schemeClr val="dk1"/>
              </a:solidFill>
              <a:latin typeface="Arial"/>
              <a:ea typeface="Arial"/>
              <a:cs typeface="Arial"/>
              <a:sym typeface="Arial"/>
            </a:endParaRPr>
          </a:p>
          <a:p>
            <a:pPr indent="-342900" lvl="0" marL="342900" marR="0" rtl="0" algn="l">
              <a:lnSpc>
                <a:spcPct val="80000"/>
              </a:lnSpc>
              <a:spcBef>
                <a:spcPts val="0"/>
              </a:spcBef>
              <a:spcAft>
                <a:spcPts val="0"/>
              </a:spcAft>
              <a:buClr>
                <a:schemeClr val="folHlink"/>
              </a:buClr>
              <a:buSzPts val="1200"/>
              <a:buFont typeface="Tahoma"/>
              <a:buChar char="■"/>
            </a:pPr>
            <a:r>
              <a:rPr b="0" i="0" lang="en-US" sz="2000" u="none" cap="none" strike="noStrike">
                <a:solidFill>
                  <a:schemeClr val="dk1"/>
                </a:solidFill>
                <a:latin typeface="Tahoma"/>
                <a:ea typeface="Tahoma"/>
                <a:cs typeface="Tahoma"/>
                <a:sym typeface="Tahoma"/>
              </a:rPr>
              <a:t>Her hastalık için farklı joule hesaplaması  yapılır.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8" name="Shape 238"/>
        <p:cNvGrpSpPr/>
        <p:nvPr/>
      </p:nvGrpSpPr>
      <p:grpSpPr>
        <a:xfrm>
          <a:off x="0" y="0"/>
          <a:ext cx="0" cy="0"/>
          <a:chOff x="0" y="0"/>
          <a:chExt cx="0" cy="0"/>
        </a:xfrm>
      </p:grpSpPr>
      <p:sp>
        <p:nvSpPr>
          <p:cNvPr id="239" name="Shape 239"/>
          <p:cNvSpPr txBox="1"/>
          <p:nvPr>
            <p:ph type="ctrTitle"/>
          </p:nvPr>
        </p:nvSpPr>
        <p:spPr>
          <a:xfrm>
            <a:off x="685800" y="2111123"/>
            <a:ext cx="7772400" cy="15465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i="1" lang="en-US">
                <a:solidFill>
                  <a:schemeClr val="accent2"/>
                </a:solidFill>
              </a:rPr>
              <a:t>teşekkür ederim...</a:t>
            </a:r>
            <a:endParaRPr i="1">
              <a:solidFill>
                <a:schemeClr val="accent2"/>
              </a:solidFill>
            </a:endParaRPr>
          </a:p>
        </p:txBody>
      </p:sp>
      <p:sp>
        <p:nvSpPr>
          <p:cNvPr id="240" name="Shape 240"/>
          <p:cNvSpPr txBox="1"/>
          <p:nvPr>
            <p:ph idx="1" type="subTitle"/>
          </p:nvPr>
        </p:nvSpPr>
        <p:spPr>
          <a:xfrm>
            <a:off x="685800" y="3786738"/>
            <a:ext cx="7772400" cy="1046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5" name="Shape 55"/>
        <p:cNvGrpSpPr/>
        <p:nvPr/>
      </p:nvGrpSpPr>
      <p:grpSpPr>
        <a:xfrm>
          <a:off x="0" y="0"/>
          <a:ext cx="0" cy="0"/>
          <a:chOff x="0" y="0"/>
          <a:chExt cx="0" cy="0"/>
        </a:xfrm>
      </p:grpSpPr>
      <p:sp>
        <p:nvSpPr>
          <p:cNvPr id="56" name="Shape 56"/>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57" name="Shape 57"/>
          <p:cNvSpPr txBox="1"/>
          <p:nvPr>
            <p:ph idx="1" type="body"/>
          </p:nvPr>
        </p:nvSpPr>
        <p:spPr>
          <a:xfrm>
            <a:off x="1182675" y="674596"/>
            <a:ext cx="7772400" cy="54579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rPr>
              <a:t>Lazer ışınları bu prensibe göre;uyarılmış emisyonda salınan fotonlar gelen ışınla eşzamanlı ve uyumlu olarak meydana gelir.</a:t>
            </a:r>
            <a:endParaRPr b="0" i="0" sz="1800" u="none" cap="none" strike="noStrike">
              <a:solidFill>
                <a:schemeClr val="dk1"/>
              </a:solidFil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rPr>
              <a:t>Işık kaynağı veya bu ışığın geçtiği ortamı değiştirerek farklı özellikte lazerler elde edilir.</a:t>
            </a:r>
            <a:endParaRPr b="0" i="0" sz="1800" u="none" cap="none" strike="noStrike">
              <a:solidFill>
                <a:schemeClr val="dk1"/>
              </a:solidFil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rPr>
              <a:t>Bir sistemden lazer ışınları elde edebilmek için şu elemanların olması gerekir:</a:t>
            </a:r>
            <a:endParaRPr b="0" i="0" sz="1800" u="none" cap="none" strike="noStrike">
              <a:solidFill>
                <a:schemeClr val="dk1"/>
              </a:solidFill>
            </a:endParaRPr>
          </a:p>
          <a:p>
            <a:pPr indent="0" lvl="0" marL="0" marR="0" rtl="0" algn="l">
              <a:spcBef>
                <a:spcPts val="480"/>
              </a:spcBef>
              <a:spcAft>
                <a:spcPts val="0"/>
              </a:spcAft>
              <a:buNone/>
            </a:pPr>
            <a:r>
              <a:rPr b="0" i="0" lang="en-US" sz="2400" u="none" cap="none" strike="noStrike">
                <a:solidFill>
                  <a:schemeClr val="dk1"/>
                </a:solidFill>
              </a:rPr>
              <a:t>1) lazer ortamı: katı, sıvı yada gaz olabilir.</a:t>
            </a:r>
            <a:endParaRPr b="0" i="0" sz="1800" u="none" cap="none" strike="noStrike">
              <a:solidFill>
                <a:schemeClr val="dk1"/>
              </a:solidFill>
            </a:endParaRPr>
          </a:p>
          <a:p>
            <a:pPr indent="0" lvl="0" marL="0" marR="0" rtl="0" algn="l">
              <a:spcBef>
                <a:spcPts val="480"/>
              </a:spcBef>
              <a:spcAft>
                <a:spcPts val="0"/>
              </a:spcAft>
              <a:buNone/>
            </a:pPr>
            <a:r>
              <a:rPr b="0" i="0" lang="en-US" sz="2400" u="none" cap="none" strike="noStrike">
                <a:solidFill>
                  <a:schemeClr val="dk1"/>
                </a:solidFill>
              </a:rPr>
              <a:t>2) enerji kaynağı: değişik ışık enerji şekilleri kullanılabilir.</a:t>
            </a:r>
            <a:endParaRPr b="0" i="0" sz="2400" u="none" cap="none" strike="noStrike">
              <a:solidFill>
                <a:schemeClr val="dk1"/>
              </a:solidFill>
            </a:endParaRPr>
          </a:p>
          <a:p>
            <a:pPr indent="0" lvl="0" marL="0" rtl="0">
              <a:spcBef>
                <a:spcPts val="480"/>
              </a:spcBef>
              <a:spcAft>
                <a:spcPts val="0"/>
              </a:spcAft>
              <a:buNone/>
            </a:pPr>
            <a:r>
              <a:rPr lang="en-US" sz="2400"/>
              <a:t>3) rezonans ayna sistemi: elektron hareketlerini hızlandırmaya yarar.</a:t>
            </a:r>
            <a:endParaRPr sz="1800"/>
          </a:p>
          <a:p>
            <a:pPr indent="0" lvl="0" marL="0" rtl="0">
              <a:spcBef>
                <a:spcPts val="480"/>
              </a:spcBef>
              <a:spcAft>
                <a:spcPts val="0"/>
              </a:spcAft>
              <a:buNone/>
            </a:pPr>
            <a:r>
              <a:rPr lang="en-US" sz="2400"/>
              <a:t>4) fiberoptik iletken: elde edilen ışını yöneltmekte kullanılır.</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1" name="Shape 61"/>
        <p:cNvGrpSpPr/>
        <p:nvPr/>
      </p:nvGrpSpPr>
      <p:grpSpPr>
        <a:xfrm>
          <a:off x="0" y="0"/>
          <a:ext cx="0" cy="0"/>
          <a:chOff x="0" y="0"/>
          <a:chExt cx="0" cy="0"/>
        </a:xfrm>
      </p:grpSpPr>
      <p:sp>
        <p:nvSpPr>
          <p:cNvPr id="62" name="Shape 62"/>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63" name="Shape 63"/>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400"/>
              </a:spcBef>
              <a:spcAft>
                <a:spcPts val="0"/>
              </a:spcAft>
              <a:buClr>
                <a:schemeClr val="accent6"/>
              </a:buClr>
              <a:buSzPts val="1200"/>
              <a:buFont typeface="Arial"/>
              <a:buChar char="■"/>
            </a:pPr>
            <a:r>
              <a:rPr b="1" i="0" lang="en-US" sz="2000" u="none" cap="none" strike="noStrike">
                <a:solidFill>
                  <a:schemeClr val="accent6"/>
                </a:solidFill>
              </a:rPr>
              <a:t>Lazer ışınlarının genel özellikleri; </a:t>
            </a:r>
            <a:endParaRPr b="1" i="0" sz="1800" u="none" cap="none" strike="noStrike">
              <a:solidFill>
                <a:schemeClr val="accent6"/>
              </a:solidFill>
            </a:endParaRPr>
          </a:p>
          <a:p>
            <a:pPr indent="0" lvl="0" marL="0" marR="0" rtl="0" algn="l">
              <a:lnSpc>
                <a:spcPct val="80000"/>
              </a:lnSpc>
              <a:spcBef>
                <a:spcPts val="400"/>
              </a:spcBef>
              <a:spcAft>
                <a:spcPts val="0"/>
              </a:spcAft>
              <a:buNone/>
            </a:pPr>
            <a:r>
              <a:rPr b="1" i="0" lang="en-US" sz="2000" u="none" cap="none" strike="noStrike">
                <a:solidFill>
                  <a:schemeClr val="dk1"/>
                </a:solidFill>
              </a:rPr>
              <a:t>A)Uyumluluk:</a:t>
            </a:r>
            <a:r>
              <a:rPr b="0" i="0" lang="en-US" sz="2000" u="none" cap="none" strike="noStrike">
                <a:solidFill>
                  <a:schemeClr val="dk1"/>
                </a:solidFill>
              </a:rPr>
              <a:t> Bir lazer ışını demetindeki bütün dalgalar ayni fazda olmasıdır  </a:t>
            </a:r>
            <a:endParaRPr b="0" i="0" sz="1800" u="none" cap="none" strike="noStrike">
              <a:solidFill>
                <a:schemeClr val="dk1"/>
              </a:solidFill>
            </a:endParaRPr>
          </a:p>
          <a:p>
            <a:pPr indent="0" lvl="0" marL="0" marR="0" rtl="0" algn="l">
              <a:lnSpc>
                <a:spcPct val="80000"/>
              </a:lnSpc>
              <a:spcBef>
                <a:spcPts val="400"/>
              </a:spcBef>
              <a:spcAft>
                <a:spcPts val="0"/>
              </a:spcAft>
              <a:buNone/>
            </a:pPr>
            <a:r>
              <a:rPr b="1" i="0" lang="en-US" sz="2000" u="none" cap="none" strike="noStrike">
                <a:solidFill>
                  <a:schemeClr val="dk1"/>
                </a:solidFill>
              </a:rPr>
              <a:t>B)Tek dalga boyluluk:</a:t>
            </a:r>
            <a:r>
              <a:rPr b="0" i="0" lang="en-US" sz="2000" u="none" cap="none" strike="noStrike">
                <a:solidFill>
                  <a:schemeClr val="dk1"/>
                </a:solidFill>
              </a:rPr>
              <a:t> Dalga boyu sabit ve tektir ve bu özelliğinden dolayı bir mercek tarafından çok küçük çaplarda odaklanabilir. Bu da küçük bir noktaya büyük güç yoğunlaşması demektir ki, bu etkisinden dolayı gerek endüstriyel ve gerekse tıpta kesme ve yakma maksadıyla kullanılırlar</a:t>
            </a:r>
            <a:endParaRPr b="0" i="0" sz="1800" u="none" cap="none" strike="noStrike">
              <a:solidFill>
                <a:schemeClr val="dk1"/>
              </a:solidFill>
            </a:endParaRPr>
          </a:p>
          <a:p>
            <a:pPr indent="0" lvl="0" marL="0" marR="0" rtl="0" algn="l">
              <a:lnSpc>
                <a:spcPct val="80000"/>
              </a:lnSpc>
              <a:spcBef>
                <a:spcPts val="400"/>
              </a:spcBef>
              <a:spcAft>
                <a:spcPts val="0"/>
              </a:spcAft>
              <a:buNone/>
            </a:pPr>
            <a:r>
              <a:rPr b="1" i="0" lang="en-US" sz="2000" u="none" cap="none" strike="noStrike">
                <a:solidFill>
                  <a:schemeClr val="dk1"/>
                </a:solidFill>
              </a:rPr>
              <a:t>C)Polarizasyon:</a:t>
            </a:r>
            <a:r>
              <a:rPr b="0" i="0" lang="en-US" sz="2000" u="none" cap="none" strike="noStrike">
                <a:solidFill>
                  <a:schemeClr val="dk1"/>
                </a:solidFill>
              </a:rPr>
              <a:t> Lazer ışını polarize olmaz, prizmadan normal ışık kanunlarına tabi olarak kırılır, fakat dağılmadan prizmanın diğer tarafından çıkıp gider. İyi odaklanmış bir lazer ışını sonsuza kadar dağılmadan gider. Lazer ışığı yoğunlaşmış bir enerji taşır. </a:t>
            </a:r>
            <a:endParaRPr b="0" i="0" sz="1800" u="none" cap="none" strike="noStrike">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7" name="Shape 67"/>
        <p:cNvGrpSpPr/>
        <p:nvPr/>
      </p:nvGrpSpPr>
      <p:grpSpPr>
        <a:xfrm>
          <a:off x="0" y="0"/>
          <a:ext cx="0" cy="0"/>
          <a:chOff x="0" y="0"/>
          <a:chExt cx="0" cy="0"/>
        </a:xfrm>
      </p:grpSpPr>
      <p:sp>
        <p:nvSpPr>
          <p:cNvPr id="68" name="Shape 68"/>
          <p:cNvSpPr txBox="1"/>
          <p:nvPr>
            <p:ph type="title"/>
          </p:nvPr>
        </p:nvSpPr>
        <p:spPr>
          <a:xfrm>
            <a:off x="1150937" y="214312"/>
            <a:ext cx="7793037" cy="1462087"/>
          </a:xfrm>
          <a:prstGeom prst="rect">
            <a:avLst/>
          </a:prstGeom>
          <a:noFill/>
          <a:ln>
            <a:noFill/>
          </a:ln>
        </p:spPr>
        <p:txBody>
          <a:bodyPr anchorCtr="0" anchor="b" bIns="45700" lIns="91425" spcFirstLastPara="1" rIns="91425" wrap="square" tIns="45700">
            <a:noAutofit/>
          </a:bodyPr>
          <a:lstStyle/>
          <a:p>
            <a:pPr indent="0" lvl="0" marL="0">
              <a:spcBef>
                <a:spcPts val="0"/>
              </a:spcBef>
              <a:spcAft>
                <a:spcPts val="0"/>
              </a:spcAft>
              <a:buNone/>
            </a:pPr>
            <a:r>
              <a:t/>
            </a:r>
            <a:endParaRPr/>
          </a:p>
        </p:txBody>
      </p:sp>
      <p:sp>
        <p:nvSpPr>
          <p:cNvPr id="69" name="Shape 69"/>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640"/>
              </a:spcBef>
              <a:spcAft>
                <a:spcPts val="0"/>
              </a:spcAft>
              <a:buClr>
                <a:schemeClr val="folHlink"/>
              </a:buClr>
              <a:buSzPts val="1920"/>
              <a:buFont typeface="Arial"/>
              <a:buChar char="■"/>
            </a:pPr>
            <a:r>
              <a:rPr b="0" i="0" lang="en-US" sz="3200" u="none" cap="none" strike="noStrike">
                <a:solidFill>
                  <a:schemeClr val="dk1"/>
                </a:solidFill>
              </a:rPr>
              <a:t>Tıp alanında kullanımı cerrahi lazerler dışında  ağırlıklı olarak Düşük Yoğunlukta  Laser Tedavisini  </a:t>
            </a:r>
            <a:r>
              <a:rPr b="1" i="0" lang="en-US" sz="3200" u="none" cap="none" strike="noStrike">
                <a:solidFill>
                  <a:schemeClr val="dk1"/>
                </a:solidFill>
              </a:rPr>
              <a:t>(DYLT)  </a:t>
            </a:r>
            <a:r>
              <a:rPr b="0" i="0" lang="en-US" sz="3200" u="none" cap="none" strike="noStrike">
                <a:solidFill>
                  <a:schemeClr val="dk1"/>
                </a:solidFill>
              </a:rPr>
              <a:t>içerir. Düşük yoğunlukta  lazer ışını insan dokusunda farklı derinliklerde abzorbe olurlar ve lazerin  kimyasal olayları başlatması ve  fizyolojik etki daha derin dokularda meydana gelir. </a:t>
            </a:r>
            <a:endParaRPr b="0" i="0" sz="1800" u="none" cap="none" strike="noStrike">
              <a:solidFill>
                <a:schemeClr val="dk1"/>
              </a:solidFill>
            </a:endParaRPr>
          </a:p>
          <a:p>
            <a:pPr indent="-220980" lvl="0" marL="342900" marR="0" rtl="0" algn="l">
              <a:spcBef>
                <a:spcPts val="640"/>
              </a:spcBef>
              <a:spcAft>
                <a:spcPts val="0"/>
              </a:spcAft>
              <a:buClr>
                <a:schemeClr val="folHlink"/>
              </a:buClr>
              <a:buSzPts val="1920"/>
              <a:buFont typeface="Arial"/>
              <a:buNone/>
            </a:pPr>
            <a:r>
              <a:t/>
            </a:r>
            <a:endParaRPr b="0" i="0" sz="1800" u="none" cap="none" strike="noStrike">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3" name="Shape 73"/>
        <p:cNvGrpSpPr/>
        <p:nvPr/>
      </p:nvGrpSpPr>
      <p:grpSpPr>
        <a:xfrm>
          <a:off x="0" y="0"/>
          <a:ext cx="0" cy="0"/>
          <a:chOff x="0" y="0"/>
          <a:chExt cx="0" cy="0"/>
        </a:xfrm>
      </p:grpSpPr>
      <p:sp>
        <p:nvSpPr>
          <p:cNvPr id="74" name="Shape 74"/>
          <p:cNvSpPr txBox="1"/>
          <p:nvPr>
            <p:ph idx="1" type="body"/>
          </p:nvPr>
        </p:nvSpPr>
        <p:spPr>
          <a:xfrm>
            <a:off x="1182687" y="333375"/>
            <a:ext cx="7772400" cy="5799137"/>
          </a:xfrm>
          <a:prstGeom prst="rect">
            <a:avLst/>
          </a:prstGeom>
          <a:noFill/>
          <a:ln>
            <a:noFill/>
          </a:ln>
        </p:spPr>
        <p:txBody>
          <a:bodyPr anchorCtr="0" anchor="t" bIns="45700" lIns="91425" spcFirstLastPara="1" rIns="91425" wrap="square" tIns="45700">
            <a:noAutofit/>
          </a:bodyPr>
          <a:lstStyle/>
          <a:p>
            <a:pPr indent="-342900" lvl="0" marL="342900" marR="0" rtl="0" algn="l">
              <a:spcBef>
                <a:spcPts val="480"/>
              </a:spcBef>
              <a:spcAft>
                <a:spcPts val="0"/>
              </a:spcAft>
              <a:buClr>
                <a:schemeClr val="folHlink"/>
              </a:buClr>
              <a:buSzPts val="1440"/>
              <a:buFont typeface="Arial"/>
              <a:buChar char="■"/>
            </a:pPr>
            <a:r>
              <a:rPr b="0" i="0" lang="en-US" sz="2400" u="none" cap="none" strike="noStrike">
                <a:solidFill>
                  <a:schemeClr val="dk1"/>
                </a:solidFill>
              </a:rPr>
              <a:t>DYLT Derin penetrasyon etkisi sayesinde, özellikle Fizik Tedavi ve Rehabilitasyon, alanında  tercih edilir. </a:t>
            </a:r>
            <a:endParaRPr b="0" i="0" sz="1800" u="none" cap="none" strike="noStrike">
              <a:solidFill>
                <a:schemeClr val="dk1"/>
              </a:solidFil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rPr>
              <a:t>DYLT’nin hem  antiinflamatuar hem de analjezik  etkisi  olduğu düşünülmektedir. Ancak kas iskelet sistemi ağrılarındaki  akut yada kronik dönem etkinliği  henüz  açıklık kazanmamıştır. Bu konuda kesinlik kazanmış bir uygulama yöntemi (doz, süre, uygulama noktaları)  mevcut değildir. </a:t>
            </a:r>
            <a:endParaRPr b="0" i="0" sz="1800" u="none" cap="none" strike="noStrike">
              <a:solidFill>
                <a:schemeClr val="dk1"/>
              </a:solidFil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rPr>
              <a:t>FDA düşük güçlü lazeri Sınıf III medikal cihaz olarak sınıflandırmıştır.</a:t>
            </a:r>
            <a:endParaRPr b="0" i="0" sz="1800" u="none" cap="none" strike="noStrike">
              <a:solidFill>
                <a:schemeClr val="dk1"/>
              </a:solidFill>
            </a:endParaRPr>
          </a:p>
          <a:p>
            <a:pPr indent="-342900" lvl="0" marL="342900" marR="0" rtl="0" algn="l">
              <a:spcBef>
                <a:spcPts val="0"/>
              </a:spcBef>
              <a:spcAft>
                <a:spcPts val="0"/>
              </a:spcAft>
              <a:buClr>
                <a:schemeClr val="folHlink"/>
              </a:buClr>
              <a:buSzPts val="1440"/>
              <a:buFont typeface="Arial"/>
              <a:buChar char="■"/>
            </a:pPr>
            <a:r>
              <a:rPr b="0" i="0" lang="en-US" sz="2400" u="none" cap="none" strike="noStrike">
                <a:solidFill>
                  <a:schemeClr val="dk1"/>
                </a:solidFill>
              </a:rPr>
              <a:t>Bu aleti kullanmak isteyenler ABDde FDA yönetmeliğine göre cihaz kullanma sertifikası almalıdırlar.</a:t>
            </a:r>
            <a:endParaRPr b="0" i="0" sz="1800" u="none" cap="none" strike="noStrike">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Shape 79"/>
          <p:cNvSpPr txBox="1"/>
          <p:nvPr>
            <p:ph idx="1" type="body"/>
          </p:nvPr>
        </p:nvSpPr>
        <p:spPr>
          <a:xfrm>
            <a:off x="1182687" y="2017712"/>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640"/>
              </a:spcBef>
              <a:spcAft>
                <a:spcPts val="0"/>
              </a:spcAft>
              <a:buClr>
                <a:schemeClr val="folHlink"/>
              </a:buClr>
              <a:buFont typeface="Tahoma"/>
              <a:buNone/>
            </a:pPr>
            <a:r>
              <a:rPr b="0" i="0" lang="en-US" sz="3200" u="none" cap="none" strike="noStrike">
                <a:solidFill>
                  <a:schemeClr val="dk1"/>
                </a:solidFill>
                <a:latin typeface="Tahoma"/>
                <a:ea typeface="Tahoma"/>
                <a:cs typeface="Tahoma"/>
                <a:sym typeface="Tahoma"/>
              </a:rPr>
              <a:t> </a:t>
            </a:r>
            <a:endParaRPr b="0" i="0" sz="1800" u="none" cap="none" strike="noStrike">
              <a:solidFill>
                <a:schemeClr val="dk1"/>
              </a:solidFill>
              <a:latin typeface="Arial"/>
              <a:ea typeface="Arial"/>
              <a:cs typeface="Arial"/>
              <a:sym typeface="Arial"/>
            </a:endParaRPr>
          </a:p>
        </p:txBody>
      </p:sp>
      <p:pic>
        <p:nvPicPr>
          <p:cNvPr id="80" name="Shape 80"/>
          <p:cNvPicPr preferRelativeResize="0"/>
          <p:nvPr/>
        </p:nvPicPr>
        <p:blipFill>
          <a:blip r:embed="rId3">
            <a:alphaModFix/>
          </a:blip>
          <a:stretch>
            <a:fillRect/>
          </a:stretch>
        </p:blipFill>
        <p:spPr>
          <a:xfrm>
            <a:off x="1187450" y="1484312"/>
            <a:ext cx="6480175" cy="3267075"/>
          </a:xfrm>
          <a:prstGeom prst="rect">
            <a:avLst/>
          </a:prstGeom>
          <a:noFill/>
          <a:ln>
            <a:noFill/>
          </a:ln>
        </p:spPr>
      </p:pic>
      <p:sp>
        <p:nvSpPr>
          <p:cNvPr id="81" name="Shape 81"/>
          <p:cNvSpPr txBox="1"/>
          <p:nvPr/>
        </p:nvSpPr>
        <p:spPr>
          <a:xfrm>
            <a:off x="1455737" y="398462"/>
            <a:ext cx="7077075"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Font typeface="Arial"/>
              <a:buNone/>
            </a:pPr>
            <a:r>
              <a:rPr b="1" i="0" lang="en-US" sz="1800" u="none" cap="none" strike="noStrike">
                <a:solidFill>
                  <a:schemeClr val="accent6"/>
                </a:solidFill>
                <a:latin typeface="Arial"/>
                <a:ea typeface="Arial"/>
                <a:cs typeface="Arial"/>
                <a:sym typeface="Arial"/>
              </a:rPr>
              <a:t>Düşük yoğunluklu lazer ışınının odaklama şekline göre vücuda girdikten sonraki yayılımı </a:t>
            </a:r>
            <a:endParaRPr b="1" i="0" sz="1800" u="none" cap="none" strike="noStrike">
              <a:solidFill>
                <a:schemeClr val="accent6"/>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pic>
        <p:nvPicPr>
          <p:cNvPr id="86" name="Shape 86"/>
          <p:cNvPicPr preferRelativeResize="0"/>
          <p:nvPr/>
        </p:nvPicPr>
        <p:blipFill>
          <a:blip r:embed="rId3">
            <a:alphaModFix/>
          </a:blip>
          <a:stretch>
            <a:fillRect/>
          </a:stretch>
        </p:blipFill>
        <p:spPr>
          <a:xfrm>
            <a:off x="1835150" y="1628775"/>
            <a:ext cx="4984750" cy="4537075"/>
          </a:xfrm>
          <a:prstGeom prst="rect">
            <a:avLst/>
          </a:prstGeom>
          <a:noFill/>
          <a:ln>
            <a:noFill/>
          </a:ln>
        </p:spPr>
      </p:pic>
      <p:pic>
        <p:nvPicPr>
          <p:cNvPr id="87" name="Shape 87"/>
          <p:cNvPicPr preferRelativeResize="0"/>
          <p:nvPr/>
        </p:nvPicPr>
        <p:blipFill>
          <a:blip r:embed="rId4">
            <a:alphaModFix/>
          </a:blip>
          <a:stretch>
            <a:fillRect/>
          </a:stretch>
        </p:blipFill>
        <p:spPr>
          <a:xfrm>
            <a:off x="2627312" y="765175"/>
            <a:ext cx="3600450" cy="692150"/>
          </a:xfrm>
          <a:prstGeom prst="rect">
            <a:avLst/>
          </a:prstGeom>
          <a:noFill/>
          <a:ln>
            <a:noFill/>
          </a:ln>
        </p:spPr>
      </p:pic>
      <p:sp>
        <p:nvSpPr>
          <p:cNvPr id="88" name="Shape 88"/>
          <p:cNvSpPr txBox="1"/>
          <p:nvPr/>
        </p:nvSpPr>
        <p:spPr>
          <a:xfrm>
            <a:off x="6084887" y="1557337"/>
            <a:ext cx="1943100" cy="3895725"/>
          </a:xfrm>
          <a:prstGeom prst="rect">
            <a:avLst/>
          </a:prstGeom>
          <a:solidFill>
            <a:srgbClr val="FFFFFF"/>
          </a:solidFill>
          <a:ln cap="rnd" cmpd="sng" w="9525">
            <a:solidFill>
              <a:srgbClr val="000000"/>
            </a:solidFill>
            <a:prstDash val="solid"/>
            <a:miter lim="8000"/>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Font typeface="Arial"/>
              <a:buNone/>
            </a:pPr>
            <a:r>
              <a:rPr b="0" i="0" lang="en-US" sz="1100" u="none" cap="none" strike="noStrike">
                <a:solidFill>
                  <a:schemeClr val="dk1"/>
                </a:solidFill>
                <a:latin typeface="Arial"/>
                <a:ea typeface="Arial"/>
                <a:cs typeface="Arial"/>
                <a:sym typeface="Arial"/>
              </a:rPr>
              <a:t>Abzorbsiyon</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Clr>
                <a:schemeClr val="dk1"/>
              </a:buClr>
              <a:buFont typeface="Arial"/>
              <a:buNone/>
            </a:pPr>
            <a:r>
              <a:rPr b="0" i="0" lang="en-US" sz="1100" u="none" cap="none" strike="noStrike">
                <a:solidFill>
                  <a:schemeClr val="dk1"/>
                </a:solidFill>
                <a:latin typeface="Arial"/>
                <a:ea typeface="Arial"/>
                <a:cs typeface="Arial"/>
                <a:sym typeface="Arial"/>
              </a:rPr>
              <a:t>Direkt ( primer )  etki</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Clr>
                <a:schemeClr val="dk1"/>
              </a:buClr>
              <a:buFont typeface="Arial"/>
              <a:buNone/>
            </a:pPr>
            <a:r>
              <a:rPr b="0" i="0" lang="en-US" sz="1100" u="none" cap="none" strike="noStrike">
                <a:solidFill>
                  <a:schemeClr val="dk1"/>
                </a:solidFill>
                <a:latin typeface="Arial"/>
                <a:ea typeface="Arial"/>
                <a:cs typeface="Arial"/>
                <a:sym typeface="Arial"/>
              </a:rPr>
              <a:t>İndirekt Etkileri</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Clr>
                <a:schemeClr val="dk1"/>
              </a:buClr>
              <a:buFont typeface="Arial"/>
              <a:buNone/>
            </a:pPr>
            <a:r>
              <a:rPr b="0" i="0" lang="en-US" sz="1100" u="none" cap="none" strike="noStrike">
                <a:solidFill>
                  <a:schemeClr val="dk1"/>
                </a:solidFill>
                <a:latin typeface="Arial"/>
                <a:ea typeface="Arial"/>
                <a:cs typeface="Arial"/>
                <a:sym typeface="Arial"/>
              </a:rPr>
              <a:t>Tedavi Edici Etkileri</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Clr>
                <a:schemeClr val="dk1"/>
              </a:buClr>
              <a:buFont typeface="Arial"/>
              <a:buNone/>
            </a:pPr>
            <a:r>
              <a:rPr b="0" i="0" lang="en-US" sz="1100" u="none" cap="none" strike="noStrike">
                <a:solidFill>
                  <a:schemeClr val="dk1"/>
                </a:solidFill>
                <a:latin typeface="Arial"/>
                <a:ea typeface="Arial"/>
                <a:cs typeface="Arial"/>
                <a:sym typeface="Arial"/>
              </a:rPr>
              <a:t>( Analjezik, Antiinflamatuar,</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Clr>
                <a:schemeClr val="dk1"/>
              </a:buClr>
              <a:buFont typeface="Arial"/>
              <a:buNone/>
            </a:pPr>
            <a:r>
              <a:rPr b="0" i="0" lang="en-US" sz="1100" u="none" cap="none" strike="noStrike">
                <a:solidFill>
                  <a:schemeClr val="dk1"/>
                </a:solidFill>
                <a:latin typeface="Arial"/>
                <a:ea typeface="Arial"/>
                <a:cs typeface="Arial"/>
                <a:sym typeface="Arial"/>
              </a:rPr>
              <a:t>Biyostimulan Etkiler)</a:t>
            </a:r>
            <a:endParaRPr b="0" i="0" sz="18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