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8"/>
  </p:notesMasterIdLst>
  <p:sldIdLst>
    <p:sldId id="256" r:id="rId2"/>
    <p:sldId id="263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70" r:id="rId11"/>
    <p:sldId id="272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2" r:id="rId20"/>
    <p:sldId id="284" r:id="rId21"/>
    <p:sldId id="291" r:id="rId22"/>
    <p:sldId id="286" r:id="rId23"/>
    <p:sldId id="287" r:id="rId24"/>
    <p:sldId id="288" r:id="rId25"/>
    <p:sldId id="289" r:id="rId26"/>
    <p:sldId id="292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49ED2-6C74-400A-89C7-65C6B989C9C9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71BD5-0CBD-4470-B17E-CD6DE211AC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79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71BD5-0CBD-4470-B17E-CD6DE211AC0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23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1"/>
          <p:cNvSpPr txBox="1">
            <a:spLocks/>
          </p:cNvSpPr>
          <p:nvPr/>
        </p:nvSpPr>
        <p:spPr>
          <a:xfrm>
            <a:off x="280393" y="764704"/>
            <a:ext cx="8686800" cy="17019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/>
              <a:t>   </a:t>
            </a:r>
            <a:br>
              <a:rPr lang="tr-TR" sz="4000" dirty="0" smtClean="0"/>
            </a:b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* </a:t>
            </a:r>
            <a:r>
              <a:rPr lang="tr-TR" dirty="0" err="1"/>
              <a:t>Progestagenler</a:t>
            </a:r>
            <a:endParaRPr lang="tr-TR" dirty="0"/>
          </a:p>
          <a:p>
            <a:r>
              <a:rPr lang="tr-TR" dirty="0" err="1"/>
              <a:t>Medroxyprogesteron</a:t>
            </a:r>
            <a:r>
              <a:rPr lang="tr-TR" dirty="0"/>
              <a:t> asetat(MAP)</a:t>
            </a:r>
          </a:p>
          <a:p>
            <a:r>
              <a:rPr lang="tr-TR" dirty="0" err="1"/>
              <a:t>Fluorogeston</a:t>
            </a:r>
            <a:r>
              <a:rPr lang="tr-TR" dirty="0"/>
              <a:t> asetat (FGA)</a:t>
            </a:r>
          </a:p>
          <a:p>
            <a:r>
              <a:rPr lang="tr-TR" dirty="0" err="1"/>
              <a:t>Chlormadinon</a:t>
            </a:r>
            <a:r>
              <a:rPr lang="tr-TR" dirty="0"/>
              <a:t> asetat(CAP)</a:t>
            </a:r>
          </a:p>
          <a:p>
            <a:r>
              <a:rPr lang="tr-TR" dirty="0" err="1"/>
              <a:t>Melengestrol</a:t>
            </a:r>
            <a:r>
              <a:rPr lang="tr-TR" dirty="0"/>
              <a:t> asetat(MGA)</a:t>
            </a:r>
          </a:p>
          <a:p>
            <a:r>
              <a:rPr lang="tr-TR" dirty="0"/>
              <a:t>    Uygulama biçimleri</a:t>
            </a:r>
          </a:p>
          <a:p>
            <a:r>
              <a:rPr lang="tr-TR" dirty="0"/>
              <a:t>    a-</a:t>
            </a:r>
            <a:r>
              <a:rPr lang="tr-TR" dirty="0" err="1"/>
              <a:t>İntravaginal</a:t>
            </a:r>
            <a:r>
              <a:rPr lang="tr-TR" dirty="0"/>
              <a:t> spiral(PRID)</a:t>
            </a:r>
          </a:p>
          <a:p>
            <a:r>
              <a:rPr lang="tr-TR" dirty="0"/>
              <a:t>    b-</a:t>
            </a:r>
            <a:r>
              <a:rPr lang="tr-TR" dirty="0" err="1"/>
              <a:t>İntravaginal</a:t>
            </a:r>
            <a:r>
              <a:rPr lang="tr-TR" dirty="0"/>
              <a:t> </a:t>
            </a:r>
            <a:r>
              <a:rPr lang="tr-TR" dirty="0" err="1"/>
              <a:t>sponj</a:t>
            </a:r>
            <a:endParaRPr lang="tr-TR" dirty="0"/>
          </a:p>
          <a:p>
            <a:r>
              <a:rPr lang="tr-TR" dirty="0"/>
              <a:t>    c-Kontrollü </a:t>
            </a:r>
            <a:r>
              <a:rPr lang="tr-TR" dirty="0" err="1"/>
              <a:t>intravag</a:t>
            </a:r>
            <a:r>
              <a:rPr lang="tr-TR" dirty="0"/>
              <a:t>. ilaç sal.(CIDR)</a:t>
            </a:r>
          </a:p>
          <a:p>
            <a:r>
              <a:rPr lang="tr-TR" dirty="0"/>
              <a:t>    c-</a:t>
            </a:r>
            <a:r>
              <a:rPr lang="tr-TR" dirty="0" err="1"/>
              <a:t>İmplant</a:t>
            </a:r>
            <a:r>
              <a:rPr lang="tr-TR" dirty="0"/>
              <a:t> (</a:t>
            </a:r>
            <a:r>
              <a:rPr lang="tr-TR" dirty="0" err="1"/>
              <a:t>Norgestomet</a:t>
            </a:r>
            <a:r>
              <a:rPr lang="tr-TR" dirty="0"/>
              <a:t>, </a:t>
            </a:r>
            <a:r>
              <a:rPr lang="tr-TR" dirty="0" err="1"/>
              <a:t>Synromate</a:t>
            </a:r>
            <a:r>
              <a:rPr lang="tr-TR" dirty="0"/>
              <a:t> B)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300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730" y="1554163"/>
            <a:ext cx="7144939" cy="5043487"/>
          </a:xfrm>
          <a:prstGeom prst="rect">
            <a:avLst/>
          </a:prstGeom>
        </p:spPr>
      </p:pic>
      <p:pic>
        <p:nvPicPr>
          <p:cNvPr id="4098" name="Picture 2" descr="C:\Users\VAIO\AppData\Local\Microsoft\Windows\Temporary Internet Files\Content.IE5\VTUOO2PG\Cartoon-Cow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356148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322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4931" y="2256432"/>
            <a:ext cx="7486537" cy="3121423"/>
          </a:xfrm>
          <a:prstGeom prst="rect">
            <a:avLst/>
          </a:prstGeom>
        </p:spPr>
      </p:pic>
      <p:pic>
        <p:nvPicPr>
          <p:cNvPr id="13314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44" y="0"/>
            <a:ext cx="1593388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38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  <p:pic>
        <p:nvPicPr>
          <p:cNvPr id="3074" name="Picture 2" descr="C:\Users\VAIO\AppData\Local\Microsoft\Windows\Temporary Internet Files\Content.IE5\HUYLUB2P\Holstein-Cow-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66" y="116423"/>
            <a:ext cx="2342153" cy="155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537" y="2599872"/>
            <a:ext cx="6626926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800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694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43664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/>
          </a:bodyPr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VAIO\AppData\Local\Microsoft\Windows\Temporary Internet Files\Content.IE5\VTUOO2PG\animated_cows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228" y="7633"/>
            <a:ext cx="1803771" cy="104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651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221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440160"/>
          </a:xfrm>
        </p:spPr>
        <p:txBody>
          <a:bodyPr>
            <a:normAutofit/>
          </a:bodyPr>
          <a:lstStyle/>
          <a:p>
            <a:pPr algn="ctr"/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511256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445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251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VAIO\AppData\Local\Microsoft\Windows\Temporary Internet Files\Content.IE5\II85169W\cow1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0"/>
            <a:ext cx="1117763" cy="104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440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489" y="0"/>
            <a:ext cx="1484511" cy="104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669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340768"/>
            <a:ext cx="8686800" cy="5328592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PRID (1.55 g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progesteron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ve 10 mg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östradiol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benzoat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12 gün tutulur, 24 saat önce PG, 2-3 gün sonra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östrus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tohumlamalar 48. ve 72. saatte, ya da sadece 56. saatte)</a:t>
            </a:r>
          </a:p>
          <a:p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Norgestomet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(6 mg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progesteron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9 gün tutulur, 24 saat önce PG) + 3 mg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Norgestomet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kas içi+5 mg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östradiol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valerate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enj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., 2-3 gün sonra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östrus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48. Ve 72. saatte tohumlama </a:t>
            </a:r>
          </a:p>
          <a:p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198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2997" y="50256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51723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49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246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79512" y="141277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Kısa Program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44008" y="141277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Uzun Program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522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048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689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76466"/>
            <a:ext cx="8686800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7"/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VAIO\AppData\Local\Microsoft\Windows\Temporary Internet Files\Content.IE5\HUYLUB2P\animal-1299116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615278" cy="107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10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..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796136" y="5229845"/>
            <a:ext cx="287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5963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1110" y="188640"/>
            <a:ext cx="86868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</p:txBody>
      </p:sp>
      <p:pic>
        <p:nvPicPr>
          <p:cNvPr id="15362" name="Picture 2" descr="Gonadolibérin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30" y="22029"/>
            <a:ext cx="2861670" cy="16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463" y="685562"/>
            <a:ext cx="7773074" cy="548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87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463" y="685562"/>
            <a:ext cx="7773074" cy="548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5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6295" y="2884375"/>
            <a:ext cx="6303810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1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6295" y="2759396"/>
            <a:ext cx="6303810" cy="211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986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47664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3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tr-TR" sz="3200" dirty="0">
                <a:effectLst/>
                <a:latin typeface="Calibri"/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656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6295" y="2701479"/>
            <a:ext cx="6303810" cy="22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263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2310" y="1554163"/>
            <a:ext cx="6411779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572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563</TotalTime>
  <Words>131</Words>
  <Application>Microsoft Office PowerPoint</Application>
  <PresentationFormat>Ekran Gösterisi (4:3)</PresentationFormat>
  <Paragraphs>22</Paragraphs>
  <Slides>26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2" baseType="lpstr">
      <vt:lpstr>Calibri</vt:lpstr>
      <vt:lpstr>Franklin Gothic Book</vt:lpstr>
      <vt:lpstr>Franklin Gothic Medium</vt:lpstr>
      <vt:lpstr>Times New Roman</vt:lpstr>
      <vt:lpstr>Wingdings 2</vt:lpstr>
      <vt:lpstr>Gezinti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RUMİNANTlarda GnRH İLE SEKSÜEL SİNKRONİZASYON</dc:title>
  <dc:creator>VAIO</dc:creator>
  <cp:lastModifiedBy>DELL</cp:lastModifiedBy>
  <cp:revision>54</cp:revision>
  <dcterms:created xsi:type="dcterms:W3CDTF">2016-12-23T16:42:25Z</dcterms:created>
  <dcterms:modified xsi:type="dcterms:W3CDTF">2018-02-07T07:44:25Z</dcterms:modified>
</cp:coreProperties>
</file>