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* </a:t>
            </a:r>
            <a:r>
              <a:rPr lang="tr-TR" dirty="0" err="1"/>
              <a:t>Progestagenler</a:t>
            </a:r>
            <a:endParaRPr lang="tr-TR" dirty="0"/>
          </a:p>
          <a:p>
            <a:r>
              <a:rPr lang="tr-TR" dirty="0" err="1"/>
              <a:t>Medroxyprogesteron</a:t>
            </a:r>
            <a:r>
              <a:rPr lang="tr-TR" dirty="0"/>
              <a:t> asetat(MAP)</a:t>
            </a:r>
          </a:p>
          <a:p>
            <a:r>
              <a:rPr lang="tr-TR" dirty="0" err="1"/>
              <a:t>Fluorogeston</a:t>
            </a:r>
            <a:r>
              <a:rPr lang="tr-TR" dirty="0"/>
              <a:t> asetat (FGA)</a:t>
            </a:r>
          </a:p>
          <a:p>
            <a:r>
              <a:rPr lang="tr-TR" dirty="0" err="1"/>
              <a:t>Chlormadinon</a:t>
            </a:r>
            <a:r>
              <a:rPr lang="tr-TR" dirty="0"/>
              <a:t> asetat(CAP)</a:t>
            </a:r>
          </a:p>
          <a:p>
            <a:r>
              <a:rPr lang="tr-TR" dirty="0" err="1"/>
              <a:t>Melengestrol</a:t>
            </a:r>
            <a:r>
              <a:rPr lang="tr-TR" dirty="0"/>
              <a:t> asetat(MGA)</a:t>
            </a:r>
          </a:p>
          <a:p>
            <a:r>
              <a:rPr lang="tr-TR" dirty="0"/>
              <a:t>    Uygulama biçimleri</a:t>
            </a:r>
          </a:p>
          <a:p>
            <a:r>
              <a:rPr lang="tr-TR" dirty="0"/>
              <a:t>    a-</a:t>
            </a:r>
            <a:r>
              <a:rPr lang="tr-TR" dirty="0" err="1"/>
              <a:t>İntravaginal</a:t>
            </a:r>
            <a:r>
              <a:rPr lang="tr-TR" dirty="0"/>
              <a:t> spiral(PRID)</a:t>
            </a:r>
          </a:p>
          <a:p>
            <a:r>
              <a:rPr lang="tr-TR" dirty="0"/>
              <a:t>    b-</a:t>
            </a:r>
            <a:r>
              <a:rPr lang="tr-TR" dirty="0" err="1"/>
              <a:t>İntravaginal</a:t>
            </a:r>
            <a:r>
              <a:rPr lang="tr-TR" dirty="0"/>
              <a:t> </a:t>
            </a:r>
            <a:r>
              <a:rPr lang="tr-TR" dirty="0" err="1"/>
              <a:t>sponj</a:t>
            </a:r>
            <a:endParaRPr lang="tr-TR" dirty="0"/>
          </a:p>
          <a:p>
            <a:r>
              <a:rPr lang="tr-TR" dirty="0"/>
              <a:t>    c-Kontrollü </a:t>
            </a:r>
            <a:r>
              <a:rPr lang="tr-TR" dirty="0" err="1"/>
              <a:t>intravag</a:t>
            </a:r>
            <a:r>
              <a:rPr lang="tr-TR" dirty="0"/>
              <a:t>. ilaç sal.(CIDR)</a:t>
            </a:r>
          </a:p>
          <a:p>
            <a:r>
              <a:rPr lang="tr-TR" dirty="0"/>
              <a:t>    c-</a:t>
            </a:r>
            <a:r>
              <a:rPr lang="tr-TR" dirty="0" err="1"/>
              <a:t>İmplant</a:t>
            </a:r>
            <a:r>
              <a:rPr lang="tr-TR" dirty="0"/>
              <a:t> (</a:t>
            </a:r>
            <a:r>
              <a:rPr lang="tr-TR" dirty="0" err="1"/>
              <a:t>Norgestomet</a:t>
            </a:r>
            <a:r>
              <a:rPr lang="tr-TR" dirty="0"/>
              <a:t>, </a:t>
            </a:r>
            <a:r>
              <a:rPr lang="tr-TR" dirty="0" err="1"/>
              <a:t>Synromate</a:t>
            </a:r>
            <a:r>
              <a:rPr lang="tr-TR" dirty="0"/>
              <a:t> B)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30" y="1554163"/>
            <a:ext cx="7144939" cy="5043487"/>
          </a:xfrm>
          <a:prstGeom prst="rect">
            <a:avLst/>
          </a:prstGeom>
        </p:spPr>
      </p:pic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931" y="2256432"/>
            <a:ext cx="7486537" cy="3121423"/>
          </a:xfrm>
          <a:prstGeom prst="rect">
            <a:avLst/>
          </a:prstGeom>
        </p:spPr>
      </p:pic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37" y="2599872"/>
            <a:ext cx="662692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2859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PRID (1.55 g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 10 mg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östradiol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benzoat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12 gün tutulur, 24 saat önce PG, 2-3 gün sonra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tohumlamalar 48. ve 72. saatte, ya da sadece 56. saatte)</a:t>
            </a:r>
          </a:p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Norgestomet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(6 mg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9 gün tutulur, 24 saat önce PG) + 3 mg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Norgestomet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kas içi+5 mg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östradiol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valerate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enj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., 2-3 gün sonra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48. Ve 72. saatte tohumlama 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10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5" y="2884375"/>
            <a:ext cx="6303810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5" y="2759396"/>
            <a:ext cx="6303810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5" y="2701479"/>
            <a:ext cx="630381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563</TotalTime>
  <Words>131</Words>
  <Application>Microsoft Office PowerPoint</Application>
  <PresentationFormat>Ekran Gösterisi (4:3)</PresentationFormat>
  <Paragraphs>22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54</cp:revision>
  <dcterms:created xsi:type="dcterms:W3CDTF">2016-12-23T16:42:25Z</dcterms:created>
  <dcterms:modified xsi:type="dcterms:W3CDTF">2018-02-07T07:44:25Z</dcterms:modified>
</cp:coreProperties>
</file>