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321" r:id="rId2"/>
    <p:sldId id="408" r:id="rId3"/>
    <p:sldId id="405" r:id="rId4"/>
    <p:sldId id="406" r:id="rId5"/>
    <p:sldId id="407" r:id="rId6"/>
    <p:sldId id="409" r:id="rId7"/>
    <p:sldId id="345" r:id="rId8"/>
    <p:sldId id="402" r:id="rId9"/>
    <p:sldId id="403" r:id="rId10"/>
    <p:sldId id="404" r:id="rId11"/>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FF"/>
    <a:srgbClr val="FFFF66"/>
    <a:srgbClr val="FFCC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29" autoAdjust="0"/>
    <p:restoredTop sz="94660"/>
  </p:normalViewPr>
  <p:slideViewPr>
    <p:cSldViewPr>
      <p:cViewPr varScale="1">
        <p:scale>
          <a:sx n="86" d="100"/>
          <a:sy n="86" d="100"/>
        </p:scale>
        <p:origin x="151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7 Dikdörtgen"/>
          <p:cNvSpPr/>
          <p:nvPr/>
        </p:nvSpPr>
        <p:spPr>
          <a:xfrm flipH="1">
            <a:off x="2660650" y="635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7 Dikdörtgen"/>
          <p:cNvSpPr/>
          <p:nvPr userDrawn="1"/>
        </p:nvSpPr>
        <p:spPr>
          <a:xfrm>
            <a:off x="6867468" y="6351610"/>
            <a:ext cx="1854895" cy="311667"/>
          </a:xfrm>
          <a:prstGeom prst="rect">
            <a:avLst/>
          </a:prstGeom>
        </p:spPr>
        <p:txBody>
          <a:bodyPr wrap="none">
            <a:spAutoFit/>
          </a:bodyPr>
          <a:lstStyle/>
          <a:p>
            <a:pPr eaLnBrk="1" fontAlgn="auto" hangingPunct="1">
              <a:spcBef>
                <a:spcPts val="0"/>
              </a:spcBef>
              <a:spcAft>
                <a:spcPts val="0"/>
              </a:spcAft>
              <a:defRPr/>
            </a:pP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www.</a:t>
            </a:r>
            <a:r>
              <a:rPr lang="tr-TR"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nuranyildiz</a:t>
            </a: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.com</a:t>
            </a:r>
          </a:p>
        </p:txBody>
      </p:sp>
      <p:pic>
        <p:nvPicPr>
          <p:cNvPr id="7" name="Picture 3" descr="C:\Program Files\Microsoft Office\MEDIA\OFFICE12\Lines\BD21338_.gif"/>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27313" y="6524625"/>
            <a:ext cx="4286250" cy="6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11 Başlık"/>
          <p:cNvSpPr>
            <a:spLocks noGrp="1"/>
          </p:cNvSpPr>
          <p:nvPr>
            <p:ph type="ctrTitle"/>
          </p:nvPr>
        </p:nvSpPr>
        <p:spPr>
          <a:xfrm>
            <a:off x="3366868" y="533400"/>
            <a:ext cx="5105400" cy="2868168"/>
          </a:xfrm>
        </p:spPr>
        <p:txBody>
          <a:bodyPr>
            <a:noAutofit/>
          </a:bodyPr>
          <a:lstStyle>
            <a:lvl1pPr algn="r">
              <a:defRPr sz="4200" b="1"/>
            </a:lvl1pPr>
            <a:extLst/>
          </a:lstStyle>
          <a:p>
            <a:r>
              <a:rPr lang="tr-TR" smtClean="0"/>
              <a:t>Asıl başlık stili için tıklatın</a:t>
            </a:r>
            <a:endParaRPr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tr-TR" smtClean="0"/>
              <a:t>Asıl alt başlık stilini düzenlemek için tıklatın</a:t>
            </a:r>
            <a:endParaRPr lang="en-US"/>
          </a:p>
        </p:txBody>
      </p:sp>
      <p:sp>
        <p:nvSpPr>
          <p:cNvPr id="8" name="30 Veri Yer Tutucusu"/>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FC37AE9C-DE54-4759-ABEC-C0A1EEF6D8E9}" type="datetimeFigureOut">
              <a:rPr lang="tr-TR"/>
              <a:pPr>
                <a:defRPr/>
              </a:pPr>
              <a:t>30.06.2020</a:t>
            </a:fld>
            <a:endParaRPr lang="tr-TR"/>
          </a:p>
        </p:txBody>
      </p:sp>
      <p:sp>
        <p:nvSpPr>
          <p:cNvPr id="9" name="17 Altbilgi Yer Tutucusu"/>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lang="tr-TR"/>
          </a:p>
        </p:txBody>
      </p:sp>
      <p:sp>
        <p:nvSpPr>
          <p:cNvPr id="10" name="28 Slayt Numarası Yer Tutucusu"/>
          <p:cNvSpPr>
            <a:spLocks noGrp="1"/>
          </p:cNvSpPr>
          <p:nvPr>
            <p:ph type="sldNum" sz="quarter" idx="12"/>
          </p:nvPr>
        </p:nvSpPr>
        <p:spPr>
          <a:xfrm>
            <a:off x="7880350" y="6556375"/>
            <a:ext cx="588963" cy="228600"/>
          </a:xfrm>
        </p:spPr>
        <p:txBody>
          <a:bodyPr/>
          <a:lstStyle>
            <a:lvl1pPr>
              <a:defRPr>
                <a:solidFill>
                  <a:srgbClr val="FFFFFF"/>
                </a:solidFill>
              </a:defRPr>
            </a:lvl1pPr>
          </a:lstStyle>
          <a:p>
            <a:pPr>
              <a:defRPr/>
            </a:pPr>
            <a:fld id="{135098E7-7BD1-4078-B411-B1DB54050E8E}" type="slidenum">
              <a:rPr lang="tr-TR" altLang="tr-TR"/>
              <a:pPr>
                <a:defRPr/>
              </a:pPr>
              <a:t>‹#›</a:t>
            </a:fld>
            <a:endParaRPr lang="tr-TR" altLang="tr-TR"/>
          </a:p>
        </p:txBody>
      </p:sp>
    </p:spTree>
    <p:extLst>
      <p:ext uri="{BB962C8B-B14F-4D97-AF65-F5344CB8AC3E}">
        <p14:creationId xmlns:p14="http://schemas.microsoft.com/office/powerpoint/2010/main" val="18626644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1B69C3CC-8FAF-45AE-97A1-BB42F94F2E08}" type="datetimeFigureOut">
              <a:rPr lang="tr-TR"/>
              <a:pPr>
                <a:defRPr/>
              </a:pPr>
              <a:t>30.06.2020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B953078C-AAD6-4685-93A3-1C8D756F284A}" type="slidenum">
              <a:rPr lang="tr-TR" altLang="tr-TR"/>
              <a:pPr>
                <a:defRPr/>
              </a:pPr>
              <a:t>‹#›</a:t>
            </a:fld>
            <a:endParaRPr lang="tr-TR" altLang="tr-TR"/>
          </a:p>
        </p:txBody>
      </p:sp>
    </p:spTree>
    <p:extLst>
      <p:ext uri="{BB962C8B-B14F-4D97-AF65-F5344CB8AC3E}">
        <p14:creationId xmlns:p14="http://schemas.microsoft.com/office/powerpoint/2010/main" val="1529587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42"/>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a:xfrm>
            <a:off x="4243388" y="6557963"/>
            <a:ext cx="2001837" cy="227012"/>
          </a:xfrm>
        </p:spPr>
        <p:txBody>
          <a:bodyPr/>
          <a:lstStyle>
            <a:lvl1pPr>
              <a:defRPr/>
            </a:lvl1pPr>
            <a:extLst/>
          </a:lstStyle>
          <a:p>
            <a:pPr>
              <a:defRPr/>
            </a:pPr>
            <a:fld id="{05FFAD98-2CA2-4423-BF83-B41472FA1A7D}" type="datetimeFigureOut">
              <a:rPr lang="tr-TR"/>
              <a:pPr>
                <a:defRPr/>
              </a:pPr>
              <a:t>30.06.2020</a:t>
            </a:fld>
            <a:endParaRPr lang="tr-TR"/>
          </a:p>
        </p:txBody>
      </p:sp>
      <p:sp>
        <p:nvSpPr>
          <p:cNvPr id="5" name="4 Altbilgi Yer Tutucusu"/>
          <p:cNvSpPr>
            <a:spLocks noGrp="1"/>
          </p:cNvSpPr>
          <p:nvPr>
            <p:ph type="ftr" sz="quarter" idx="11"/>
          </p:nvPr>
        </p:nvSpPr>
        <p:spPr>
          <a:xfrm>
            <a:off x="457200" y="6556375"/>
            <a:ext cx="3657600" cy="228600"/>
          </a:xfrm>
        </p:spPr>
        <p:txBody>
          <a:bodyPr/>
          <a:lstStyle>
            <a:lvl1pPr>
              <a:defRPr/>
            </a:lvl1pPr>
            <a:extLst/>
          </a:lstStyle>
          <a:p>
            <a:pPr>
              <a:defRPr/>
            </a:pPr>
            <a:endParaRPr lang="tr-TR"/>
          </a:p>
        </p:txBody>
      </p:sp>
      <p:sp>
        <p:nvSpPr>
          <p:cNvPr id="6" name="5 Slayt Numarası Yer Tutucusu"/>
          <p:cNvSpPr>
            <a:spLocks noGrp="1"/>
          </p:cNvSpPr>
          <p:nvPr>
            <p:ph type="sldNum" sz="quarter" idx="12"/>
          </p:nvPr>
        </p:nvSpPr>
        <p:spPr>
          <a:xfrm>
            <a:off x="6254750" y="6553200"/>
            <a:ext cx="587375" cy="228600"/>
          </a:xfrm>
        </p:spPr>
        <p:txBody>
          <a:bodyPr/>
          <a:lstStyle>
            <a:lvl1pPr>
              <a:defRPr/>
            </a:lvl1pPr>
          </a:lstStyle>
          <a:p>
            <a:pPr>
              <a:defRPr/>
            </a:pPr>
            <a:fld id="{BA82C51D-53CD-4F2C-8BE1-43AC34964124}" type="slidenum">
              <a:rPr lang="tr-TR" altLang="tr-TR"/>
              <a:pPr>
                <a:defRPr/>
              </a:pPr>
              <a:t>‹#›</a:t>
            </a:fld>
            <a:endParaRPr lang="tr-TR" altLang="tr-TR"/>
          </a:p>
        </p:txBody>
      </p:sp>
    </p:spTree>
    <p:extLst>
      <p:ext uri="{BB962C8B-B14F-4D97-AF65-F5344CB8AC3E}">
        <p14:creationId xmlns:p14="http://schemas.microsoft.com/office/powerpoint/2010/main" val="127843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D161C1F3-A7E2-4620-90A8-D682CA881E9B}" type="datetimeFigureOut">
              <a:rPr lang="tr-TR"/>
              <a:pPr>
                <a:defRPr/>
              </a:pPr>
              <a:t>30.06.2020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F0D4004F-B6BA-44A1-8356-8C8F16C6CE81}" type="slidenum">
              <a:rPr lang="tr-TR" altLang="tr-TR"/>
              <a:pPr>
                <a:defRPr/>
              </a:pPr>
              <a:t>‹#›</a:t>
            </a:fld>
            <a:endParaRPr lang="tr-TR" altLang="tr-TR"/>
          </a:p>
        </p:txBody>
      </p:sp>
    </p:spTree>
    <p:extLst>
      <p:ext uri="{BB962C8B-B14F-4D97-AF65-F5344CB8AC3E}">
        <p14:creationId xmlns:p14="http://schemas.microsoft.com/office/powerpoint/2010/main" val="2223439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anchor="t"/>
          <a:lstStyle>
            <a:lvl1pPr algn="r">
              <a:buNone/>
              <a:defRPr sz="4200" b="1" cap="all"/>
            </a:lvl1pPr>
            <a:extLst/>
          </a:lstStyle>
          <a:p>
            <a:r>
              <a:rPr lang="tr-TR" smtClean="0"/>
              <a:t>Asıl başlık stili için tıklatın</a:t>
            </a:r>
            <a:endParaRPr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tr-TR" smtClean="0"/>
              <a:t>Asıl metin stillerini düzenlemek için tıklatın</a:t>
            </a:r>
          </a:p>
        </p:txBody>
      </p:sp>
      <p:sp>
        <p:nvSpPr>
          <p:cNvPr id="4" name="3 Veri Yer Tutucusu"/>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180448A0-2C91-494C-A16E-EB2AAD685553}" type="datetimeFigureOut">
              <a:rPr lang="tr-TR"/>
              <a:pPr>
                <a:defRPr/>
              </a:pPr>
              <a:t>30.06.2020</a:t>
            </a:fld>
            <a:endParaRPr lang="tr-TR"/>
          </a:p>
        </p:txBody>
      </p:sp>
      <p:sp>
        <p:nvSpPr>
          <p:cNvPr id="5" name="4 Altbilgi Yer Tutucusu"/>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tr-TR"/>
          </a:p>
        </p:txBody>
      </p:sp>
      <p:sp>
        <p:nvSpPr>
          <p:cNvPr id="6" name="5 Slayt Numarası Yer Tutucusu"/>
          <p:cNvSpPr>
            <a:spLocks noGrp="1"/>
          </p:cNvSpPr>
          <p:nvPr>
            <p:ph type="sldNum" sz="quarter" idx="12"/>
          </p:nvPr>
        </p:nvSpPr>
        <p:spPr>
          <a:xfrm>
            <a:off x="6734175" y="6554788"/>
            <a:ext cx="587375" cy="228600"/>
          </a:xfrm>
        </p:spPr>
        <p:txBody>
          <a:bodyPr/>
          <a:lstStyle>
            <a:lvl1pPr>
              <a:defRPr/>
            </a:lvl1pPr>
          </a:lstStyle>
          <a:p>
            <a:pPr>
              <a:defRPr/>
            </a:pPr>
            <a:fld id="{9689E939-F5A2-4B44-8EF5-F4078288077B}" type="slidenum">
              <a:rPr lang="tr-TR" altLang="tr-TR"/>
              <a:pPr>
                <a:defRPr/>
              </a:pPr>
              <a:t>‹#›</a:t>
            </a:fld>
            <a:endParaRPr lang="tr-TR" altLang="tr-TR"/>
          </a:p>
        </p:txBody>
      </p:sp>
    </p:spTree>
    <p:extLst>
      <p:ext uri="{BB962C8B-B14F-4D97-AF65-F5344CB8AC3E}">
        <p14:creationId xmlns:p14="http://schemas.microsoft.com/office/powerpoint/2010/main" val="412616040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F11AA1EB-CBD0-4CFE-A6F7-6E85D0E5D2C4}" type="datetimeFigureOut">
              <a:rPr lang="tr-TR"/>
              <a:pPr>
                <a:defRPr/>
              </a:pPr>
              <a:t>30.06.2020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BEE811FD-0C39-4CC1-9082-4315278958C6}" type="slidenum">
              <a:rPr lang="tr-TR" altLang="tr-TR"/>
              <a:pPr>
                <a:defRPr/>
              </a:pPr>
              <a:t>‹#›</a:t>
            </a:fld>
            <a:endParaRPr lang="tr-TR" altLang="tr-TR"/>
          </a:p>
        </p:txBody>
      </p:sp>
    </p:spTree>
    <p:extLst>
      <p:ext uri="{BB962C8B-B14F-4D97-AF65-F5344CB8AC3E}">
        <p14:creationId xmlns:p14="http://schemas.microsoft.com/office/powerpoint/2010/main" val="2175527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lvl1pPr>
              <a:defRPr/>
            </a:lvl1pPr>
            <a:extLst/>
          </a:lstStyle>
          <a:p>
            <a:r>
              <a:rPr lang="tr-TR" smtClean="0"/>
              <a:t>Asıl başlık stili için tıklatın</a:t>
            </a:r>
            <a:endParaRPr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26 Veri Yer Tutucusu"/>
          <p:cNvSpPr>
            <a:spLocks noGrp="1"/>
          </p:cNvSpPr>
          <p:nvPr>
            <p:ph type="dt" sz="half" idx="10"/>
          </p:nvPr>
        </p:nvSpPr>
        <p:spPr/>
        <p:txBody>
          <a:bodyPr/>
          <a:lstStyle>
            <a:lvl1pPr>
              <a:defRPr/>
            </a:lvl1pPr>
          </a:lstStyle>
          <a:p>
            <a:pPr>
              <a:defRPr/>
            </a:pPr>
            <a:fld id="{5394B969-1173-4440-919C-524DAF08073E}" type="datetimeFigureOut">
              <a:rPr lang="tr-TR"/>
              <a:pPr>
                <a:defRPr/>
              </a:pPr>
              <a:t>30.06.2020</a:t>
            </a:fld>
            <a:endParaRPr lang="tr-TR"/>
          </a:p>
        </p:txBody>
      </p:sp>
      <p:sp>
        <p:nvSpPr>
          <p:cNvPr id="8" name="3 Altbilgi Yer Tutucusu"/>
          <p:cNvSpPr>
            <a:spLocks noGrp="1"/>
          </p:cNvSpPr>
          <p:nvPr>
            <p:ph type="ftr" sz="quarter" idx="11"/>
          </p:nvPr>
        </p:nvSpPr>
        <p:spPr/>
        <p:txBody>
          <a:bodyPr/>
          <a:lstStyle>
            <a:lvl1pPr>
              <a:defRPr/>
            </a:lvl1pPr>
          </a:lstStyle>
          <a:p>
            <a:pPr>
              <a:defRPr/>
            </a:pPr>
            <a:endParaRPr lang="tr-TR"/>
          </a:p>
        </p:txBody>
      </p:sp>
      <p:sp>
        <p:nvSpPr>
          <p:cNvPr id="9" name="15 Slayt Numarası Yer Tutucusu"/>
          <p:cNvSpPr>
            <a:spLocks noGrp="1"/>
          </p:cNvSpPr>
          <p:nvPr>
            <p:ph type="sldNum" sz="quarter" idx="12"/>
          </p:nvPr>
        </p:nvSpPr>
        <p:spPr/>
        <p:txBody>
          <a:bodyPr/>
          <a:lstStyle>
            <a:lvl1pPr>
              <a:defRPr/>
            </a:lvl1pPr>
          </a:lstStyle>
          <a:p>
            <a:pPr>
              <a:defRPr/>
            </a:pPr>
            <a:fld id="{FDD1F5DE-E2A8-4529-B511-326E6C8FF5E8}" type="slidenum">
              <a:rPr lang="tr-TR" altLang="tr-TR"/>
              <a:pPr>
                <a:defRPr/>
              </a:pPr>
              <a:t>‹#›</a:t>
            </a:fld>
            <a:endParaRPr lang="tr-TR" altLang="tr-TR"/>
          </a:p>
        </p:txBody>
      </p:sp>
    </p:spTree>
    <p:extLst>
      <p:ext uri="{BB962C8B-B14F-4D97-AF65-F5344CB8AC3E}">
        <p14:creationId xmlns:p14="http://schemas.microsoft.com/office/powerpoint/2010/main" val="2442236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6 Veri Yer Tutucusu"/>
          <p:cNvSpPr>
            <a:spLocks noGrp="1"/>
          </p:cNvSpPr>
          <p:nvPr>
            <p:ph type="dt" sz="half" idx="10"/>
          </p:nvPr>
        </p:nvSpPr>
        <p:spPr/>
        <p:txBody>
          <a:bodyPr/>
          <a:lstStyle>
            <a:lvl1pPr>
              <a:defRPr/>
            </a:lvl1pPr>
          </a:lstStyle>
          <a:p>
            <a:pPr>
              <a:defRPr/>
            </a:pPr>
            <a:fld id="{AD864EF5-7A42-410C-A796-3400DFC0A4F1}" type="datetimeFigureOut">
              <a:rPr lang="tr-TR"/>
              <a:pPr>
                <a:defRPr/>
              </a:pPr>
              <a:t>30.06.2020</a:t>
            </a:fld>
            <a:endParaRPr lang="tr-TR"/>
          </a:p>
        </p:txBody>
      </p:sp>
      <p:sp>
        <p:nvSpPr>
          <p:cNvPr id="4" name="3 Altbilgi Yer Tutucusu"/>
          <p:cNvSpPr>
            <a:spLocks noGrp="1"/>
          </p:cNvSpPr>
          <p:nvPr>
            <p:ph type="ftr" sz="quarter" idx="11"/>
          </p:nvPr>
        </p:nvSpPr>
        <p:spPr/>
        <p:txBody>
          <a:bodyPr/>
          <a:lstStyle>
            <a:lvl1pPr>
              <a:defRPr/>
            </a:lvl1pPr>
          </a:lstStyle>
          <a:p>
            <a:pPr>
              <a:defRPr/>
            </a:pPr>
            <a:endParaRPr lang="tr-TR"/>
          </a:p>
        </p:txBody>
      </p:sp>
      <p:sp>
        <p:nvSpPr>
          <p:cNvPr id="5" name="15 Slayt Numarası Yer Tutucusu"/>
          <p:cNvSpPr>
            <a:spLocks noGrp="1"/>
          </p:cNvSpPr>
          <p:nvPr>
            <p:ph type="sldNum" sz="quarter" idx="12"/>
          </p:nvPr>
        </p:nvSpPr>
        <p:spPr/>
        <p:txBody>
          <a:bodyPr/>
          <a:lstStyle>
            <a:lvl1pPr>
              <a:defRPr/>
            </a:lvl1pPr>
          </a:lstStyle>
          <a:p>
            <a:pPr>
              <a:defRPr/>
            </a:pPr>
            <a:fld id="{EF34D90D-B460-45AB-86FA-2C781AC9091E}" type="slidenum">
              <a:rPr lang="tr-TR" altLang="tr-TR"/>
              <a:pPr>
                <a:defRPr/>
              </a:pPr>
              <a:t>‹#›</a:t>
            </a:fld>
            <a:endParaRPr lang="tr-TR" altLang="tr-TR"/>
          </a:p>
        </p:txBody>
      </p:sp>
    </p:spTree>
    <p:extLst>
      <p:ext uri="{BB962C8B-B14F-4D97-AF65-F5344CB8AC3E}">
        <p14:creationId xmlns:p14="http://schemas.microsoft.com/office/powerpoint/2010/main" val="2267629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26 Veri Yer Tutucusu"/>
          <p:cNvSpPr>
            <a:spLocks noGrp="1"/>
          </p:cNvSpPr>
          <p:nvPr>
            <p:ph type="dt" sz="half" idx="10"/>
          </p:nvPr>
        </p:nvSpPr>
        <p:spPr/>
        <p:txBody>
          <a:bodyPr/>
          <a:lstStyle>
            <a:lvl1pPr>
              <a:defRPr/>
            </a:lvl1pPr>
          </a:lstStyle>
          <a:p>
            <a:pPr>
              <a:defRPr/>
            </a:pPr>
            <a:fld id="{22A5CAF7-6083-4183-BE2E-2C2100D81774}" type="datetimeFigureOut">
              <a:rPr lang="tr-TR"/>
              <a:pPr>
                <a:defRPr/>
              </a:pPr>
              <a:t>30.06.2020</a:t>
            </a:fld>
            <a:endParaRPr lang="tr-TR"/>
          </a:p>
        </p:txBody>
      </p:sp>
      <p:sp>
        <p:nvSpPr>
          <p:cNvPr id="3" name="3 Altbilgi Yer Tutucusu"/>
          <p:cNvSpPr>
            <a:spLocks noGrp="1"/>
          </p:cNvSpPr>
          <p:nvPr>
            <p:ph type="ftr" sz="quarter" idx="11"/>
          </p:nvPr>
        </p:nvSpPr>
        <p:spPr/>
        <p:txBody>
          <a:bodyPr/>
          <a:lstStyle>
            <a:lvl1pPr>
              <a:defRPr/>
            </a:lvl1pPr>
          </a:lstStyle>
          <a:p>
            <a:pPr>
              <a:defRPr/>
            </a:pPr>
            <a:endParaRPr lang="tr-TR"/>
          </a:p>
        </p:txBody>
      </p:sp>
      <p:sp>
        <p:nvSpPr>
          <p:cNvPr id="4" name="15 Slayt Numarası Yer Tutucusu"/>
          <p:cNvSpPr>
            <a:spLocks noGrp="1"/>
          </p:cNvSpPr>
          <p:nvPr>
            <p:ph type="sldNum" sz="quarter" idx="12"/>
          </p:nvPr>
        </p:nvSpPr>
        <p:spPr/>
        <p:txBody>
          <a:bodyPr/>
          <a:lstStyle>
            <a:lvl1pPr>
              <a:defRPr/>
            </a:lvl1pPr>
          </a:lstStyle>
          <a:p>
            <a:pPr>
              <a:defRPr/>
            </a:pPr>
            <a:fld id="{01B00DAA-DBF9-4826-BC01-573ADE3613A7}" type="slidenum">
              <a:rPr lang="tr-TR" altLang="tr-TR"/>
              <a:pPr>
                <a:defRPr/>
              </a:pPr>
              <a:t>‹#›</a:t>
            </a:fld>
            <a:endParaRPr lang="tr-TR" altLang="tr-TR"/>
          </a:p>
        </p:txBody>
      </p:sp>
    </p:spTree>
    <p:extLst>
      <p:ext uri="{BB962C8B-B14F-4D97-AF65-F5344CB8AC3E}">
        <p14:creationId xmlns:p14="http://schemas.microsoft.com/office/powerpoint/2010/main" val="3144485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tr-TR" smtClean="0"/>
              <a:t>Asıl başlık stili için tıklatın</a:t>
            </a:r>
            <a:endParaRPr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CEE8445E-E460-468D-82D4-B0720471701F}" type="datetimeFigureOut">
              <a:rPr lang="tr-TR"/>
              <a:pPr>
                <a:defRPr/>
              </a:pPr>
              <a:t>30.06.2020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AFD19DF8-404F-4F68-BC0D-398A6AF81CF1}" type="slidenum">
              <a:rPr lang="tr-TR" altLang="tr-TR"/>
              <a:pPr>
                <a:defRPr/>
              </a:pPr>
              <a:t>‹#›</a:t>
            </a:fld>
            <a:endParaRPr lang="tr-TR" altLang="tr-TR"/>
          </a:p>
        </p:txBody>
      </p:sp>
    </p:spTree>
    <p:extLst>
      <p:ext uri="{BB962C8B-B14F-4D97-AF65-F5344CB8AC3E}">
        <p14:creationId xmlns:p14="http://schemas.microsoft.com/office/powerpoint/2010/main" val="3307262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7 Dikdörtgen"/>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8 Dikdörtgen"/>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1 Başlık"/>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tr-TR" smtClean="0"/>
              <a:t>Asıl başlık stili için tıklatın</a:t>
            </a:r>
            <a:endParaRPr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tr-TR" smtClean="0"/>
              <a:t>Asıl metin stillerini düzenlemek için tıklatın</a:t>
            </a: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tr-TR" noProof="0" smtClean="0"/>
              <a:t>Resim eklemek için simgeyi tıklatın</a:t>
            </a:r>
            <a:endParaRPr lang="en-US" noProof="0" dirty="0"/>
          </a:p>
        </p:txBody>
      </p:sp>
      <p:sp>
        <p:nvSpPr>
          <p:cNvPr id="7" name="4 Veri Yer Tutucusu"/>
          <p:cNvSpPr>
            <a:spLocks noGrp="1"/>
          </p:cNvSpPr>
          <p:nvPr>
            <p:ph type="dt" sz="half" idx="10"/>
          </p:nvPr>
        </p:nvSpPr>
        <p:spPr/>
        <p:txBody>
          <a:bodyPr/>
          <a:lstStyle>
            <a:lvl1pPr>
              <a:defRPr/>
            </a:lvl1pPr>
            <a:extLst/>
          </a:lstStyle>
          <a:p>
            <a:pPr>
              <a:defRPr/>
            </a:pPr>
            <a:fld id="{7F3F1525-78E4-40AD-A083-2D951F20EDCE}" type="datetimeFigureOut">
              <a:rPr lang="tr-TR"/>
              <a:pPr>
                <a:defRPr/>
              </a:pPr>
              <a:t>30.06.2020</a:t>
            </a:fld>
            <a:endParaRPr lang="tr-TR"/>
          </a:p>
        </p:txBody>
      </p:sp>
      <p:sp>
        <p:nvSpPr>
          <p:cNvPr id="8" name="5 Altbilgi Yer Tutucusu"/>
          <p:cNvSpPr>
            <a:spLocks noGrp="1"/>
          </p:cNvSpPr>
          <p:nvPr>
            <p:ph type="ftr" sz="quarter" idx="11"/>
          </p:nvPr>
        </p:nvSpPr>
        <p:spPr/>
        <p:txBody>
          <a:bodyPr/>
          <a:lstStyle>
            <a:lvl1pPr>
              <a:defRPr/>
            </a:lvl1pPr>
            <a:extLst/>
          </a:lstStyle>
          <a:p>
            <a:pPr>
              <a:defRPr/>
            </a:pPr>
            <a:endParaRPr lang="tr-TR"/>
          </a:p>
        </p:txBody>
      </p:sp>
      <p:sp>
        <p:nvSpPr>
          <p:cNvPr id="9" name="6 Slayt Numarası Yer Tutucusu"/>
          <p:cNvSpPr>
            <a:spLocks noGrp="1"/>
          </p:cNvSpPr>
          <p:nvPr>
            <p:ph type="sldNum" sz="quarter" idx="12"/>
          </p:nvPr>
        </p:nvSpPr>
        <p:spPr/>
        <p:txBody>
          <a:bodyPr/>
          <a:lstStyle>
            <a:lvl1pPr>
              <a:defRPr/>
            </a:lvl1pPr>
          </a:lstStyle>
          <a:p>
            <a:pPr>
              <a:defRPr/>
            </a:pPr>
            <a:fld id="{23425E39-851D-40B5-95A2-D17FEB78D2FB}" type="slidenum">
              <a:rPr lang="tr-TR" altLang="tr-TR"/>
              <a:pPr>
                <a:defRPr/>
              </a:pPr>
              <a:t>‹#›</a:t>
            </a:fld>
            <a:endParaRPr lang="tr-TR" altLang="tr-TR"/>
          </a:p>
        </p:txBody>
      </p:sp>
    </p:spTree>
    <p:extLst>
      <p:ext uri="{BB962C8B-B14F-4D97-AF65-F5344CB8AC3E}">
        <p14:creationId xmlns:p14="http://schemas.microsoft.com/office/powerpoint/2010/main" val="1341565604"/>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4"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2 Başlık Yer Tutucusu"/>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p>
            <a:r>
              <a:rPr lang="tr-TR" smtClean="0"/>
              <a:t>Asıl başlık stili için tıklatın</a:t>
            </a:r>
            <a:endParaRPr lang="en-US"/>
          </a:p>
        </p:txBody>
      </p:sp>
      <p:sp>
        <p:nvSpPr>
          <p:cNvPr id="1030" name="30 Metin Yer Tutucusu"/>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27" name="26 Veri Yer Tutucusu"/>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cs typeface="+mn-cs"/>
              </a:defRPr>
            </a:lvl1pPr>
            <a:extLst/>
          </a:lstStyle>
          <a:p>
            <a:pPr>
              <a:defRPr/>
            </a:pPr>
            <a:fld id="{A2D619AF-C664-42F2-8A34-4E06439CD04D}" type="datetimeFigureOut">
              <a:rPr lang="tr-TR"/>
              <a:pPr>
                <a:defRPr/>
              </a:pPr>
              <a:t>30.06.2020</a:t>
            </a:fld>
            <a:endParaRPr lang="tr-TR"/>
          </a:p>
        </p:txBody>
      </p:sp>
      <p:sp>
        <p:nvSpPr>
          <p:cNvPr id="4" name="3 Altbilgi Yer Tutucusu"/>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tr-TR"/>
          </a:p>
        </p:txBody>
      </p:sp>
      <p:sp>
        <p:nvSpPr>
          <p:cNvPr id="16" name="15 Slayt Numarası Yer Tutucusu"/>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eaLnBrk="1" hangingPunct="1">
              <a:defRPr sz="1100">
                <a:solidFill>
                  <a:schemeClr val="tx2"/>
                </a:solidFill>
                <a:latin typeface="Trebuchet MS" panose="020B0603020202020204" pitchFamily="34" charset="0"/>
              </a:defRPr>
            </a:lvl1pPr>
          </a:lstStyle>
          <a:p>
            <a:pPr>
              <a:defRPr/>
            </a:pPr>
            <a:fld id="{79934509-852F-4C2B-9CC4-B76162BCFD53}"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sldLayoutIdLst>
    <p:sldLayoutId id="2147484065" r:id="rId1"/>
    <p:sldLayoutId id="2147484058" r:id="rId2"/>
    <p:sldLayoutId id="2147484066" r:id="rId3"/>
    <p:sldLayoutId id="2147484059" r:id="rId4"/>
    <p:sldLayoutId id="2147484060" r:id="rId5"/>
    <p:sldLayoutId id="2147484061" r:id="rId6"/>
    <p:sldLayoutId id="2147484062" r:id="rId7"/>
    <p:sldLayoutId id="2147484063" r:id="rId8"/>
    <p:sldLayoutId id="2147484067" r:id="rId9"/>
    <p:sldLayoutId id="2147484064" r:id="rId10"/>
    <p:sldLayoutId id="2147484068"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8064A2"/>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8064A2"/>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8064A2"/>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8064A2"/>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65539" name="5 Dikdörtgen"/>
          <p:cNvSpPr>
            <a:spLocks noChangeArrowheads="1"/>
          </p:cNvSpPr>
          <p:nvPr/>
        </p:nvSpPr>
        <p:spPr bwMode="auto">
          <a:xfrm>
            <a:off x="3059832" y="1071563"/>
            <a:ext cx="5726981"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algn="ctr" eaLnBrk="1" hangingPunct="1">
              <a:spcBef>
                <a:spcPct val="0"/>
              </a:spcBef>
              <a:buClrTx/>
              <a:buSzTx/>
              <a:buFontTx/>
              <a:buNone/>
            </a:pPr>
            <a:r>
              <a:rPr lang="tr-TR" altLang="tr-TR" sz="2400" dirty="0">
                <a:solidFill>
                  <a:schemeClr val="bg1"/>
                </a:solidFill>
                <a:latin typeface="Arial" panose="020B0604020202020204" pitchFamily="34" charset="0"/>
              </a:rPr>
              <a:t>Halkla ilişkiler yazarlığı </a:t>
            </a:r>
          </a:p>
          <a:p>
            <a:pPr algn="ctr" eaLnBrk="1" hangingPunct="1">
              <a:spcBef>
                <a:spcPct val="0"/>
              </a:spcBef>
              <a:buClrTx/>
              <a:buSzTx/>
              <a:buFontTx/>
              <a:buNone/>
            </a:pPr>
            <a:endParaRPr lang="tr-TR" altLang="tr-TR" sz="2400" dirty="0">
              <a:solidFill>
                <a:schemeClr val="bg1"/>
              </a:solidFill>
              <a:latin typeface="Arial" panose="020B0604020202020204" pitchFamily="34" charset="0"/>
            </a:endParaRPr>
          </a:p>
          <a:p>
            <a:pPr algn="ctr" eaLnBrk="1" hangingPunct="1">
              <a:spcBef>
                <a:spcPct val="0"/>
              </a:spcBef>
              <a:buClrTx/>
              <a:buSzTx/>
              <a:buFontTx/>
              <a:buNone/>
            </a:pPr>
            <a:r>
              <a:rPr lang="tr-TR" altLang="tr-TR" sz="2400" u="sng" dirty="0">
                <a:solidFill>
                  <a:schemeClr val="bg1"/>
                </a:solidFill>
                <a:latin typeface="Arial" panose="020B0604020202020204" pitchFamily="34" charset="0"/>
              </a:rPr>
              <a:t>Halkla İlişkiler</a:t>
            </a:r>
            <a:r>
              <a:rPr lang="tr-TR" altLang="tr-TR" sz="2400" dirty="0">
                <a:solidFill>
                  <a:schemeClr val="bg1"/>
                </a:solidFill>
                <a:latin typeface="Arial" panose="020B0604020202020204" pitchFamily="34" charset="0"/>
              </a:rPr>
              <a:t>         </a:t>
            </a:r>
            <a:endParaRPr lang="tr-TR" altLang="tr-TR" sz="2400" u="sng" dirty="0">
              <a:solidFill>
                <a:schemeClr val="bg1"/>
              </a:solidFill>
              <a:latin typeface="Arial" panose="020B0604020202020204" pitchFamily="34" charset="0"/>
            </a:endParaRPr>
          </a:p>
          <a:p>
            <a:pPr algn="ctr" eaLnBrk="1" hangingPunct="1">
              <a:spcBef>
                <a:spcPct val="0"/>
              </a:spcBef>
              <a:buClrTx/>
              <a:buSzTx/>
              <a:buFontTx/>
              <a:buNone/>
            </a:pPr>
            <a:r>
              <a:rPr lang="tr-TR" altLang="tr-TR" sz="2400" dirty="0">
                <a:solidFill>
                  <a:schemeClr val="bg1"/>
                </a:solidFill>
                <a:latin typeface="Arial" panose="020B0604020202020204" pitchFamily="34" charset="0"/>
              </a:rPr>
              <a:t>Duyuru                    </a:t>
            </a:r>
          </a:p>
          <a:p>
            <a:pPr algn="ctr" eaLnBrk="1" hangingPunct="1">
              <a:spcBef>
                <a:spcPct val="0"/>
              </a:spcBef>
              <a:buClrTx/>
              <a:buSzTx/>
              <a:buFontTx/>
              <a:buNone/>
            </a:pPr>
            <a:r>
              <a:rPr lang="tr-TR" altLang="tr-TR" sz="2400" dirty="0">
                <a:solidFill>
                  <a:schemeClr val="bg1"/>
                </a:solidFill>
                <a:latin typeface="Arial" panose="020B0604020202020204" pitchFamily="34" charset="0"/>
              </a:rPr>
              <a:t>Proje                        </a:t>
            </a:r>
          </a:p>
          <a:p>
            <a:pPr algn="ctr" eaLnBrk="1" hangingPunct="1">
              <a:spcBef>
                <a:spcPct val="0"/>
              </a:spcBef>
              <a:buClrTx/>
              <a:buSzTx/>
              <a:buFontTx/>
              <a:buNone/>
            </a:pPr>
            <a:r>
              <a:rPr lang="tr-TR" altLang="tr-TR" sz="2400" dirty="0">
                <a:solidFill>
                  <a:schemeClr val="bg1"/>
                </a:solidFill>
                <a:latin typeface="Arial" panose="020B0604020202020204" pitchFamily="34" charset="0"/>
              </a:rPr>
              <a:t>Dilekçe                     </a:t>
            </a:r>
          </a:p>
          <a:p>
            <a:pPr algn="ctr" eaLnBrk="1" hangingPunct="1">
              <a:spcBef>
                <a:spcPct val="0"/>
              </a:spcBef>
              <a:buClrTx/>
              <a:buSzTx/>
              <a:buFontTx/>
              <a:buNone/>
            </a:pPr>
            <a:r>
              <a:rPr lang="tr-TR" altLang="tr-TR" sz="2400" dirty="0">
                <a:solidFill>
                  <a:schemeClr val="bg1"/>
                </a:solidFill>
                <a:latin typeface="Arial" panose="020B0604020202020204" pitchFamily="34" charset="0"/>
              </a:rPr>
              <a:t>Mektup                    </a:t>
            </a:r>
            <a:endParaRPr lang="tr-TR" altLang="tr-TR" sz="2400" dirty="0" smtClean="0">
              <a:solidFill>
                <a:schemeClr val="bg1"/>
              </a:solidFill>
              <a:latin typeface="Arial" panose="020B0604020202020204" pitchFamily="34" charset="0"/>
            </a:endParaRPr>
          </a:p>
          <a:p>
            <a:pPr algn="ctr" eaLnBrk="1" hangingPunct="1">
              <a:spcBef>
                <a:spcPct val="0"/>
              </a:spcBef>
              <a:buClrTx/>
              <a:buSzTx/>
              <a:buFontTx/>
              <a:buNone/>
            </a:pPr>
            <a:r>
              <a:rPr lang="tr-TR" altLang="tr-TR" sz="2400" dirty="0" smtClean="0">
                <a:solidFill>
                  <a:schemeClr val="bg1"/>
                </a:solidFill>
                <a:latin typeface="Arial" panose="020B0604020202020204" pitchFamily="34" charset="0"/>
              </a:rPr>
              <a:t>Organizasyon           </a:t>
            </a:r>
          </a:p>
          <a:p>
            <a:pPr algn="ctr" eaLnBrk="1" hangingPunct="1">
              <a:spcBef>
                <a:spcPct val="0"/>
              </a:spcBef>
              <a:buClrTx/>
              <a:buSzTx/>
              <a:buFontTx/>
              <a:buNone/>
            </a:pPr>
            <a:r>
              <a:rPr lang="tr-TR" altLang="tr-TR" sz="2400" dirty="0" smtClean="0">
                <a:solidFill>
                  <a:schemeClr val="bg1"/>
                </a:solidFill>
                <a:latin typeface="Arial" panose="020B0604020202020204" pitchFamily="34" charset="0"/>
              </a:rPr>
              <a:t>Rapor</a:t>
            </a:r>
            <a:r>
              <a:rPr lang="tr-TR" altLang="tr-TR" sz="2400" dirty="0">
                <a:solidFill>
                  <a:schemeClr val="bg1"/>
                </a:solidFill>
                <a:latin typeface="Arial" panose="020B0604020202020204" pitchFamily="34" charset="0"/>
              </a:rPr>
              <a:t>	</a:t>
            </a:r>
          </a:p>
          <a:p>
            <a:pPr algn="ctr" eaLnBrk="1" hangingPunct="1">
              <a:spcBef>
                <a:spcPct val="0"/>
              </a:spcBef>
              <a:buClrTx/>
              <a:buSzTx/>
              <a:buFontTx/>
              <a:buNone/>
            </a:pPr>
            <a:r>
              <a:rPr lang="tr-TR" altLang="tr-TR" sz="2400" dirty="0">
                <a:solidFill>
                  <a:schemeClr val="bg1"/>
                </a:solidFill>
                <a:latin typeface="Arial" panose="020B0604020202020204" pitchFamily="34" charset="0"/>
              </a:rPr>
              <a:t>Konuşma yaz.</a:t>
            </a:r>
          </a:p>
          <a:p>
            <a:pPr algn="ctr" eaLnBrk="1" hangingPunct="1">
              <a:spcBef>
                <a:spcPct val="0"/>
              </a:spcBef>
              <a:buClrTx/>
              <a:buSzTx/>
              <a:buFontTx/>
              <a:buNone/>
            </a:pPr>
            <a:r>
              <a:rPr lang="tr-TR" altLang="tr-TR" sz="2400" dirty="0" err="1">
                <a:solidFill>
                  <a:schemeClr val="bg1"/>
                </a:solidFill>
                <a:latin typeface="Arial" panose="020B0604020202020204" pitchFamily="34" charset="0"/>
              </a:rPr>
              <a:t>Cv</a:t>
            </a:r>
            <a:endParaRPr lang="tr-TR" altLang="tr-TR" sz="2400" dirty="0">
              <a:solidFill>
                <a:schemeClr val="bg1"/>
              </a:solidFill>
              <a:latin typeface="Arial" panose="020B0604020202020204" pitchFamily="34" charset="0"/>
            </a:endParaRPr>
          </a:p>
          <a:p>
            <a:pPr eaLnBrk="1" hangingPunct="1">
              <a:spcBef>
                <a:spcPct val="0"/>
              </a:spcBef>
              <a:buClrTx/>
              <a:buSzTx/>
              <a:buFontTx/>
              <a:buNone/>
            </a:pPr>
            <a:endParaRPr lang="tr-TR" altLang="tr-TR" sz="2400" dirty="0">
              <a:solidFill>
                <a:schemeClr val="bg1"/>
              </a:solidFill>
              <a:latin typeface="Arial" panose="020B0604020202020204" pitchFamily="34" charset="0"/>
            </a:endParaRPr>
          </a:p>
          <a:p>
            <a:pPr algn="ctr" eaLnBrk="1" hangingPunct="1">
              <a:spcBef>
                <a:spcPct val="0"/>
              </a:spcBef>
              <a:buClrTx/>
              <a:buSzTx/>
              <a:buFontTx/>
              <a:buNone/>
            </a:pPr>
            <a:endParaRPr lang="tr-TR" altLang="tr-TR" sz="2400" dirty="0">
              <a:solidFill>
                <a:schemeClr val="bg1"/>
              </a:solidFill>
              <a:latin typeface="Arial" panose="020B0604020202020204" pitchFamily="34" charset="0"/>
            </a:endParaRPr>
          </a:p>
        </p:txBody>
      </p:sp>
      <p:sp>
        <p:nvSpPr>
          <p:cNvPr id="2" name="Dikdörtgen 1"/>
          <p:cNvSpPr/>
          <p:nvPr/>
        </p:nvSpPr>
        <p:spPr>
          <a:xfrm>
            <a:off x="3060079" y="5622680"/>
            <a:ext cx="5726734" cy="876266"/>
          </a:xfrm>
          <a:prstGeom prst="rect">
            <a:avLst/>
          </a:prstGeom>
        </p:spPr>
        <p:txBody>
          <a:bodyPr wrap="square">
            <a:spAutoFit/>
          </a:bodyPr>
          <a:lstStyle/>
          <a:p>
            <a:pPr>
              <a:lnSpc>
                <a:spcPct val="107000"/>
              </a:lnSpc>
              <a:spcAft>
                <a:spcPts val="800"/>
              </a:spcAft>
            </a:pPr>
            <a:r>
              <a:rPr lang="tr-TR" sz="1400" b="1" u="sng"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Okuma Önerisi:</a:t>
            </a:r>
          </a:p>
          <a:p>
            <a:pPr>
              <a:lnSpc>
                <a:spcPct val="107000"/>
              </a:lnSpc>
              <a:spcAft>
                <a:spcPts val="800"/>
              </a:spcAft>
            </a:pPr>
            <a:r>
              <a:rPr lang="tr-TR" sz="1400" b="1"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Paksoy</a:t>
            </a:r>
            <a:r>
              <a:rPr lang="tr-TR" sz="1400" b="1" dirty="0">
                <a:solidFill>
                  <a:srgbClr val="FFFF00"/>
                </a:solidFill>
                <a:latin typeface="Calibri" panose="020F0502020204030204" pitchFamily="34" charset="0"/>
                <a:ea typeface="Calibri" panose="020F0502020204030204" pitchFamily="34" charset="0"/>
                <a:cs typeface="Times New Roman" panose="02020603050405020304" pitchFamily="18" charset="0"/>
              </a:rPr>
              <a:t>, Arzu Çekirge (1999), Türkiye’de Halkla İlişkiler Uygulamaları, İstanbul: Rota Yayınları. </a:t>
            </a:r>
            <a:endParaRPr lang="tr-T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3824523"/>
            <a:ext cx="2448272" cy="2677500"/>
          </a:xfrm>
          <a:prstGeom prst="rect">
            <a:avLst/>
          </a:prstGeom>
        </p:spPr>
      </p:pic>
    </p:spTree>
  </p:cSld>
  <p:clrMapOvr>
    <a:masterClrMapping/>
  </p:clrMapOvr>
  <p:transition>
    <p:pull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90115"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7 Dikdörtgen"/>
          <p:cNvSpPr/>
          <p:nvPr/>
        </p:nvSpPr>
        <p:spPr>
          <a:xfrm>
            <a:off x="3857625" y="928688"/>
            <a:ext cx="4429125" cy="521493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tr-TR" dirty="0">
                <a:solidFill>
                  <a:schemeClr val="bg1"/>
                </a:solidFill>
              </a:rPr>
              <a:t>www.</a:t>
            </a:r>
            <a:r>
              <a:rPr lang="tr-TR" dirty="0" err="1">
                <a:solidFill>
                  <a:schemeClr val="bg1"/>
                </a:solidFill>
              </a:rPr>
              <a:t>nuranyildiz</a:t>
            </a:r>
            <a:r>
              <a:rPr lang="tr-TR" dirty="0">
                <a:solidFill>
                  <a:schemeClr val="bg1"/>
                </a:solidFill>
              </a:rPr>
              <a:t>.com</a:t>
            </a:r>
          </a:p>
        </p:txBody>
      </p:sp>
      <p:sp>
        <p:nvSpPr>
          <p:cNvPr id="90117" name="9 Metin kutusu"/>
          <p:cNvSpPr txBox="1">
            <a:spLocks noChangeArrowheads="1"/>
          </p:cNvSpPr>
          <p:nvPr/>
        </p:nvSpPr>
        <p:spPr bwMode="auto">
          <a:xfrm>
            <a:off x="4572000" y="1714500"/>
            <a:ext cx="3143250" cy="369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1800">
                <a:latin typeface="Arial" panose="020B0604020202020204" pitchFamily="34" charset="0"/>
              </a:rPr>
              <a:t>-------------                    </a:t>
            </a:r>
          </a:p>
          <a:p>
            <a:pPr eaLnBrk="1" hangingPunct="1">
              <a:spcBef>
                <a:spcPct val="0"/>
              </a:spcBef>
              <a:buClrTx/>
              <a:buSzTx/>
              <a:buFontTx/>
              <a:buNone/>
            </a:pPr>
            <a:r>
              <a:rPr lang="tr-TR" altLang="tr-TR" sz="1800">
                <a:latin typeface="Arial" panose="020B0604020202020204" pitchFamily="34" charset="0"/>
              </a:rPr>
              <a:t>----------------------------------------------------------------------------</a:t>
            </a:r>
          </a:p>
          <a:p>
            <a:pPr eaLnBrk="1" hangingPunct="1">
              <a:spcBef>
                <a:spcPct val="0"/>
              </a:spcBef>
              <a:buClrTx/>
              <a:buSzTx/>
              <a:buFontTx/>
              <a:buNone/>
            </a:pPr>
            <a:endParaRPr lang="tr-TR" altLang="tr-TR" sz="1800">
              <a:latin typeface="Arial" panose="020B0604020202020204" pitchFamily="34" charset="0"/>
            </a:endParaRPr>
          </a:p>
          <a:p>
            <a:pPr eaLnBrk="1" hangingPunct="1">
              <a:spcBef>
                <a:spcPct val="0"/>
              </a:spcBef>
              <a:buClrTx/>
              <a:buSzTx/>
              <a:buFontTx/>
              <a:buNone/>
            </a:pPr>
            <a:r>
              <a:rPr lang="tr-TR" altLang="tr-TR" sz="1800">
                <a:latin typeface="Arial" panose="020B0604020202020204" pitchFamily="34" charset="0"/>
              </a:rPr>
              <a:t>----------------------------------------------------------------------------------------------------------------------------------</a:t>
            </a:r>
          </a:p>
          <a:p>
            <a:pPr eaLnBrk="1" hangingPunct="1">
              <a:spcBef>
                <a:spcPct val="0"/>
              </a:spcBef>
              <a:buClrTx/>
              <a:buSzTx/>
              <a:buFontTx/>
              <a:buNone/>
            </a:pPr>
            <a:endParaRPr lang="tr-TR" altLang="tr-TR" sz="1800">
              <a:latin typeface="Arial" panose="020B0604020202020204" pitchFamily="34" charset="0"/>
            </a:endParaRPr>
          </a:p>
          <a:p>
            <a:pPr eaLnBrk="1" hangingPunct="1">
              <a:spcBef>
                <a:spcPct val="0"/>
              </a:spcBef>
              <a:buClrTx/>
              <a:buSzTx/>
              <a:buFontTx/>
              <a:buNone/>
            </a:pPr>
            <a:r>
              <a:rPr lang="tr-TR" altLang="tr-TR" sz="1800">
                <a:latin typeface="Arial" panose="020B0604020202020204" pitchFamily="34" charset="0"/>
              </a:rPr>
              <a:t>--------------------------------------------  --/--/----</a:t>
            </a:r>
          </a:p>
          <a:p>
            <a:pPr eaLnBrk="1" hangingPunct="1">
              <a:spcBef>
                <a:spcPct val="0"/>
              </a:spcBef>
              <a:buClrTx/>
              <a:buSzTx/>
              <a:buFontTx/>
              <a:buNone/>
            </a:pPr>
            <a:endParaRPr lang="tr-TR" altLang="tr-TR" sz="1800">
              <a:latin typeface="Arial" panose="020B0604020202020204" pitchFamily="34" charset="0"/>
            </a:endParaRPr>
          </a:p>
          <a:p>
            <a:pPr eaLnBrk="1" hangingPunct="1">
              <a:spcBef>
                <a:spcPct val="0"/>
              </a:spcBef>
              <a:buClrTx/>
              <a:buSzTx/>
              <a:buFontTx/>
              <a:buNone/>
            </a:pPr>
            <a:r>
              <a:rPr lang="tr-TR" altLang="tr-TR" sz="1800">
                <a:latin typeface="Arial" panose="020B0604020202020204" pitchFamily="34" charset="0"/>
              </a:rPr>
              <a:t>-----------	</a:t>
            </a:r>
          </a:p>
        </p:txBody>
      </p:sp>
      <p:sp>
        <p:nvSpPr>
          <p:cNvPr id="90118" name="10 Metin kutusu"/>
          <p:cNvSpPr txBox="1">
            <a:spLocks noChangeArrowheads="1"/>
          </p:cNvSpPr>
          <p:nvPr/>
        </p:nvSpPr>
        <p:spPr bwMode="auto">
          <a:xfrm>
            <a:off x="3000375" y="357188"/>
            <a:ext cx="15001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1800" u="sng">
                <a:solidFill>
                  <a:schemeClr val="bg1"/>
                </a:solidFill>
                <a:latin typeface="Arial" panose="020B0604020202020204" pitchFamily="34" charset="0"/>
              </a:rPr>
              <a:t>Amerikan stil</a:t>
            </a:r>
          </a:p>
        </p:txBody>
      </p:sp>
    </p:spTree>
  </p:cSld>
  <p:clrMapOvr>
    <a:masterClrMapping/>
  </p:clrMapOvr>
  <p:transition>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65539" name="5 Dikdörtgen"/>
          <p:cNvSpPr>
            <a:spLocks noChangeArrowheads="1"/>
          </p:cNvSpPr>
          <p:nvPr/>
        </p:nvSpPr>
        <p:spPr bwMode="auto">
          <a:xfrm>
            <a:off x="3059832" y="1071563"/>
            <a:ext cx="5726981"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algn="ctr" eaLnBrk="1" hangingPunct="1">
              <a:spcBef>
                <a:spcPct val="0"/>
              </a:spcBef>
              <a:buClrTx/>
              <a:buSzTx/>
              <a:buFontTx/>
              <a:buNone/>
            </a:pPr>
            <a:r>
              <a:rPr lang="tr-TR" altLang="tr-TR" sz="2400" dirty="0">
                <a:solidFill>
                  <a:schemeClr val="bg1"/>
                </a:solidFill>
                <a:latin typeface="Arial" panose="020B0604020202020204" pitchFamily="34" charset="0"/>
              </a:rPr>
              <a:t>Halkla ilişkiler yazarlığı </a:t>
            </a:r>
          </a:p>
          <a:p>
            <a:pPr algn="ctr" eaLnBrk="1" hangingPunct="1">
              <a:spcBef>
                <a:spcPct val="0"/>
              </a:spcBef>
              <a:buClrTx/>
              <a:buSzTx/>
              <a:buFontTx/>
              <a:buNone/>
            </a:pPr>
            <a:endParaRPr lang="tr-TR" altLang="tr-TR" sz="2400" dirty="0">
              <a:solidFill>
                <a:schemeClr val="bg1"/>
              </a:solidFill>
              <a:latin typeface="Arial" panose="020B0604020202020204" pitchFamily="34" charset="0"/>
            </a:endParaRPr>
          </a:p>
          <a:p>
            <a:pPr algn="ctr" eaLnBrk="1" hangingPunct="1">
              <a:spcBef>
                <a:spcPct val="0"/>
              </a:spcBef>
              <a:buClrTx/>
              <a:buSzTx/>
              <a:buFontTx/>
              <a:buNone/>
            </a:pPr>
            <a:r>
              <a:rPr lang="tr-TR" altLang="tr-TR" sz="2400" u="sng" dirty="0" smtClean="0">
                <a:solidFill>
                  <a:schemeClr val="bg1"/>
                </a:solidFill>
                <a:latin typeface="Arial" panose="020B0604020202020204" pitchFamily="34" charset="0"/>
              </a:rPr>
              <a:t>Medya </a:t>
            </a:r>
            <a:r>
              <a:rPr lang="tr-TR" altLang="tr-TR" sz="2400" u="sng" dirty="0">
                <a:solidFill>
                  <a:schemeClr val="bg1"/>
                </a:solidFill>
                <a:latin typeface="Arial" panose="020B0604020202020204" pitchFamily="34" charset="0"/>
              </a:rPr>
              <a:t>İlişkileri</a:t>
            </a:r>
          </a:p>
          <a:p>
            <a:pPr algn="ctr" eaLnBrk="1" hangingPunct="1">
              <a:spcBef>
                <a:spcPct val="0"/>
              </a:spcBef>
              <a:buClrTx/>
              <a:buSzTx/>
              <a:buFontTx/>
              <a:buNone/>
            </a:pPr>
            <a:r>
              <a:rPr lang="tr-TR" altLang="tr-TR" sz="2400" dirty="0" smtClean="0">
                <a:solidFill>
                  <a:schemeClr val="bg1"/>
                </a:solidFill>
                <a:latin typeface="Arial" panose="020B0604020202020204" pitchFamily="34" charset="0"/>
              </a:rPr>
              <a:t>Duyuru</a:t>
            </a:r>
            <a:endParaRPr lang="tr-TR" altLang="tr-TR" sz="2400" dirty="0">
              <a:solidFill>
                <a:schemeClr val="bg1"/>
              </a:solidFill>
              <a:latin typeface="Arial" panose="020B0604020202020204" pitchFamily="34" charset="0"/>
            </a:endParaRPr>
          </a:p>
          <a:p>
            <a:pPr algn="ctr" eaLnBrk="1" hangingPunct="1">
              <a:spcBef>
                <a:spcPct val="0"/>
              </a:spcBef>
              <a:buClrTx/>
              <a:buSzTx/>
              <a:buFontTx/>
              <a:buNone/>
            </a:pPr>
            <a:r>
              <a:rPr lang="tr-TR" altLang="tr-TR" sz="2400" dirty="0" smtClean="0">
                <a:solidFill>
                  <a:schemeClr val="bg1"/>
                </a:solidFill>
                <a:latin typeface="Arial" panose="020B0604020202020204" pitchFamily="34" charset="0"/>
              </a:rPr>
              <a:t>Bülten</a:t>
            </a:r>
            <a:endParaRPr lang="tr-TR" altLang="tr-TR" sz="2400" dirty="0">
              <a:solidFill>
                <a:schemeClr val="bg1"/>
              </a:solidFill>
              <a:latin typeface="Arial" panose="020B0604020202020204" pitchFamily="34" charset="0"/>
            </a:endParaRPr>
          </a:p>
          <a:p>
            <a:pPr algn="ctr" eaLnBrk="1" hangingPunct="1">
              <a:spcBef>
                <a:spcPct val="0"/>
              </a:spcBef>
              <a:buClrTx/>
              <a:buSzTx/>
              <a:buFontTx/>
              <a:buNone/>
            </a:pPr>
            <a:r>
              <a:rPr lang="tr-TR" altLang="tr-TR" sz="2400" dirty="0" smtClean="0">
                <a:solidFill>
                  <a:schemeClr val="bg1"/>
                </a:solidFill>
                <a:latin typeface="Arial" panose="020B0604020202020204" pitchFamily="34" charset="0"/>
              </a:rPr>
              <a:t>Açıklama</a:t>
            </a:r>
            <a:endParaRPr lang="tr-TR" altLang="tr-TR" sz="2400" dirty="0">
              <a:solidFill>
                <a:schemeClr val="bg1"/>
              </a:solidFill>
              <a:latin typeface="Arial" panose="020B0604020202020204" pitchFamily="34" charset="0"/>
            </a:endParaRPr>
          </a:p>
          <a:p>
            <a:pPr algn="ctr" eaLnBrk="1" hangingPunct="1">
              <a:spcBef>
                <a:spcPct val="0"/>
              </a:spcBef>
              <a:buClrTx/>
              <a:buSzTx/>
              <a:buFontTx/>
              <a:buNone/>
            </a:pPr>
            <a:r>
              <a:rPr lang="tr-TR" altLang="tr-TR" sz="2400" dirty="0" smtClean="0">
                <a:solidFill>
                  <a:schemeClr val="bg1"/>
                </a:solidFill>
                <a:latin typeface="Arial" panose="020B0604020202020204" pitchFamily="34" charset="0"/>
              </a:rPr>
              <a:t>Bilgi </a:t>
            </a:r>
            <a:r>
              <a:rPr lang="tr-TR" altLang="tr-TR" sz="2400" dirty="0">
                <a:solidFill>
                  <a:schemeClr val="bg1"/>
                </a:solidFill>
                <a:latin typeface="Arial" panose="020B0604020202020204" pitchFamily="34" charset="0"/>
              </a:rPr>
              <a:t>notu</a:t>
            </a:r>
          </a:p>
          <a:p>
            <a:pPr algn="ctr" eaLnBrk="1" hangingPunct="1">
              <a:spcBef>
                <a:spcPct val="0"/>
              </a:spcBef>
              <a:buClrTx/>
              <a:buSzTx/>
              <a:buFontTx/>
              <a:buNone/>
            </a:pPr>
            <a:r>
              <a:rPr lang="tr-TR" altLang="tr-TR" sz="2400" dirty="0" smtClean="0">
                <a:solidFill>
                  <a:schemeClr val="bg1"/>
                </a:solidFill>
                <a:latin typeface="Arial" panose="020B0604020202020204" pitchFamily="34" charset="0"/>
              </a:rPr>
              <a:t>Reklam </a:t>
            </a:r>
            <a:r>
              <a:rPr lang="tr-TR" altLang="tr-TR" sz="2400" dirty="0">
                <a:solidFill>
                  <a:schemeClr val="bg1"/>
                </a:solidFill>
                <a:latin typeface="Arial" panose="020B0604020202020204" pitchFamily="34" charset="0"/>
              </a:rPr>
              <a:t>yaz.</a:t>
            </a:r>
          </a:p>
          <a:p>
            <a:pPr eaLnBrk="1" hangingPunct="1">
              <a:spcBef>
                <a:spcPct val="0"/>
              </a:spcBef>
              <a:buClrTx/>
              <a:buSzTx/>
              <a:buFontTx/>
              <a:buNone/>
            </a:pPr>
            <a:endParaRPr lang="tr-TR" altLang="tr-TR" sz="2400" dirty="0">
              <a:solidFill>
                <a:schemeClr val="bg1"/>
              </a:solidFill>
              <a:latin typeface="Arial" panose="020B0604020202020204" pitchFamily="34" charset="0"/>
            </a:endParaRPr>
          </a:p>
          <a:p>
            <a:pPr eaLnBrk="1" hangingPunct="1">
              <a:spcBef>
                <a:spcPct val="0"/>
              </a:spcBef>
              <a:buClrTx/>
              <a:buSzTx/>
              <a:buFontTx/>
              <a:buNone/>
            </a:pPr>
            <a:endParaRPr lang="tr-TR" altLang="tr-TR" sz="2400" dirty="0">
              <a:solidFill>
                <a:schemeClr val="bg1"/>
              </a:solidFill>
              <a:latin typeface="Arial" panose="020B0604020202020204" pitchFamily="34" charset="0"/>
            </a:endParaRPr>
          </a:p>
          <a:p>
            <a:pPr algn="ctr" eaLnBrk="1" hangingPunct="1">
              <a:spcBef>
                <a:spcPct val="0"/>
              </a:spcBef>
              <a:buClrTx/>
              <a:buSzTx/>
              <a:buFontTx/>
              <a:buNone/>
            </a:pPr>
            <a:endParaRPr lang="tr-TR" altLang="tr-TR" sz="2400" dirty="0">
              <a:solidFill>
                <a:schemeClr val="bg1"/>
              </a:solidFill>
              <a:latin typeface="Arial" panose="020B0604020202020204" pitchFamily="34" charset="0"/>
            </a:endParaRPr>
          </a:p>
        </p:txBody>
      </p:sp>
      <p:sp>
        <p:nvSpPr>
          <p:cNvPr id="2" name="Dikdörtgen 1"/>
          <p:cNvSpPr/>
          <p:nvPr/>
        </p:nvSpPr>
        <p:spPr>
          <a:xfrm>
            <a:off x="3060079" y="5622680"/>
            <a:ext cx="5726734" cy="876266"/>
          </a:xfrm>
          <a:prstGeom prst="rect">
            <a:avLst/>
          </a:prstGeom>
        </p:spPr>
        <p:txBody>
          <a:bodyPr wrap="square">
            <a:spAutoFit/>
          </a:bodyPr>
          <a:lstStyle/>
          <a:p>
            <a:pPr>
              <a:lnSpc>
                <a:spcPct val="107000"/>
              </a:lnSpc>
              <a:spcAft>
                <a:spcPts val="800"/>
              </a:spcAft>
            </a:pPr>
            <a:r>
              <a:rPr lang="tr-TR" sz="1400" b="1" u="sng"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Okuma Önerisi:</a:t>
            </a:r>
          </a:p>
          <a:p>
            <a:pPr>
              <a:lnSpc>
                <a:spcPct val="107000"/>
              </a:lnSpc>
              <a:spcAft>
                <a:spcPts val="800"/>
              </a:spcAft>
            </a:pPr>
            <a:r>
              <a:rPr lang="tr-TR" sz="1400" b="1"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Paksoy</a:t>
            </a:r>
            <a:r>
              <a:rPr lang="tr-TR" sz="1400" b="1" dirty="0">
                <a:solidFill>
                  <a:srgbClr val="FFFF00"/>
                </a:solidFill>
                <a:latin typeface="Calibri" panose="020F0502020204030204" pitchFamily="34" charset="0"/>
                <a:ea typeface="Calibri" panose="020F0502020204030204" pitchFamily="34" charset="0"/>
                <a:cs typeface="Times New Roman" panose="02020603050405020304" pitchFamily="18" charset="0"/>
              </a:rPr>
              <a:t>, Arzu Çekirge (1999), Türkiye’de Halkla İlişkiler Uygulamaları, İstanbul: Rota Yayınları. </a:t>
            </a:r>
            <a:endParaRPr lang="tr-T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3824523"/>
            <a:ext cx="2448272" cy="2677500"/>
          </a:xfrm>
          <a:prstGeom prst="rect">
            <a:avLst/>
          </a:prstGeom>
        </p:spPr>
      </p:pic>
    </p:spTree>
    <p:extLst>
      <p:ext uri="{BB962C8B-B14F-4D97-AF65-F5344CB8AC3E}">
        <p14:creationId xmlns:p14="http://schemas.microsoft.com/office/powerpoint/2010/main" val="2485675795"/>
      </p:ext>
    </p:extLst>
  </p:cSld>
  <p:clrMapOvr>
    <a:masterClrMapping/>
  </p:clrMapOvr>
  <p:transition>
    <p:pull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88068"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2987824" y="1836300"/>
            <a:ext cx="5400600" cy="2585323"/>
          </a:xfrm>
          <a:prstGeom prst="rect">
            <a:avLst/>
          </a:prstGeom>
        </p:spPr>
        <p:txBody>
          <a:bodyPr wrap="square">
            <a:spAutoFit/>
          </a:bodyPr>
          <a:lstStyle/>
          <a:p>
            <a:r>
              <a:rPr lang="tr-TR" dirty="0">
                <a:solidFill>
                  <a:schemeClr val="bg1"/>
                </a:solidFill>
              </a:rPr>
              <a:t>Duyuru: Bir kurum ya da kişi ile ilgili haberlerin medya kanalıyla herhangi bir bedel ödemeden yayınlanarak hedef kitleye ulaştırılmasıdır. Ucuzdur, geniş kitlelere ulaşabilir, güvenilir bulunur. Bu nedenle oldukça sık kullanılır. Ancak bu medya kontrol edilemediği için, ayrılan süre ve yer kontrol edilemez, yayınlanıp yayınlanmayacağına editörler karar verir. Bu nedenler duyurunu dezavantajları olarak </a:t>
            </a:r>
            <a:r>
              <a:rPr lang="tr-TR" dirty="0" smtClean="0">
                <a:solidFill>
                  <a:schemeClr val="bg1"/>
                </a:solidFill>
              </a:rPr>
              <a:t>görülebilir.</a:t>
            </a:r>
            <a:endParaRPr lang="tr-TR" dirty="0">
              <a:solidFill>
                <a:schemeClr val="bg1"/>
              </a:solidFill>
            </a:endParaRPr>
          </a:p>
        </p:txBody>
      </p:sp>
      <p:sp>
        <p:nvSpPr>
          <p:cNvPr id="6" name="Dikdörtgen 5"/>
          <p:cNvSpPr/>
          <p:nvPr/>
        </p:nvSpPr>
        <p:spPr>
          <a:xfrm>
            <a:off x="2915816" y="5589240"/>
            <a:ext cx="6120680" cy="688907"/>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p>
          <a:p>
            <a:pPr>
              <a:lnSpc>
                <a:spcPct val="107000"/>
              </a:lnSpc>
              <a:spcAft>
                <a:spcPts val="800"/>
              </a:spcAft>
            </a:pPr>
            <a:r>
              <a:rPr lang="tr-TR" sz="1400" dirty="0">
                <a:solidFill>
                  <a:schemeClr val="bg1"/>
                </a:solidFill>
              </a:rPr>
              <a:t>MENGÜ, DR SEDA. "HALKLA İLİŞKİLERE GİRİŞ."</a:t>
            </a:r>
            <a:r>
              <a:rPr lang="es-ES" sz="1400" dirty="0" smtClean="0">
                <a:solidFill>
                  <a:schemeClr val="bg1"/>
                </a:solidFill>
              </a:rPr>
              <a:t>.</a:t>
            </a:r>
            <a:endParaRPr lang="tr-TR"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0295747"/>
      </p:ext>
    </p:extLst>
  </p:cSld>
  <p:clrMapOvr>
    <a:masterClrMapping/>
  </p:clrMapOvr>
  <p:transition>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88068"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3131840" y="1772816"/>
            <a:ext cx="5400600" cy="2308324"/>
          </a:xfrm>
          <a:prstGeom prst="rect">
            <a:avLst/>
          </a:prstGeom>
        </p:spPr>
        <p:txBody>
          <a:bodyPr wrap="square">
            <a:spAutoFit/>
          </a:bodyPr>
          <a:lstStyle/>
          <a:p>
            <a:r>
              <a:rPr lang="tr-TR" dirty="0">
                <a:solidFill>
                  <a:schemeClr val="bg1"/>
                </a:solidFill>
              </a:rPr>
              <a:t>Raporlar daha kısa tutulmalıdır. </a:t>
            </a:r>
            <a:endParaRPr lang="tr-TR" dirty="0" smtClean="0">
              <a:solidFill>
                <a:schemeClr val="bg1"/>
              </a:solidFill>
            </a:endParaRPr>
          </a:p>
          <a:p>
            <a:endParaRPr lang="tr-TR" dirty="0" smtClean="0">
              <a:solidFill>
                <a:schemeClr val="bg1"/>
              </a:solidFill>
            </a:endParaRPr>
          </a:p>
          <a:p>
            <a:pPr marL="342900" indent="-342900">
              <a:buAutoNum type="arabicPeriod"/>
            </a:pPr>
            <a:r>
              <a:rPr lang="tr-TR" dirty="0" smtClean="0">
                <a:solidFill>
                  <a:schemeClr val="bg1"/>
                </a:solidFill>
              </a:rPr>
              <a:t>Amaç</a:t>
            </a:r>
            <a:r>
              <a:rPr lang="tr-TR" dirty="0">
                <a:solidFill>
                  <a:schemeClr val="bg1"/>
                </a:solidFill>
              </a:rPr>
              <a:t>, kısa ve öz paragraflarla anlatılmak istenen konuyu sunan raporlar olmalıdır, </a:t>
            </a:r>
            <a:endParaRPr lang="tr-TR" dirty="0" smtClean="0">
              <a:solidFill>
                <a:schemeClr val="bg1"/>
              </a:solidFill>
            </a:endParaRPr>
          </a:p>
          <a:p>
            <a:pPr marL="342900" indent="-342900">
              <a:buAutoNum type="arabicPeriod"/>
            </a:pPr>
            <a:endParaRPr lang="tr-TR" dirty="0">
              <a:solidFill>
                <a:schemeClr val="bg1"/>
              </a:solidFill>
            </a:endParaRPr>
          </a:p>
          <a:p>
            <a:pPr marL="342900" indent="-342900">
              <a:buAutoNum type="arabicPeriod"/>
            </a:pPr>
            <a:r>
              <a:rPr lang="tr-TR" dirty="0" smtClean="0">
                <a:solidFill>
                  <a:schemeClr val="bg1"/>
                </a:solidFill>
              </a:rPr>
              <a:t>2</a:t>
            </a:r>
            <a:r>
              <a:rPr lang="tr-TR" dirty="0">
                <a:solidFill>
                  <a:schemeClr val="bg1"/>
                </a:solidFill>
              </a:rPr>
              <a:t>. Eğer rapor karışık verilerin veya istatistiklerin analizine dayanıyorsa, kitabın sonunda bulunan notlar kısmında tutulmalıdır.</a:t>
            </a:r>
          </a:p>
        </p:txBody>
      </p:sp>
      <p:sp>
        <p:nvSpPr>
          <p:cNvPr id="6" name="Dikdörtgen 5"/>
          <p:cNvSpPr/>
          <p:nvPr/>
        </p:nvSpPr>
        <p:spPr>
          <a:xfrm>
            <a:off x="2915816" y="5589240"/>
            <a:ext cx="6120680" cy="688907"/>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p>
          <a:p>
            <a:pPr>
              <a:lnSpc>
                <a:spcPct val="107000"/>
              </a:lnSpc>
              <a:spcAft>
                <a:spcPts val="800"/>
              </a:spcAft>
            </a:pPr>
            <a:r>
              <a:rPr lang="tr-TR" sz="1400" dirty="0">
                <a:solidFill>
                  <a:schemeClr val="bg1"/>
                </a:solidFill>
              </a:rPr>
              <a:t>MENGÜ, DR SEDA. "HALKLA İLİŞKİLERE GİRİŞ."</a:t>
            </a:r>
            <a:r>
              <a:rPr lang="es-ES" sz="1400" dirty="0" smtClean="0">
                <a:solidFill>
                  <a:schemeClr val="bg1"/>
                </a:solidFill>
              </a:rPr>
              <a:t>.</a:t>
            </a:r>
            <a:endParaRPr lang="tr-TR"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87804842"/>
      </p:ext>
    </p:extLst>
  </p:cSld>
  <p:clrMapOvr>
    <a:masterClrMapping/>
  </p:clrMapOvr>
  <p:transition>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88068"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3059832" y="1916832"/>
            <a:ext cx="5616624" cy="2308324"/>
          </a:xfrm>
          <a:prstGeom prst="rect">
            <a:avLst/>
          </a:prstGeom>
        </p:spPr>
        <p:txBody>
          <a:bodyPr wrap="square">
            <a:spAutoFit/>
          </a:bodyPr>
          <a:lstStyle/>
          <a:p>
            <a:r>
              <a:rPr lang="tr-TR" dirty="0">
                <a:solidFill>
                  <a:schemeClr val="bg1"/>
                </a:solidFill>
              </a:rPr>
              <a:t>3. Genellikle bütün raporu sunmak yerine, sadece başlıkları içeren ve gerekirse konuşmayla açıklanabilecek bir taslak sunmak daha iyidir</a:t>
            </a:r>
            <a:r>
              <a:rPr lang="tr-TR" dirty="0" smtClean="0">
                <a:solidFill>
                  <a:schemeClr val="bg1"/>
                </a:solidFill>
              </a:rPr>
              <a:t>.</a:t>
            </a:r>
          </a:p>
          <a:p>
            <a:endParaRPr lang="tr-TR" dirty="0">
              <a:solidFill>
                <a:schemeClr val="bg1"/>
              </a:solidFill>
            </a:endParaRPr>
          </a:p>
          <a:p>
            <a:r>
              <a:rPr lang="tr-TR" dirty="0" smtClean="0">
                <a:solidFill>
                  <a:schemeClr val="bg1"/>
                </a:solidFill>
              </a:rPr>
              <a:t> </a:t>
            </a:r>
            <a:r>
              <a:rPr lang="tr-TR" dirty="0">
                <a:solidFill>
                  <a:schemeClr val="bg1"/>
                </a:solidFill>
              </a:rPr>
              <a:t>4. 'Aşağıdaki açıklamaları da göz önünde </a:t>
            </a:r>
            <a:r>
              <a:rPr lang="tr-TR" dirty="0" err="1">
                <a:solidFill>
                  <a:schemeClr val="bg1"/>
                </a:solidFill>
              </a:rPr>
              <a:t>bulundurmak.,.'gibi</a:t>
            </a:r>
            <a:r>
              <a:rPr lang="tr-TR" dirty="0">
                <a:solidFill>
                  <a:schemeClr val="bg1"/>
                </a:solidFill>
              </a:rPr>
              <a:t> ve buna benzer şatafatlı klişelerden kaçınmak lâzımdır. Bu ifadelerin çoğu tek bir kelimeyle de söylenebilir. </a:t>
            </a:r>
          </a:p>
        </p:txBody>
      </p:sp>
      <p:sp>
        <p:nvSpPr>
          <p:cNvPr id="6" name="Dikdörtgen 5"/>
          <p:cNvSpPr/>
          <p:nvPr/>
        </p:nvSpPr>
        <p:spPr>
          <a:xfrm>
            <a:off x="2915816" y="5589240"/>
            <a:ext cx="6120680" cy="688907"/>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p>
          <a:p>
            <a:pPr>
              <a:lnSpc>
                <a:spcPct val="107000"/>
              </a:lnSpc>
              <a:spcAft>
                <a:spcPts val="800"/>
              </a:spcAft>
            </a:pPr>
            <a:r>
              <a:rPr lang="tr-TR" sz="1400" dirty="0">
                <a:solidFill>
                  <a:schemeClr val="bg1"/>
                </a:solidFill>
              </a:rPr>
              <a:t>MENGÜ, DR SEDA. "HALKLA İLİŞKİLERE GİRİŞ."</a:t>
            </a:r>
            <a:r>
              <a:rPr lang="es-ES" sz="1400" dirty="0" smtClean="0">
                <a:solidFill>
                  <a:schemeClr val="bg1"/>
                </a:solidFill>
              </a:rPr>
              <a:t>.</a:t>
            </a:r>
            <a:endParaRPr lang="tr-TR"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94079245"/>
      </p:ext>
    </p:extLst>
  </p:cSld>
  <p:clrMapOvr>
    <a:masterClrMapping/>
  </p:clrMapOvr>
  <p:transition>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88068"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ikdörtgen 5"/>
          <p:cNvSpPr/>
          <p:nvPr/>
        </p:nvSpPr>
        <p:spPr>
          <a:xfrm>
            <a:off x="2915816" y="5589240"/>
            <a:ext cx="6120680" cy="688907"/>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p>
          <a:p>
            <a:pPr>
              <a:lnSpc>
                <a:spcPct val="107000"/>
              </a:lnSpc>
              <a:spcAft>
                <a:spcPts val="800"/>
              </a:spcAft>
            </a:pPr>
            <a:r>
              <a:rPr lang="tr-TR" sz="1400" dirty="0">
                <a:solidFill>
                  <a:schemeClr val="bg1"/>
                </a:solidFill>
              </a:rPr>
              <a:t>MENGÜ, DR SEDA. "HALKLA İLİŞKİLERE GİRİŞ."</a:t>
            </a:r>
            <a:r>
              <a:rPr lang="es-ES" sz="1400" dirty="0" smtClean="0">
                <a:solidFill>
                  <a:schemeClr val="bg1"/>
                </a:solidFill>
              </a:rPr>
              <a:t>.</a:t>
            </a:r>
            <a:endParaRPr lang="tr-TR"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3246190" y="1518503"/>
            <a:ext cx="5040560" cy="3139321"/>
          </a:xfrm>
          <a:prstGeom prst="rect">
            <a:avLst/>
          </a:prstGeom>
        </p:spPr>
        <p:txBody>
          <a:bodyPr wrap="square">
            <a:spAutoFit/>
          </a:bodyPr>
          <a:lstStyle/>
          <a:p>
            <a:r>
              <a:rPr lang="tr-TR" dirty="0" smtClean="0">
                <a:solidFill>
                  <a:schemeClr val="bg1"/>
                </a:solidFill>
              </a:rPr>
              <a:t>«Ana </a:t>
            </a:r>
            <a:r>
              <a:rPr lang="tr-TR" dirty="0">
                <a:solidFill>
                  <a:schemeClr val="bg1"/>
                </a:solidFill>
              </a:rPr>
              <a:t>fikirleriniz doğru yerlerde ifade edilmeli ve karışık, herkesçe bilinmeyen terimler mutlaka açıklanmalıdır. Konuşmacının görsel araçlarıyla ortak Özellikte olan çizimler ana metinde zaman ve yer tasarrufu sağlayabilir. Fakat, daha karışık bilgiler raporun sonunda notlar şeklinde yer almalıdır. Tarz konusunda olması gerekenler mektup veya herhangi bir iş yazışmasında gerekenlerden farklı değildir. Ayrıca rapor, amacına, Özellikle konuşma ile beraber kullanıldığında, az kelimeyle ulaşabilmelidir</a:t>
            </a:r>
            <a:r>
              <a:rPr lang="tr-TR" dirty="0" smtClean="0">
                <a:solidFill>
                  <a:schemeClr val="bg1"/>
                </a:solidFill>
              </a:rPr>
              <a:t>.»</a:t>
            </a:r>
            <a:endParaRPr lang="tr-TR" dirty="0">
              <a:solidFill>
                <a:schemeClr val="bg1"/>
              </a:solidFill>
            </a:endParaRPr>
          </a:p>
        </p:txBody>
      </p:sp>
    </p:spTree>
    <p:extLst>
      <p:ext uri="{BB962C8B-B14F-4D97-AF65-F5344CB8AC3E}">
        <p14:creationId xmlns:p14="http://schemas.microsoft.com/office/powerpoint/2010/main" val="3338295719"/>
      </p:ext>
    </p:extLst>
  </p:cSld>
  <p:clrMapOvr>
    <a:masterClrMapping/>
  </p:clrMapOvr>
  <p:transition>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76803" name="5 Dikdörtgen"/>
          <p:cNvSpPr>
            <a:spLocks noChangeArrowheads="1"/>
          </p:cNvSpPr>
          <p:nvPr/>
        </p:nvSpPr>
        <p:spPr bwMode="auto">
          <a:xfrm>
            <a:off x="2857500" y="1000125"/>
            <a:ext cx="5857875" cy="483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algn="ctr" eaLnBrk="1" hangingPunct="1">
              <a:spcBef>
                <a:spcPct val="0"/>
              </a:spcBef>
              <a:buClrTx/>
              <a:buSzTx/>
              <a:buFontTx/>
              <a:buNone/>
            </a:pPr>
            <a:r>
              <a:rPr lang="tr-TR" altLang="tr-TR" sz="2400">
                <a:solidFill>
                  <a:schemeClr val="bg1"/>
                </a:solidFill>
                <a:latin typeface="Arial" panose="020B0604020202020204" pitchFamily="34" charset="0"/>
              </a:rPr>
              <a:t>Mektuplar</a:t>
            </a:r>
          </a:p>
          <a:p>
            <a:pPr algn="ctr" eaLnBrk="1" hangingPunct="1">
              <a:spcBef>
                <a:spcPct val="0"/>
              </a:spcBef>
              <a:buClrTx/>
              <a:buSzTx/>
              <a:buFontTx/>
              <a:buNone/>
            </a:pPr>
            <a:endParaRPr lang="tr-TR" altLang="tr-TR" sz="2400">
              <a:solidFill>
                <a:schemeClr val="bg1"/>
              </a:solidFill>
              <a:latin typeface="Arial" panose="020B0604020202020204" pitchFamily="34" charset="0"/>
            </a:endParaRPr>
          </a:p>
          <a:p>
            <a:pPr eaLnBrk="1" hangingPunct="1">
              <a:spcBef>
                <a:spcPct val="0"/>
              </a:spcBef>
              <a:buClrTx/>
              <a:buSzTx/>
              <a:buFontTx/>
              <a:buNone/>
            </a:pPr>
            <a:r>
              <a:rPr lang="tr-TR" altLang="tr-TR" sz="2400">
                <a:solidFill>
                  <a:schemeClr val="bg1"/>
                </a:solidFill>
                <a:latin typeface="Arial" panose="020B0604020202020204" pitchFamily="34" charset="0"/>
              </a:rPr>
              <a:t>1- İş mektubu</a:t>
            </a:r>
          </a:p>
          <a:p>
            <a:pPr eaLnBrk="1" hangingPunct="1">
              <a:spcBef>
                <a:spcPct val="0"/>
              </a:spcBef>
              <a:buClrTx/>
              <a:buSzTx/>
              <a:buFontTx/>
              <a:buNone/>
            </a:pPr>
            <a:r>
              <a:rPr lang="tr-TR" altLang="tr-TR" sz="2400">
                <a:solidFill>
                  <a:schemeClr val="bg1"/>
                </a:solidFill>
                <a:latin typeface="Arial" panose="020B0604020202020204" pitchFamily="34" charset="0"/>
              </a:rPr>
              <a:t>2- Haber mektubu</a:t>
            </a:r>
          </a:p>
          <a:p>
            <a:pPr eaLnBrk="1" hangingPunct="1">
              <a:spcBef>
                <a:spcPct val="0"/>
              </a:spcBef>
              <a:buClrTx/>
              <a:buSzTx/>
              <a:buFontTx/>
              <a:buNone/>
            </a:pPr>
            <a:r>
              <a:rPr lang="tr-TR" altLang="tr-TR" sz="2400">
                <a:solidFill>
                  <a:schemeClr val="bg1"/>
                </a:solidFill>
                <a:latin typeface="Arial" panose="020B0604020202020204" pitchFamily="34" charset="0"/>
              </a:rPr>
              <a:t>	- Ortaklık (üyeler arası)</a:t>
            </a:r>
          </a:p>
          <a:p>
            <a:pPr eaLnBrk="1" hangingPunct="1">
              <a:spcBef>
                <a:spcPct val="0"/>
              </a:spcBef>
              <a:buClrTx/>
              <a:buSzTx/>
              <a:buFontTx/>
              <a:buNone/>
            </a:pPr>
            <a:r>
              <a:rPr lang="tr-TR" altLang="tr-TR" sz="2400">
                <a:solidFill>
                  <a:schemeClr val="bg1"/>
                </a:solidFill>
                <a:latin typeface="Arial" panose="020B0604020202020204" pitchFamily="34" charset="0"/>
              </a:rPr>
              <a:t>	- Topluluk (dernekler,stk’lar)</a:t>
            </a:r>
          </a:p>
          <a:p>
            <a:pPr eaLnBrk="1" hangingPunct="1">
              <a:spcBef>
                <a:spcPct val="0"/>
              </a:spcBef>
              <a:buClrTx/>
              <a:buSzTx/>
              <a:buFontTx/>
              <a:buNone/>
            </a:pPr>
            <a:r>
              <a:rPr lang="tr-TR" altLang="tr-TR" sz="2400">
                <a:solidFill>
                  <a:schemeClr val="bg1"/>
                </a:solidFill>
                <a:latin typeface="Arial" panose="020B0604020202020204" pitchFamily="34" charset="0"/>
              </a:rPr>
              <a:t>	- Kurumsal (çalışanlara)</a:t>
            </a:r>
          </a:p>
          <a:p>
            <a:pPr eaLnBrk="1" hangingPunct="1">
              <a:spcBef>
                <a:spcPct val="0"/>
              </a:spcBef>
              <a:buClrTx/>
              <a:buSzTx/>
              <a:buFontTx/>
              <a:buNone/>
            </a:pPr>
            <a:r>
              <a:rPr lang="tr-TR" altLang="tr-TR" sz="2400">
                <a:solidFill>
                  <a:schemeClr val="bg1"/>
                </a:solidFill>
                <a:latin typeface="Arial" panose="020B0604020202020204" pitchFamily="34" charset="0"/>
              </a:rPr>
              <a:t>	- Duyuru (spor kulüp,otel,vs.)</a:t>
            </a:r>
          </a:p>
          <a:p>
            <a:pPr eaLnBrk="1" hangingPunct="1">
              <a:spcBef>
                <a:spcPct val="0"/>
              </a:spcBef>
              <a:buClrTx/>
              <a:buSzTx/>
              <a:buFontTx/>
              <a:buNone/>
            </a:pPr>
            <a:r>
              <a:rPr lang="tr-TR" altLang="tr-TR" sz="2400">
                <a:solidFill>
                  <a:schemeClr val="bg1"/>
                </a:solidFill>
                <a:latin typeface="Arial" panose="020B0604020202020204" pitchFamily="34" charset="0"/>
              </a:rPr>
              <a:t>	- Özel ilgi (antikacılar, vs.)</a:t>
            </a:r>
          </a:p>
          <a:p>
            <a:pPr eaLnBrk="1" hangingPunct="1">
              <a:spcBef>
                <a:spcPct val="0"/>
              </a:spcBef>
              <a:buClrTx/>
              <a:buSzTx/>
              <a:buFontTx/>
              <a:buNone/>
            </a:pPr>
            <a:r>
              <a:rPr lang="tr-TR" altLang="tr-TR" sz="2400">
                <a:solidFill>
                  <a:schemeClr val="bg1"/>
                </a:solidFill>
                <a:latin typeface="Arial" panose="020B0604020202020204" pitchFamily="34" charset="0"/>
              </a:rPr>
              <a:t>3- Reklam mektubu</a:t>
            </a:r>
          </a:p>
          <a:p>
            <a:pPr eaLnBrk="1" hangingPunct="1">
              <a:spcBef>
                <a:spcPct val="0"/>
              </a:spcBef>
              <a:buClrTx/>
              <a:buSzTx/>
              <a:buFontTx/>
              <a:buNone/>
            </a:pPr>
            <a:r>
              <a:rPr lang="tr-TR" altLang="tr-TR" sz="2400">
                <a:solidFill>
                  <a:schemeClr val="bg1"/>
                </a:solidFill>
                <a:latin typeface="Arial" panose="020B0604020202020204" pitchFamily="34" charset="0"/>
              </a:rPr>
              <a:t>	- Kişiye</a:t>
            </a:r>
          </a:p>
          <a:p>
            <a:pPr eaLnBrk="1" hangingPunct="1">
              <a:spcBef>
                <a:spcPct val="0"/>
              </a:spcBef>
              <a:buClrTx/>
              <a:buSzTx/>
              <a:buFontTx/>
              <a:buNone/>
            </a:pPr>
            <a:r>
              <a:rPr lang="tr-TR" altLang="tr-TR" sz="2400">
                <a:solidFill>
                  <a:schemeClr val="bg1"/>
                </a:solidFill>
                <a:latin typeface="Arial" panose="020B0604020202020204" pitchFamily="34" charset="0"/>
              </a:rPr>
              <a:t>	- Kamuoyuna</a:t>
            </a:r>
          </a:p>
          <a:p>
            <a:pPr eaLnBrk="1" hangingPunct="1">
              <a:spcBef>
                <a:spcPct val="0"/>
              </a:spcBef>
              <a:buClrTx/>
              <a:buSzTx/>
              <a:buFontTx/>
              <a:buNone/>
            </a:pPr>
            <a:endParaRPr lang="tr-TR" altLang="tr-TR" sz="2400">
              <a:solidFill>
                <a:schemeClr val="bg1"/>
              </a:solidFill>
              <a:latin typeface="Arial" panose="020B0604020202020204" pitchFamily="34" charset="0"/>
            </a:endParaRPr>
          </a:p>
        </p:txBody>
      </p:sp>
      <p:pic>
        <p:nvPicPr>
          <p:cNvPr id="5" name="8 Resim" descr="pe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000250"/>
            <a:ext cx="2643188" cy="209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ull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88067" name="5 Dikdörtgen"/>
          <p:cNvSpPr>
            <a:spLocks noChangeArrowheads="1"/>
          </p:cNvSpPr>
          <p:nvPr/>
        </p:nvSpPr>
        <p:spPr bwMode="auto">
          <a:xfrm>
            <a:off x="2857500" y="1357313"/>
            <a:ext cx="5857875" cy="337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algn="ctr" eaLnBrk="1" hangingPunct="1">
              <a:spcBef>
                <a:spcPct val="0"/>
              </a:spcBef>
              <a:buClrTx/>
              <a:buSzTx/>
              <a:buFontTx/>
              <a:buNone/>
            </a:pPr>
            <a:r>
              <a:rPr lang="tr-TR" altLang="tr-TR" sz="2400">
                <a:solidFill>
                  <a:schemeClr val="bg1"/>
                </a:solidFill>
                <a:latin typeface="Arial" panose="020B0604020202020204" pitchFamily="34" charset="0"/>
              </a:rPr>
              <a:t>Dilekçe</a:t>
            </a:r>
          </a:p>
          <a:p>
            <a:pPr eaLnBrk="1" hangingPunct="1">
              <a:spcBef>
                <a:spcPct val="0"/>
              </a:spcBef>
              <a:buClrTx/>
              <a:buSzTx/>
              <a:buFontTx/>
              <a:buNone/>
            </a:pPr>
            <a:endParaRPr lang="tr-TR" altLang="tr-TR" sz="2400">
              <a:solidFill>
                <a:schemeClr val="bg1"/>
              </a:solidFill>
              <a:latin typeface="Arial" panose="020B0604020202020204" pitchFamily="34" charset="0"/>
            </a:endParaRPr>
          </a:p>
          <a:p>
            <a:pPr eaLnBrk="1" hangingPunct="1">
              <a:spcBef>
                <a:spcPct val="0"/>
              </a:spcBef>
              <a:buClrTx/>
              <a:buSzTx/>
              <a:buFontTx/>
              <a:buNone/>
            </a:pPr>
            <a:r>
              <a:rPr lang="tr-TR" altLang="tr-TR" sz="2400">
                <a:solidFill>
                  <a:schemeClr val="bg1"/>
                </a:solidFill>
                <a:latin typeface="Arial" panose="020B0604020202020204" pitchFamily="34" charset="0"/>
              </a:rPr>
              <a:t>1- Kağıt marjları belirlenir</a:t>
            </a:r>
          </a:p>
          <a:p>
            <a:pPr eaLnBrk="1" hangingPunct="1">
              <a:spcBef>
                <a:spcPct val="0"/>
              </a:spcBef>
              <a:buClrTx/>
              <a:buSzTx/>
              <a:buFontTx/>
              <a:buNone/>
            </a:pPr>
            <a:r>
              <a:rPr lang="tr-TR" altLang="tr-TR" sz="2400">
                <a:solidFill>
                  <a:schemeClr val="bg1"/>
                </a:solidFill>
                <a:latin typeface="Arial" panose="020B0604020202020204" pitchFamily="34" charset="0"/>
              </a:rPr>
              <a:t>2- Yazım stili belirlenir</a:t>
            </a:r>
          </a:p>
          <a:p>
            <a:pPr eaLnBrk="1" hangingPunct="1">
              <a:spcBef>
                <a:spcPct val="0"/>
              </a:spcBef>
              <a:buClrTx/>
              <a:buSzTx/>
              <a:buFontTx/>
              <a:buNone/>
            </a:pPr>
            <a:r>
              <a:rPr lang="tr-TR" altLang="tr-TR" sz="2400">
                <a:solidFill>
                  <a:schemeClr val="bg1"/>
                </a:solidFill>
                <a:latin typeface="Arial" panose="020B0604020202020204" pitchFamily="34" charset="0"/>
              </a:rPr>
              <a:t>	. Klasik stil</a:t>
            </a:r>
          </a:p>
          <a:p>
            <a:pPr eaLnBrk="1" hangingPunct="1">
              <a:spcBef>
                <a:spcPct val="0"/>
              </a:spcBef>
              <a:buClrTx/>
              <a:buSzTx/>
              <a:buFontTx/>
              <a:buNone/>
            </a:pPr>
            <a:r>
              <a:rPr lang="tr-TR" altLang="tr-TR" sz="2400">
                <a:solidFill>
                  <a:schemeClr val="bg1"/>
                </a:solidFill>
                <a:latin typeface="Arial" panose="020B0604020202020204" pitchFamily="34" charset="0"/>
              </a:rPr>
              <a:t>	. Amerikan stili</a:t>
            </a:r>
          </a:p>
          <a:p>
            <a:pPr eaLnBrk="1" hangingPunct="1">
              <a:spcBef>
                <a:spcPct val="0"/>
              </a:spcBef>
              <a:buClrTx/>
              <a:buSzTx/>
              <a:buFontTx/>
              <a:buNone/>
            </a:pPr>
            <a:endParaRPr lang="tr-TR" altLang="tr-TR" sz="2400">
              <a:solidFill>
                <a:schemeClr val="bg1"/>
              </a:solidFill>
              <a:latin typeface="Arial" panose="020B0604020202020204" pitchFamily="34" charset="0"/>
            </a:endParaRPr>
          </a:p>
          <a:p>
            <a:pPr eaLnBrk="1" hangingPunct="1">
              <a:spcBef>
                <a:spcPct val="0"/>
              </a:spcBef>
              <a:buClrTx/>
              <a:buSzTx/>
              <a:buFontTx/>
              <a:buNone/>
            </a:pPr>
            <a:endParaRPr lang="tr-TR" altLang="tr-TR" sz="2400">
              <a:solidFill>
                <a:schemeClr val="bg1"/>
              </a:solidFill>
              <a:latin typeface="Arial" panose="020B0604020202020204" pitchFamily="34" charset="0"/>
            </a:endParaRPr>
          </a:p>
          <a:p>
            <a:pPr eaLnBrk="1" hangingPunct="1">
              <a:spcBef>
                <a:spcPct val="0"/>
              </a:spcBef>
              <a:buClrTx/>
              <a:buSzTx/>
              <a:buFontTx/>
              <a:buNone/>
            </a:pPr>
            <a:endParaRPr lang="tr-TR" altLang="tr-TR" sz="2400">
              <a:solidFill>
                <a:schemeClr val="bg1"/>
              </a:solidFill>
              <a:latin typeface="Bookman Old Style" panose="02050604050505020204" pitchFamily="18" charset="0"/>
            </a:endParaRPr>
          </a:p>
        </p:txBody>
      </p:sp>
      <p:pic>
        <p:nvPicPr>
          <p:cNvPr id="88068"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ull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89091"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7 Dikdörtgen"/>
          <p:cNvSpPr/>
          <p:nvPr/>
        </p:nvSpPr>
        <p:spPr>
          <a:xfrm>
            <a:off x="3857625" y="928688"/>
            <a:ext cx="4429125" cy="521493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tr-TR" dirty="0">
              <a:solidFill>
                <a:schemeClr val="bg1"/>
              </a:solidFill>
            </a:endParaRPr>
          </a:p>
        </p:txBody>
      </p:sp>
      <p:sp>
        <p:nvSpPr>
          <p:cNvPr id="89093" name="9 Metin kutusu"/>
          <p:cNvSpPr txBox="1">
            <a:spLocks noChangeArrowheads="1"/>
          </p:cNvSpPr>
          <p:nvPr/>
        </p:nvSpPr>
        <p:spPr bwMode="auto">
          <a:xfrm>
            <a:off x="4572000" y="1714500"/>
            <a:ext cx="314325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1800">
                <a:latin typeface="Arial" panose="020B0604020202020204" pitchFamily="34" charset="0"/>
              </a:rPr>
              <a:t>        -------------            --/--/---</a:t>
            </a:r>
          </a:p>
          <a:p>
            <a:pPr eaLnBrk="1" hangingPunct="1">
              <a:spcBef>
                <a:spcPct val="0"/>
              </a:spcBef>
              <a:buClrTx/>
              <a:buSzTx/>
              <a:buFontTx/>
              <a:buNone/>
            </a:pPr>
            <a:r>
              <a:rPr lang="tr-TR" altLang="tr-TR" sz="1800">
                <a:latin typeface="Arial" panose="020B0604020202020204" pitchFamily="34" charset="0"/>
              </a:rPr>
              <a:t>---------------------------------------------------------------------------------</a:t>
            </a:r>
          </a:p>
          <a:p>
            <a:pPr eaLnBrk="1" hangingPunct="1">
              <a:spcBef>
                <a:spcPct val="0"/>
              </a:spcBef>
              <a:buClrTx/>
              <a:buSzTx/>
              <a:buFontTx/>
              <a:buNone/>
            </a:pPr>
            <a:r>
              <a:rPr lang="tr-TR" altLang="tr-TR" sz="1800">
                <a:latin typeface="Arial" panose="020B0604020202020204" pitchFamily="34" charset="0"/>
              </a:rPr>
              <a:t>        -----------------------------------------------------------------------------------------------------------------------------</a:t>
            </a:r>
          </a:p>
          <a:p>
            <a:pPr eaLnBrk="1" hangingPunct="1">
              <a:spcBef>
                <a:spcPct val="0"/>
              </a:spcBef>
              <a:buClrTx/>
              <a:buSzTx/>
              <a:buFontTx/>
              <a:buNone/>
            </a:pPr>
            <a:r>
              <a:rPr lang="tr-TR" altLang="tr-TR" sz="1800">
                <a:latin typeface="Arial" panose="020B0604020202020204" pitchFamily="34" charset="0"/>
              </a:rPr>
              <a:t>         --------------------------------------------</a:t>
            </a:r>
          </a:p>
          <a:p>
            <a:pPr eaLnBrk="1" hangingPunct="1">
              <a:spcBef>
                <a:spcPct val="0"/>
              </a:spcBef>
              <a:buClrTx/>
              <a:buSzTx/>
              <a:buFontTx/>
              <a:buNone/>
            </a:pPr>
            <a:endParaRPr lang="tr-TR" altLang="tr-TR" sz="1800">
              <a:latin typeface="Arial" panose="020B0604020202020204" pitchFamily="34" charset="0"/>
            </a:endParaRPr>
          </a:p>
          <a:p>
            <a:pPr eaLnBrk="1" hangingPunct="1">
              <a:spcBef>
                <a:spcPct val="0"/>
              </a:spcBef>
              <a:buClrTx/>
              <a:buSzTx/>
              <a:buFontTx/>
              <a:buNone/>
            </a:pPr>
            <a:endParaRPr lang="tr-TR" altLang="tr-TR" sz="1800">
              <a:latin typeface="Arial" panose="020B0604020202020204" pitchFamily="34" charset="0"/>
            </a:endParaRPr>
          </a:p>
          <a:p>
            <a:pPr eaLnBrk="1" hangingPunct="1">
              <a:spcBef>
                <a:spcPct val="0"/>
              </a:spcBef>
              <a:buClrTx/>
              <a:buSzTx/>
              <a:buFontTx/>
              <a:buNone/>
            </a:pPr>
            <a:r>
              <a:rPr lang="tr-TR" altLang="tr-TR" sz="1800">
                <a:latin typeface="Arial" panose="020B0604020202020204" pitchFamily="34" charset="0"/>
              </a:rPr>
              <a:t>		------------	</a:t>
            </a:r>
          </a:p>
        </p:txBody>
      </p:sp>
      <p:sp>
        <p:nvSpPr>
          <p:cNvPr id="89094" name="10 Metin kutusu"/>
          <p:cNvSpPr txBox="1">
            <a:spLocks noChangeArrowheads="1"/>
          </p:cNvSpPr>
          <p:nvPr/>
        </p:nvSpPr>
        <p:spPr bwMode="auto">
          <a:xfrm>
            <a:off x="3000375" y="357188"/>
            <a:ext cx="15001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1800" u="sng">
                <a:solidFill>
                  <a:schemeClr val="bg1"/>
                </a:solidFill>
                <a:latin typeface="Arial" panose="020B0604020202020204" pitchFamily="34" charset="0"/>
              </a:rPr>
              <a:t>Klasik stil</a:t>
            </a:r>
          </a:p>
        </p:txBody>
      </p:sp>
    </p:spTree>
  </p:cSld>
  <p:clrMapOvr>
    <a:masterClrMapping/>
  </p:clrMapOvr>
  <p:transition>
    <p:pull dir="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Opulent</Template>
  <TotalTime>2169</TotalTime>
  <Words>443</Words>
  <Application>Microsoft Office PowerPoint</Application>
  <PresentationFormat>Ekran Gösterisi (4:3)</PresentationFormat>
  <Paragraphs>89</Paragraphs>
  <Slides>10</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10</vt:i4>
      </vt:variant>
    </vt:vector>
  </HeadingPairs>
  <TitlesOfParts>
    <vt:vector size="19" baseType="lpstr">
      <vt:lpstr>Arial</vt:lpstr>
      <vt:lpstr>Baskerville Old Face</vt:lpstr>
      <vt:lpstr>Bookman Old Style</vt:lpstr>
      <vt:lpstr>Calibri</vt:lpstr>
      <vt:lpstr>Times New Roman</vt:lpstr>
      <vt:lpstr>Trebuchet MS</vt:lpstr>
      <vt:lpstr>Wingdings</vt:lpstr>
      <vt:lpstr>Wingdings 2</vt:lpstr>
      <vt:lpstr>Zengin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Nuran yıldız</dc:title>
  <dc:creator>hayret sumer</dc:creator>
  <cp:lastModifiedBy>BERIS ARTAN</cp:lastModifiedBy>
  <cp:revision>302</cp:revision>
  <dcterms:created xsi:type="dcterms:W3CDTF">2010-02-03T08:52:51Z</dcterms:created>
  <dcterms:modified xsi:type="dcterms:W3CDTF">2020-06-30T13:27:29Z</dcterms:modified>
</cp:coreProperties>
</file>