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531CD-8A29-4689-AF43-738F431642F9}" type="datetimeFigureOut">
              <a:rPr lang="tr-TR" smtClean="0"/>
              <a:pPr/>
              <a:t>02.02.2020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D3545-603F-4BDB-8CB4-C2DFB149A3C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85786" y="1"/>
            <a:ext cx="7772400" cy="857232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Komutların Kullanımı,Uygulanması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928670"/>
            <a:ext cx="8929718" cy="592933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Rhinoceros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Programı Komutları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•Çizgi (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Curve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)komutlarının kullanımı,uygulanması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•Yüzey (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Surface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komutlarınn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kullanımı,uygulanması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Katı (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Solid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)komutlarının kullanımı,uygulanması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Transform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menü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öğeleri ve uygulamaları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Çizgi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yüzey, biçimlendirme ve çıkarma komutlarıyla bütünleşik modelleme</a:t>
            </a:r>
            <a:r>
              <a:rPr lang="tr-TR" sz="3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3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tr-TR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endParaRPr lang="tr-TR" sz="3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Özel 7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FFE635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10</Words>
  <Application>Microsoft Office PowerPoint</Application>
  <PresentationFormat>Ekran Gösterisi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Komutların Kullanımı,Uygulanması</vt:lpstr>
    </vt:vector>
  </TitlesOfParts>
  <Company>NeC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Programın Genel Yapısı</dc:title>
  <dc:creator>pc</dc:creator>
  <cp:lastModifiedBy>pc</cp:lastModifiedBy>
  <cp:revision>2</cp:revision>
  <dcterms:created xsi:type="dcterms:W3CDTF">2020-01-31T22:46:13Z</dcterms:created>
  <dcterms:modified xsi:type="dcterms:W3CDTF">2020-02-02T12:03:37Z</dcterms:modified>
</cp:coreProperties>
</file>