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theme/theme2.xml" ContentType="application/vnd.openxmlformats-officedocument.theme+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6">
  <p:sldMasterIdLst>
    <p:sldMasterId id="2147483660" r:id="rId1"/>
    <p:sldMasterId id="2147483673" r:id="rId2"/>
    <p:sldMasterId id="2147483690" r:id="rId3"/>
  </p:sldMasterIdLst>
  <p:notesMasterIdLst>
    <p:notesMasterId r:id="rId14"/>
  </p:notesMasterIdLst>
  <p:sldIdLst>
    <p:sldId id="1082" r:id="rId4"/>
    <p:sldId id="1091" r:id="rId5"/>
    <p:sldId id="1092" r:id="rId6"/>
    <p:sldId id="1093" r:id="rId7"/>
    <p:sldId id="1094" r:id="rId8"/>
    <p:sldId id="1095" r:id="rId9"/>
    <p:sldId id="1096" r:id="rId10"/>
    <p:sldId id="1097" r:id="rId11"/>
    <p:sldId id="1098" r:id="rId12"/>
    <p:sldId id="1099" r:id="rId13"/>
  </p:sldIdLst>
  <p:sldSz cx="9144000" cy="6858000" type="screen4x3"/>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7176C"/>
    <a:srgbClr val="46166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Orta Stil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Orta Stil 2 - Vurgu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Orta Stil 2 - Vurgu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D5ABB26-0587-4C30-8999-92F81FD0307C}" styleName="Stil Yok, Kılavuz Yok">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0E3FDE45-AF77-4B5C-9715-49D594BDF05E}" styleName="Açık Stil 1 - Vurgu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5940675A-B579-460E-94D1-54222C63F5DA}" styleName="Stil Yok, Tablo Kılavuzu">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7164" autoAdjust="0"/>
    <p:restoredTop sz="91471" autoAdjust="0"/>
  </p:normalViewPr>
  <p:slideViewPr>
    <p:cSldViewPr snapToGrid="0">
      <p:cViewPr varScale="1">
        <p:scale>
          <a:sx n="83" d="100"/>
          <a:sy n="83" d="100"/>
        </p:scale>
        <p:origin x="1086" y="96"/>
      </p:cViewPr>
      <p:guideLst>
        <p:guide orient="horz" pos="2160"/>
        <p:guide pos="2880"/>
      </p:guideLst>
    </p:cSldViewPr>
  </p:slideViewPr>
  <p:notesTextViewPr>
    <p:cViewPr>
      <p:scale>
        <a:sx n="66" d="100"/>
        <a:sy n="66" d="100"/>
      </p:scale>
      <p:origin x="0" y="0"/>
    </p:cViewPr>
  </p:notesTextViewPr>
  <p:sorterViewPr>
    <p:cViewPr>
      <p:scale>
        <a:sx n="100" d="100"/>
        <a:sy n="100" d="100"/>
      </p:scale>
      <p:origin x="0" y="0"/>
    </p:cViewPr>
  </p:sorterViewPr>
  <p:notesViewPr>
    <p:cSldViewPr snapToGrid="0" showGuides="1">
      <p:cViewPr varScale="1">
        <p:scale>
          <a:sx n="61" d="100"/>
          <a:sy n="61" d="100"/>
        </p:scale>
        <p:origin x="3378" y="9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tableStyles" Target="tableStyles.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presProps" Target="presProps.xml"/><Relationship Id="rId10" Type="http://schemas.openxmlformats.org/officeDocument/2006/relationships/slide" Target="slides/slide7.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en-US"/>
          </a:p>
        </p:txBody>
      </p:sp>
      <p:sp>
        <p:nvSpPr>
          <p:cNvPr id="3" name="Veri Yer Tutucusu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C3F88CA5-4B52-431F-9D0B-7834703D4155}" type="datetimeFigureOut">
              <a:rPr lang="en-US" smtClean="0"/>
              <a:t>3/13/2020</a:t>
            </a:fld>
            <a:endParaRPr lang="en-US"/>
          </a:p>
        </p:txBody>
      </p:sp>
      <p:sp>
        <p:nvSpPr>
          <p:cNvPr id="4" name="Slayt Görüntüsü Yer Tutucusu 3"/>
          <p:cNvSpPr>
            <a:spLocks noGrp="1" noRot="1" noChangeAspect="1"/>
          </p:cNvSpPr>
          <p:nvPr>
            <p:ph type="sldImg" idx="2"/>
          </p:nvPr>
        </p:nvSpPr>
        <p:spPr>
          <a:xfrm>
            <a:off x="1165225" y="1241425"/>
            <a:ext cx="4467225" cy="3349625"/>
          </a:xfrm>
          <a:prstGeom prst="rect">
            <a:avLst/>
          </a:prstGeom>
          <a:noFill/>
          <a:ln w="12700">
            <a:solidFill>
              <a:prstClr val="black"/>
            </a:solidFill>
          </a:ln>
        </p:spPr>
        <p:txBody>
          <a:bodyPr vert="horz" lIns="91440" tIns="45720" rIns="91440" bIns="45720" rtlCol="0" anchor="ctr"/>
          <a:lstStyle/>
          <a:p>
            <a:endParaRPr lang="en-US"/>
          </a:p>
        </p:txBody>
      </p:sp>
      <p:sp>
        <p:nvSpPr>
          <p:cNvPr id="5" name="Not Yer Tutucusu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6" name="Altbilgi Yer Tutucusu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en-US"/>
          </a:p>
        </p:txBody>
      </p:sp>
      <p:sp>
        <p:nvSpPr>
          <p:cNvPr id="7" name="Slayt Numarası Yer Tutucusu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5185FB67-13BD-4A07-A42B-F2DDB568A1B4}" type="slidenum">
              <a:rPr lang="en-US" smtClean="0"/>
              <a:t>‹#›</a:t>
            </a:fld>
            <a:endParaRPr lang="en-US"/>
          </a:p>
        </p:txBody>
      </p:sp>
    </p:spTree>
    <p:extLst>
      <p:ext uri="{BB962C8B-B14F-4D97-AF65-F5344CB8AC3E}">
        <p14:creationId xmlns:p14="http://schemas.microsoft.com/office/powerpoint/2010/main" val="91252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ctrTitle"/>
          </p:nvPr>
        </p:nvSpPr>
        <p:spPr>
          <a:xfrm>
            <a:off x="762000" y="3200400"/>
            <a:ext cx="7543800" cy="1524000"/>
          </a:xfrm>
        </p:spPr>
        <p:txBody>
          <a:bodyPr>
            <a:noAutofit/>
          </a:bodyPr>
          <a:lstStyle>
            <a:lvl1pPr>
              <a:defRPr sz="8000"/>
            </a:lvl1pPr>
          </a:lstStyle>
          <a:p>
            <a:r>
              <a:rPr lang="tr-TR"/>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8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BFAC2E16-D5DA-4D9C-92CB-3D0DDCA7AE5C}" type="datetime1">
              <a:rPr lang="en-US" smtClean="0"/>
              <a:t>3/13/2020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37714002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3DC021E8-F963-4E7B-98CE-B76E5E287BD9}" type="datetime1">
              <a:rPr lang="en-US" smtClean="0"/>
              <a:t>3/13/2020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6073875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3"/>
            <a:ext cx="1828800" cy="5410199"/>
          </a:xfrm>
        </p:spPr>
        <p:txBody>
          <a:bodyPr vert="eaVert"/>
          <a:lstStyle/>
          <a:p>
            <a:r>
              <a:rPr lang="tr-TR"/>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9F771BD1-7858-4A7D-AB54-A4451F562A85}" type="datetime1">
              <a:rPr lang="en-US" smtClean="0"/>
              <a:t>3/13/2020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39668786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cSld name="İçerik">
    <p:spTree>
      <p:nvGrpSpPr>
        <p:cNvPr id="1" name=""/>
        <p:cNvGrpSpPr/>
        <p:nvPr/>
      </p:nvGrpSpPr>
      <p:grpSpPr>
        <a:xfrm>
          <a:off x="0" y="0"/>
          <a:ext cx="0" cy="0"/>
          <a:chOff x="0" y="0"/>
          <a:chExt cx="0" cy="0"/>
        </a:xfrm>
      </p:grpSpPr>
      <p:sp>
        <p:nvSpPr>
          <p:cNvPr id="2" name="İçerik Yer Tutucusu 1"/>
          <p:cNvSpPr>
            <a:spLocks noGrp="1"/>
          </p:cNvSpPr>
          <p:nvPr>
            <p:ph/>
          </p:nvPr>
        </p:nvSpPr>
        <p:spPr>
          <a:xfrm>
            <a:off x="1066800" y="304800"/>
            <a:ext cx="7543800" cy="57912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3" name="Rectangle 17"/>
          <p:cNvSpPr>
            <a:spLocks noGrp="1" noChangeArrowheads="1"/>
          </p:cNvSpPr>
          <p:nvPr>
            <p:ph type="dt" sz="half" idx="10"/>
          </p:nvPr>
        </p:nvSpPr>
        <p:spPr>
          <a:ln/>
        </p:spPr>
        <p:txBody>
          <a:bodyPr/>
          <a:lstStyle>
            <a:lvl1pPr>
              <a:defRPr/>
            </a:lvl1pPr>
          </a:lstStyle>
          <a:p>
            <a:pPr>
              <a:defRPr/>
            </a:pPr>
            <a:endParaRPr lang="tr-TR"/>
          </a:p>
        </p:txBody>
      </p:sp>
      <p:sp>
        <p:nvSpPr>
          <p:cNvPr id="4" name="Rectangle 18"/>
          <p:cNvSpPr>
            <a:spLocks noGrp="1" noChangeArrowheads="1"/>
          </p:cNvSpPr>
          <p:nvPr>
            <p:ph type="ftr" sz="quarter" idx="11"/>
          </p:nvPr>
        </p:nvSpPr>
        <p:spPr>
          <a:ln/>
        </p:spPr>
        <p:txBody>
          <a:bodyPr/>
          <a:lstStyle>
            <a:lvl1pPr>
              <a:defRPr/>
            </a:lvl1pPr>
          </a:lstStyle>
          <a:p>
            <a:pPr>
              <a:defRPr/>
            </a:pPr>
            <a:endParaRPr lang="tr-TR"/>
          </a:p>
        </p:txBody>
      </p:sp>
      <p:sp>
        <p:nvSpPr>
          <p:cNvPr id="5" name="Rectangle 19"/>
          <p:cNvSpPr>
            <a:spLocks noGrp="1" noChangeArrowheads="1"/>
          </p:cNvSpPr>
          <p:nvPr>
            <p:ph type="sldNum" sz="quarter" idx="12"/>
          </p:nvPr>
        </p:nvSpPr>
        <p:spPr>
          <a:ln/>
        </p:spPr>
        <p:txBody>
          <a:bodyPr/>
          <a:lstStyle>
            <a:lvl1pPr>
              <a:defRPr/>
            </a:lvl1pPr>
          </a:lstStyle>
          <a:p>
            <a:fld id="{E24DB031-92E8-45A5-8D15-81850C813C05}" type="slidenum">
              <a:rPr lang="tr-TR" altLang="tr-TR"/>
              <a:pPr/>
              <a:t>‹#›</a:t>
            </a:fld>
            <a:endParaRPr lang="tr-TR" altLang="tr-TR"/>
          </a:p>
        </p:txBody>
      </p:sp>
    </p:spTree>
    <p:extLst>
      <p:ext uri="{BB962C8B-B14F-4D97-AF65-F5344CB8AC3E}">
        <p14:creationId xmlns:p14="http://schemas.microsoft.com/office/powerpoint/2010/main" val="50717126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ctrTitle"/>
          </p:nvPr>
        </p:nvSpPr>
        <p:spPr>
          <a:xfrm>
            <a:off x="762000" y="3200400"/>
            <a:ext cx="7543800" cy="1524000"/>
          </a:xfrm>
        </p:spPr>
        <p:txBody>
          <a:bodyPr>
            <a:noAutofit/>
          </a:bodyPr>
          <a:lstStyle>
            <a:lvl1pPr>
              <a:defRPr sz="8000"/>
            </a:lvl1pPr>
          </a:lstStyle>
          <a:p>
            <a:r>
              <a:rPr lang="tr-TR"/>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8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A73093B4-1CC8-466C-AC69-8C4EAAC07B96}" type="datetime1">
              <a:rPr lang="en-US" smtClean="0"/>
              <a:t>3/13/2020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83248083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D590254B-BB82-4C80-A262-98BD5C0B4A90}" type="datetime1">
              <a:rPr lang="en-US" smtClean="0"/>
              <a:t>3/13/2020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388757136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title"/>
          </p:nvPr>
        </p:nvSpPr>
        <p:spPr>
          <a:xfrm>
            <a:off x="762000" y="3276600"/>
            <a:ext cx="7543800" cy="1676400"/>
          </a:xfrm>
        </p:spPr>
        <p:txBody>
          <a:bodyPr anchor="b" anchorCtr="0"/>
          <a:lstStyle>
            <a:lvl1pPr algn="l">
              <a:defRPr sz="5400" b="0" cap="all"/>
            </a:lvl1pPr>
          </a:lstStyle>
          <a:p>
            <a:r>
              <a:rPr lang="tr-TR"/>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8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E3955901-25EF-4B6B-8217-40AE73B567A5}" type="datetime1">
              <a:rPr lang="en-US" smtClean="0"/>
              <a:t>3/13/2020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261986849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5" name="Date Placeholder 4"/>
          <p:cNvSpPr>
            <a:spLocks noGrp="1"/>
          </p:cNvSpPr>
          <p:nvPr>
            <p:ph type="dt" sz="half" idx="10"/>
          </p:nvPr>
        </p:nvSpPr>
        <p:spPr/>
        <p:txBody>
          <a:bodyPr/>
          <a:lstStyle/>
          <a:p>
            <a:fld id="{FA38C9F5-99EE-46C1-925D-08171F3997F5}" type="datetime1">
              <a:rPr lang="en-US" smtClean="0"/>
              <a:t>3/13/2020</a:t>
            </a:fld>
            <a:endParaRPr lang="tr-TR"/>
          </a:p>
        </p:txBody>
      </p:sp>
      <p:sp>
        <p:nvSpPr>
          <p:cNvPr id="6" name="Footer Placeholder 5"/>
          <p:cNvSpPr>
            <a:spLocks noGrp="1"/>
          </p:cNvSpPr>
          <p:nvPr>
            <p:ph type="ftr" sz="quarter" idx="11"/>
          </p:nvPr>
        </p:nvSpPr>
        <p:spPr/>
        <p:txBody>
          <a:bodyPr/>
          <a:lstStyle/>
          <a:p>
            <a:r>
              <a:rPr lang="tr-TR"/>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28348045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7589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46451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7" name="Date Placeholder 6"/>
          <p:cNvSpPr>
            <a:spLocks noGrp="1"/>
          </p:cNvSpPr>
          <p:nvPr>
            <p:ph type="dt" sz="half" idx="10"/>
          </p:nvPr>
        </p:nvSpPr>
        <p:spPr/>
        <p:txBody>
          <a:bodyPr/>
          <a:lstStyle/>
          <a:p>
            <a:fld id="{B5ECB38C-929A-4885-8B3A-FB2E643FA28D}" type="datetime1">
              <a:rPr lang="en-US" smtClean="0"/>
              <a:t>3/13/2020</a:t>
            </a:fld>
            <a:endParaRPr lang="tr-TR"/>
          </a:p>
        </p:txBody>
      </p:sp>
      <p:sp>
        <p:nvSpPr>
          <p:cNvPr id="8" name="Footer Placeholder 7"/>
          <p:cNvSpPr>
            <a:spLocks noGrp="1"/>
          </p:cNvSpPr>
          <p:nvPr>
            <p:ph type="ftr" sz="quarter" idx="11"/>
          </p:nvPr>
        </p:nvSpPr>
        <p:spPr/>
        <p:txBody>
          <a:bodyPr/>
          <a:lstStyle/>
          <a:p>
            <a:r>
              <a:rPr lang="tr-TR"/>
              <a:t>Prof. Dr. Harun TANRIVERMİŞ, Yrd. Doç. Dr. Yeşim ALİEFENDİOĞLU Ekonomi I 2016-2017 Güz Dönemi</a:t>
            </a:r>
          </a:p>
        </p:txBody>
      </p:sp>
      <p:sp>
        <p:nvSpPr>
          <p:cNvPr id="9" name="Slide Number Placeholder 8"/>
          <p:cNvSpPr>
            <a:spLocks noGrp="1"/>
          </p:cNvSpPr>
          <p:nvPr>
            <p:ph type="sldNum" sz="quarter" idx="12"/>
          </p:nvPr>
        </p:nvSpPr>
        <p:spPr/>
        <p:txBody>
          <a:bodyPr/>
          <a:lstStyle/>
          <a:p>
            <a:fld id="{B1DEFA8C-F947-479F-BE07-76B6B3F80BF1}" type="slidenum">
              <a:rPr lang="tr-TR" smtClean="0"/>
              <a:pPr/>
              <a:t>‹#›</a:t>
            </a:fld>
            <a:endParaRPr lang="tr-TR"/>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1492942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AEB3DAA0-B6AA-4ACD-9FB1-17185E43A90D}" type="datetime1">
              <a:rPr lang="en-US" smtClean="0"/>
              <a:t>3/13/2020</a:t>
            </a:fld>
            <a:endParaRPr lang="tr-TR"/>
          </a:p>
        </p:txBody>
      </p:sp>
      <p:sp>
        <p:nvSpPr>
          <p:cNvPr id="4" name="Footer Placeholder 3"/>
          <p:cNvSpPr>
            <a:spLocks noGrp="1"/>
          </p:cNvSpPr>
          <p:nvPr>
            <p:ph type="ftr" sz="quarter" idx="11"/>
          </p:nvPr>
        </p:nvSpPr>
        <p:spPr/>
        <p:txBody>
          <a:bodyPr/>
          <a:lstStyle/>
          <a:p>
            <a:r>
              <a:rPr lang="tr-TR"/>
              <a:t>Prof. Dr. Harun TANRIVERMİŞ, Yrd. Doç. Dr. Yeşim ALİEFENDİOĞLU Ekonomi I 2016-2017 Güz Dönemi</a:t>
            </a:r>
          </a:p>
        </p:txBody>
      </p:sp>
      <p:sp>
        <p:nvSpPr>
          <p:cNvPr id="5" name="Slide Number Placeholder 4"/>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27469024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1D7F1EA-F52B-42F5-8478-0AF9BFD7E958}" type="datetime1">
              <a:rPr lang="en-US" smtClean="0"/>
              <a:t>3/13/2020</a:t>
            </a:fld>
            <a:endParaRPr lang="tr-TR"/>
          </a:p>
        </p:txBody>
      </p:sp>
      <p:sp>
        <p:nvSpPr>
          <p:cNvPr id="3" name="Footer Placeholder 2"/>
          <p:cNvSpPr>
            <a:spLocks noGrp="1"/>
          </p:cNvSpPr>
          <p:nvPr>
            <p:ph type="ftr" sz="quarter" idx="11"/>
          </p:nvPr>
        </p:nvSpPr>
        <p:spPr/>
        <p:txBody>
          <a:bodyPr/>
          <a:lstStyle/>
          <a:p>
            <a:r>
              <a:rPr lang="tr-TR"/>
              <a:t>Prof. Dr. Harun TANRIVERMİŞ, Yrd. Doç. Dr. Yeşim ALİEFENDİOĞLU Ekonomi I 2016-2017 Güz Dönemi</a:t>
            </a:r>
          </a:p>
        </p:txBody>
      </p:sp>
      <p:sp>
        <p:nvSpPr>
          <p:cNvPr id="4" name="Slide Number Placeholder 3"/>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3747553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a:t>Asıl başlık stili için tıklatın</a:t>
            </a:r>
            <a:endParaRPr lang="en-US" dirty="0"/>
          </a:p>
        </p:txBody>
      </p:sp>
      <p:sp>
        <p:nvSpPr>
          <p:cNvPr id="3" name="Content Placeholder 2"/>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Tree>
    <p:extLst>
      <p:ext uri="{BB962C8B-B14F-4D97-AF65-F5344CB8AC3E}">
        <p14:creationId xmlns:p14="http://schemas.microsoft.com/office/powerpoint/2010/main" val="183211488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5400" b="0"/>
            </a:lvl1pPr>
          </a:lstStyle>
          <a:p>
            <a:r>
              <a:rPr lang="tr-TR"/>
              <a:t>Asıl başlık stili için tıklatın</a:t>
            </a:r>
            <a:endParaRPr lang="en-US"/>
          </a:p>
        </p:txBody>
      </p:sp>
      <p:sp>
        <p:nvSpPr>
          <p:cNvPr id="3" name="Content Placeholder 2"/>
          <p:cNvSpPr>
            <a:spLocks noGrp="1"/>
          </p:cNvSpPr>
          <p:nvPr>
            <p:ph idx="1"/>
          </p:nvPr>
        </p:nvSpPr>
        <p:spPr>
          <a:xfrm>
            <a:off x="3710866" y="457202"/>
            <a:ext cx="4594934" cy="4114799"/>
          </a:xfrm>
        </p:spPr>
        <p:txBody>
          <a:bodyPr/>
          <a:lstStyle>
            <a:lvl1pPr>
              <a:defRPr sz="2400"/>
            </a:lvl1pPr>
            <a:lvl2pPr>
              <a:defRPr sz="2200"/>
            </a:lvl2pPr>
            <a:lvl3pPr>
              <a:defRPr sz="2000"/>
            </a:lvl3pPr>
            <a:lvl4pPr>
              <a:defRPr sz="1800"/>
            </a:lvl4pPr>
            <a:lvl5pPr>
              <a:defRPr sz="1800"/>
            </a:lvl5pPr>
            <a:lvl6pPr>
              <a:defRPr sz="2000"/>
            </a:lvl6pPr>
            <a:lvl7pPr>
              <a:defRPr sz="2000"/>
            </a:lvl7pPr>
            <a:lvl8pPr>
              <a:defRPr sz="2000"/>
            </a:lvl8pPr>
            <a:lvl9pPr>
              <a:defRPr sz="20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762002" y="457200"/>
            <a:ext cx="2673657" cy="4114800"/>
          </a:xfrm>
        </p:spPr>
        <p:txBody>
          <a:bodyPr>
            <a:normAutofit/>
          </a:bodyPr>
          <a:lstStyle>
            <a:lvl1pPr marL="0" indent="0">
              <a:buNone/>
              <a:defRPr sz="21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989E4876-F515-4632-ACBF-711C6699D7F1}" type="datetime1">
              <a:rPr lang="en-US" smtClean="0"/>
              <a:t>3/13/2020</a:t>
            </a:fld>
            <a:endParaRPr lang="tr-TR"/>
          </a:p>
        </p:txBody>
      </p:sp>
      <p:sp>
        <p:nvSpPr>
          <p:cNvPr id="6" name="Footer Placeholder 5"/>
          <p:cNvSpPr>
            <a:spLocks noGrp="1"/>
          </p:cNvSpPr>
          <p:nvPr>
            <p:ph type="ftr" sz="quarter" idx="11"/>
          </p:nvPr>
        </p:nvSpPr>
        <p:spPr/>
        <p:txBody>
          <a:bodyPr/>
          <a:lstStyle/>
          <a:p>
            <a:r>
              <a:rPr lang="tr-TR"/>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cxnSp>
        <p:nvCxnSpPr>
          <p:cNvPr id="10" name="Straight Connector 9"/>
          <p:cNvCxnSpPr/>
          <p:nvPr/>
        </p:nvCxnSpPr>
        <p:spPr>
          <a:xfrm rot="5400000">
            <a:off x="1677194" y="2514601"/>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4544585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5400" b="0"/>
            </a:lvl1pPr>
          </a:lstStyle>
          <a:p>
            <a:r>
              <a:rPr lang="tr-TR"/>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6EC930EE-5137-4864-99E0-78D0AA38347E}" type="datetime1">
              <a:rPr lang="en-US" smtClean="0"/>
              <a:t>3/13/2020</a:t>
            </a:fld>
            <a:endParaRPr lang="tr-TR"/>
          </a:p>
        </p:txBody>
      </p:sp>
      <p:sp>
        <p:nvSpPr>
          <p:cNvPr id="6" name="Footer Placeholder 5"/>
          <p:cNvSpPr>
            <a:spLocks noGrp="1"/>
          </p:cNvSpPr>
          <p:nvPr>
            <p:ph type="ftr" sz="quarter" idx="11"/>
          </p:nvPr>
        </p:nvSpPr>
        <p:spPr/>
        <p:txBody>
          <a:bodyPr/>
          <a:lstStyle/>
          <a:p>
            <a:r>
              <a:rPr lang="tr-TR"/>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28547969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DDDF37A8-D33E-4B0E-8235-475DB97D5147}" type="datetime1">
              <a:rPr lang="en-US" smtClean="0"/>
              <a:t>3/13/2020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103643762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3"/>
            <a:ext cx="1828800" cy="5410199"/>
          </a:xfrm>
        </p:spPr>
        <p:txBody>
          <a:bodyPr vert="eaVert"/>
          <a:lstStyle/>
          <a:p>
            <a:r>
              <a:rPr lang="tr-TR"/>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F4E96E1F-70EC-4C9F-84B9-309ABB33F145}" type="datetime1">
              <a:rPr lang="en-US" smtClean="0"/>
              <a:t>3/13/2020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7974391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Only" preserve="1">
  <p:cSld name="İçerik">
    <p:spTree>
      <p:nvGrpSpPr>
        <p:cNvPr id="1" name=""/>
        <p:cNvGrpSpPr/>
        <p:nvPr/>
      </p:nvGrpSpPr>
      <p:grpSpPr>
        <a:xfrm>
          <a:off x="0" y="0"/>
          <a:ext cx="0" cy="0"/>
          <a:chOff x="0" y="0"/>
          <a:chExt cx="0" cy="0"/>
        </a:xfrm>
      </p:grpSpPr>
      <p:sp>
        <p:nvSpPr>
          <p:cNvPr id="2" name="İçerik Yer Tutucusu 1"/>
          <p:cNvSpPr>
            <a:spLocks noGrp="1"/>
          </p:cNvSpPr>
          <p:nvPr>
            <p:ph/>
          </p:nvPr>
        </p:nvSpPr>
        <p:spPr>
          <a:xfrm>
            <a:off x="457200" y="277813"/>
            <a:ext cx="8229600" cy="585311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3" name="Rectangle 44"/>
          <p:cNvSpPr>
            <a:spLocks noGrp="1" noChangeArrowheads="1"/>
          </p:cNvSpPr>
          <p:nvPr>
            <p:ph type="dt" sz="half" idx="10"/>
          </p:nvPr>
        </p:nvSpPr>
        <p:spPr>
          <a:ln/>
        </p:spPr>
        <p:txBody>
          <a:bodyPr/>
          <a:lstStyle>
            <a:lvl1pPr>
              <a:defRPr/>
            </a:lvl1pPr>
          </a:lstStyle>
          <a:p>
            <a:pPr>
              <a:defRPr/>
            </a:pPr>
            <a:fld id="{852F65B9-AF3F-4168-8F3A-EA905B549768}" type="datetime1">
              <a:rPr lang="en-US" smtClean="0"/>
              <a:t>3/13/2020</a:t>
            </a:fld>
            <a:endParaRPr lang="tr-TR"/>
          </a:p>
        </p:txBody>
      </p:sp>
      <p:sp>
        <p:nvSpPr>
          <p:cNvPr id="4"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5" name="Rectangle 46"/>
          <p:cNvSpPr>
            <a:spLocks noGrp="1" noChangeArrowheads="1"/>
          </p:cNvSpPr>
          <p:nvPr>
            <p:ph type="sldNum" sz="quarter" idx="12"/>
          </p:nvPr>
        </p:nvSpPr>
        <p:spPr>
          <a:ln/>
        </p:spPr>
        <p:txBody>
          <a:bodyPr/>
          <a:lstStyle>
            <a:lvl1pPr>
              <a:defRPr/>
            </a:lvl1pPr>
          </a:lstStyle>
          <a:p>
            <a:pPr>
              <a:defRPr/>
            </a:pPr>
            <a:fld id="{4ACC9CEF-1B2B-47A9-B112-A53E035B6F79}" type="slidenum">
              <a:rPr lang="tr-TR" smtClean="0"/>
              <a:pPr>
                <a:defRPr/>
              </a:pPr>
              <a:t>‹#›</a:t>
            </a:fld>
            <a:endParaRPr lang="tr-TR"/>
          </a:p>
        </p:txBody>
      </p:sp>
    </p:spTree>
    <p:extLst>
      <p:ext uri="{BB962C8B-B14F-4D97-AF65-F5344CB8AC3E}">
        <p14:creationId xmlns:p14="http://schemas.microsoft.com/office/powerpoint/2010/main" val="4112069330"/>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xAndObj" preserve="1">
  <p:cSld name="Başlık, Metin ve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7813"/>
            <a:ext cx="8229600" cy="1143000"/>
          </a:xfrm>
        </p:spPr>
        <p:txBody>
          <a:bodyPr/>
          <a:lstStyle/>
          <a:p>
            <a:r>
              <a:rPr lang="tr-TR"/>
              <a:t>Asıl başlık stili için tıklatın</a:t>
            </a:r>
          </a:p>
        </p:txBody>
      </p:sp>
      <p:sp>
        <p:nvSpPr>
          <p:cNvPr id="3" name="Metin Yer Tutucusu 2"/>
          <p:cNvSpPr>
            <a:spLocks noGrp="1"/>
          </p:cNvSpPr>
          <p:nvPr>
            <p:ph type="body" sz="half" idx="1"/>
          </p:nvPr>
        </p:nvSpPr>
        <p:spPr>
          <a:xfrm>
            <a:off x="457200" y="1600202"/>
            <a:ext cx="4038600" cy="4530725"/>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p:cNvSpPr>
            <a:spLocks noGrp="1"/>
          </p:cNvSpPr>
          <p:nvPr>
            <p:ph sz="half" idx="2"/>
          </p:nvPr>
        </p:nvSpPr>
        <p:spPr>
          <a:xfrm>
            <a:off x="4648200" y="1600202"/>
            <a:ext cx="4038600" cy="4530725"/>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Rectangle 44"/>
          <p:cNvSpPr>
            <a:spLocks noGrp="1" noChangeArrowheads="1"/>
          </p:cNvSpPr>
          <p:nvPr>
            <p:ph type="dt" sz="half" idx="10"/>
          </p:nvPr>
        </p:nvSpPr>
        <p:spPr>
          <a:ln/>
        </p:spPr>
        <p:txBody>
          <a:bodyPr/>
          <a:lstStyle>
            <a:lvl1pPr>
              <a:defRPr/>
            </a:lvl1pPr>
          </a:lstStyle>
          <a:p>
            <a:pPr>
              <a:defRPr/>
            </a:pPr>
            <a:fld id="{06D7AFE2-252A-473E-B74B-445E14A41A1C}" type="datetime1">
              <a:rPr lang="en-US" smtClean="0"/>
              <a:t>3/13/2020</a:t>
            </a:fld>
            <a:endParaRPr lang="tr-TR"/>
          </a:p>
        </p:txBody>
      </p:sp>
      <p:sp>
        <p:nvSpPr>
          <p:cNvPr id="6"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7" name="Rectangle 46"/>
          <p:cNvSpPr>
            <a:spLocks noGrp="1" noChangeArrowheads="1"/>
          </p:cNvSpPr>
          <p:nvPr>
            <p:ph type="sldNum" sz="quarter" idx="12"/>
          </p:nvPr>
        </p:nvSpPr>
        <p:spPr>
          <a:ln/>
        </p:spPr>
        <p:txBody>
          <a:bodyPr/>
          <a:lstStyle>
            <a:lvl1pPr>
              <a:defRPr/>
            </a:lvl1pPr>
          </a:lstStyle>
          <a:p>
            <a:pPr>
              <a:defRPr/>
            </a:pPr>
            <a:fld id="{5F9C2CDE-511F-4CCA-A6CE-70569E99ECA7}" type="slidenum">
              <a:rPr lang="tr-TR" smtClean="0"/>
              <a:pPr>
                <a:defRPr/>
              </a:pPr>
              <a:t>‹#›</a:t>
            </a:fld>
            <a:endParaRPr lang="tr-TR"/>
          </a:p>
        </p:txBody>
      </p:sp>
    </p:spTree>
    <p:extLst>
      <p:ext uri="{BB962C8B-B14F-4D97-AF65-F5344CB8AC3E}">
        <p14:creationId xmlns:p14="http://schemas.microsoft.com/office/powerpoint/2010/main" val="2453890974"/>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bl" preserve="1">
  <p:cSld name="Başlık ve Tablo">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7813"/>
            <a:ext cx="8229600" cy="1143000"/>
          </a:xfrm>
        </p:spPr>
        <p:txBody>
          <a:bodyPr/>
          <a:lstStyle/>
          <a:p>
            <a:r>
              <a:rPr lang="tr-TR"/>
              <a:t>Asıl başlık stili için tıklatın</a:t>
            </a:r>
          </a:p>
        </p:txBody>
      </p:sp>
      <p:sp>
        <p:nvSpPr>
          <p:cNvPr id="3" name="Tablo Yer Tutucusu 2"/>
          <p:cNvSpPr>
            <a:spLocks noGrp="1"/>
          </p:cNvSpPr>
          <p:nvPr>
            <p:ph type="tbl" idx="1"/>
          </p:nvPr>
        </p:nvSpPr>
        <p:spPr>
          <a:xfrm>
            <a:off x="457200" y="1600202"/>
            <a:ext cx="8229600" cy="4530725"/>
          </a:xfrm>
        </p:spPr>
        <p:txBody>
          <a:bodyPr/>
          <a:lstStyle/>
          <a:p>
            <a:pPr lvl="0"/>
            <a:r>
              <a:rPr lang="tr-TR" noProof="0"/>
              <a:t>Tablo eklemek için simgeyi tıklatın</a:t>
            </a:r>
          </a:p>
        </p:txBody>
      </p:sp>
      <p:sp>
        <p:nvSpPr>
          <p:cNvPr id="4" name="Rectangle 44"/>
          <p:cNvSpPr>
            <a:spLocks noGrp="1" noChangeArrowheads="1"/>
          </p:cNvSpPr>
          <p:nvPr>
            <p:ph type="dt" sz="half" idx="10"/>
          </p:nvPr>
        </p:nvSpPr>
        <p:spPr>
          <a:ln/>
        </p:spPr>
        <p:txBody>
          <a:bodyPr/>
          <a:lstStyle>
            <a:lvl1pPr>
              <a:defRPr/>
            </a:lvl1pPr>
          </a:lstStyle>
          <a:p>
            <a:pPr>
              <a:defRPr/>
            </a:pPr>
            <a:fld id="{6A24C5B5-B0BC-4A99-9668-7AA50979CB18}" type="datetime1">
              <a:rPr lang="en-US" smtClean="0"/>
              <a:t>3/13/2020</a:t>
            </a:fld>
            <a:endParaRPr lang="tr-TR"/>
          </a:p>
        </p:txBody>
      </p:sp>
      <p:sp>
        <p:nvSpPr>
          <p:cNvPr id="5"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6" name="Rectangle 46"/>
          <p:cNvSpPr>
            <a:spLocks noGrp="1" noChangeArrowheads="1"/>
          </p:cNvSpPr>
          <p:nvPr>
            <p:ph type="sldNum" sz="quarter" idx="12"/>
          </p:nvPr>
        </p:nvSpPr>
        <p:spPr>
          <a:ln/>
        </p:spPr>
        <p:txBody>
          <a:bodyPr/>
          <a:lstStyle>
            <a:lvl1pPr>
              <a:defRPr/>
            </a:lvl1pPr>
          </a:lstStyle>
          <a:p>
            <a:pPr>
              <a:defRPr/>
            </a:pPr>
            <a:fld id="{B5694B09-DDCA-463B-A0FD-225071502900}" type="slidenum">
              <a:rPr lang="tr-TR" smtClean="0"/>
              <a:pPr>
                <a:defRPr/>
              </a:pPr>
              <a:t>‹#›</a:t>
            </a:fld>
            <a:endParaRPr lang="tr-TR"/>
          </a:p>
        </p:txBody>
      </p:sp>
    </p:spTree>
    <p:extLst>
      <p:ext uri="{BB962C8B-B14F-4D97-AF65-F5344CB8AC3E}">
        <p14:creationId xmlns:p14="http://schemas.microsoft.com/office/powerpoint/2010/main" val="2474524899"/>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fourObj" preserve="1">
  <p:cSld name="Başlık, 4 İçerik">
    <p:spTree>
      <p:nvGrpSpPr>
        <p:cNvPr id="1" name=""/>
        <p:cNvGrpSpPr/>
        <p:nvPr/>
      </p:nvGrpSpPr>
      <p:grpSpPr>
        <a:xfrm>
          <a:off x="0" y="0"/>
          <a:ext cx="0" cy="0"/>
          <a:chOff x="0" y="0"/>
          <a:chExt cx="0" cy="0"/>
        </a:xfrm>
      </p:grpSpPr>
      <p:sp>
        <p:nvSpPr>
          <p:cNvPr id="2" name="Başlık 1"/>
          <p:cNvSpPr>
            <a:spLocks noGrp="1"/>
          </p:cNvSpPr>
          <p:nvPr>
            <p:ph type="title" sz="quarter"/>
          </p:nvPr>
        </p:nvSpPr>
        <p:spPr>
          <a:xfrm>
            <a:off x="457200" y="277813"/>
            <a:ext cx="8229600" cy="1143000"/>
          </a:xfrm>
        </p:spPr>
        <p:txBody>
          <a:bodyPr/>
          <a:lstStyle/>
          <a:p>
            <a:r>
              <a:rPr lang="tr-TR"/>
              <a:t>Asıl başlık stili için tıklatın</a:t>
            </a:r>
          </a:p>
        </p:txBody>
      </p:sp>
      <p:sp>
        <p:nvSpPr>
          <p:cNvPr id="3" name="İçerik Yer Tutucusu 2"/>
          <p:cNvSpPr>
            <a:spLocks noGrp="1"/>
          </p:cNvSpPr>
          <p:nvPr>
            <p:ph sz="quarter" idx="1"/>
          </p:nvPr>
        </p:nvSpPr>
        <p:spPr>
          <a:xfrm>
            <a:off x="457200" y="1600202"/>
            <a:ext cx="4038600" cy="2189163"/>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p:cNvSpPr>
            <a:spLocks noGrp="1"/>
          </p:cNvSpPr>
          <p:nvPr>
            <p:ph sz="quarter" idx="2"/>
          </p:nvPr>
        </p:nvSpPr>
        <p:spPr>
          <a:xfrm>
            <a:off x="4648200" y="1600202"/>
            <a:ext cx="4038600" cy="2189163"/>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İçerik Yer Tutucusu 4"/>
          <p:cNvSpPr>
            <a:spLocks noGrp="1"/>
          </p:cNvSpPr>
          <p:nvPr>
            <p:ph sz="quarter" idx="3"/>
          </p:nvPr>
        </p:nvSpPr>
        <p:spPr>
          <a:xfrm>
            <a:off x="457200" y="3941763"/>
            <a:ext cx="4038600" cy="218916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6" name="İçerik Yer Tutucusu 5"/>
          <p:cNvSpPr>
            <a:spLocks noGrp="1"/>
          </p:cNvSpPr>
          <p:nvPr>
            <p:ph sz="quarter" idx="4"/>
          </p:nvPr>
        </p:nvSpPr>
        <p:spPr>
          <a:xfrm>
            <a:off x="4648200" y="3941763"/>
            <a:ext cx="4038600" cy="218916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7" name="Rectangle 44"/>
          <p:cNvSpPr>
            <a:spLocks noGrp="1" noChangeArrowheads="1"/>
          </p:cNvSpPr>
          <p:nvPr>
            <p:ph type="dt" sz="half" idx="10"/>
          </p:nvPr>
        </p:nvSpPr>
        <p:spPr>
          <a:ln/>
        </p:spPr>
        <p:txBody>
          <a:bodyPr/>
          <a:lstStyle>
            <a:lvl1pPr>
              <a:defRPr/>
            </a:lvl1pPr>
          </a:lstStyle>
          <a:p>
            <a:pPr>
              <a:defRPr/>
            </a:pPr>
            <a:fld id="{37B4A527-8F12-4586-8896-F9A7002F02D4}" type="datetime1">
              <a:rPr lang="en-US" smtClean="0"/>
              <a:t>3/13/2020</a:t>
            </a:fld>
            <a:endParaRPr lang="tr-TR"/>
          </a:p>
        </p:txBody>
      </p:sp>
      <p:sp>
        <p:nvSpPr>
          <p:cNvPr id="8"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9" name="Rectangle 46"/>
          <p:cNvSpPr>
            <a:spLocks noGrp="1" noChangeArrowheads="1"/>
          </p:cNvSpPr>
          <p:nvPr>
            <p:ph type="sldNum" sz="quarter" idx="12"/>
          </p:nvPr>
        </p:nvSpPr>
        <p:spPr>
          <a:ln/>
        </p:spPr>
        <p:txBody>
          <a:bodyPr/>
          <a:lstStyle>
            <a:lvl1pPr>
              <a:defRPr/>
            </a:lvl1pPr>
          </a:lstStyle>
          <a:p>
            <a:pPr>
              <a:defRPr/>
            </a:pPr>
            <a:fld id="{1DFE3CA1-1F67-46BC-B6F2-EBF60CBDD860}" type="slidenum">
              <a:rPr lang="tr-TR" smtClean="0"/>
              <a:pPr>
                <a:defRPr/>
              </a:pPr>
              <a:t>‹#›</a:t>
            </a:fld>
            <a:endParaRPr lang="tr-TR"/>
          </a:p>
        </p:txBody>
      </p:sp>
    </p:spTree>
    <p:extLst>
      <p:ext uri="{BB962C8B-B14F-4D97-AF65-F5344CB8AC3E}">
        <p14:creationId xmlns:p14="http://schemas.microsoft.com/office/powerpoint/2010/main" val="2175634341"/>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p:cSld name="Başlık Slaydı">
    <p:spTree>
      <p:nvGrpSpPr>
        <p:cNvPr id="1" name=""/>
        <p:cNvGrpSpPr/>
        <p:nvPr/>
      </p:nvGrpSpPr>
      <p:grpSpPr>
        <a:xfrm>
          <a:off x="0" y="0"/>
          <a:ext cx="0" cy="0"/>
          <a:chOff x="0" y="0"/>
          <a:chExt cx="0" cy="0"/>
        </a:xfrm>
      </p:grpSpPr>
      <p:sp>
        <p:nvSpPr>
          <p:cNvPr id="7" name="Metin Yer Tutucusu 11"/>
          <p:cNvSpPr>
            <a:spLocks noGrp="1"/>
          </p:cNvSpPr>
          <p:nvPr>
            <p:ph idx="1"/>
          </p:nvPr>
        </p:nvSpPr>
        <p:spPr>
          <a:xfrm>
            <a:off x="410935" y="1299507"/>
            <a:ext cx="7886700" cy="1179054"/>
          </a:xfrm>
          <a:prstGeom prst="rect">
            <a:avLst/>
          </a:prstGeom>
        </p:spPr>
        <p:txBody>
          <a:bodyPr rIns="0" anchor="b" anchorCtr="0">
            <a:noAutofit/>
          </a:bodyPr>
          <a:lstStyle>
            <a:lvl1pPr marL="0" indent="0" algn="l">
              <a:buNone/>
              <a:defRPr sz="2000" b="0" i="0" baseline="0">
                <a:latin typeface="Arial" panose="020B0604020202020204" pitchFamily="34" charset="0"/>
                <a:cs typeface="Arial" panose="020B0604020202020204" pitchFamily="34" charset="0"/>
              </a:defRPr>
            </a:lvl1pPr>
          </a:lstStyle>
          <a:p>
            <a:pPr lvl="0"/>
            <a:r>
              <a:rPr lang="tr-TR" noProof="0" smtClean="0"/>
              <a:t>Asıl metin stillerini düzenle</a:t>
            </a:r>
          </a:p>
        </p:txBody>
      </p:sp>
      <p:sp>
        <p:nvSpPr>
          <p:cNvPr id="9" name="Başlık Yer Tutucusu 10"/>
          <p:cNvSpPr>
            <a:spLocks noGrp="1"/>
          </p:cNvSpPr>
          <p:nvPr>
            <p:ph type="title"/>
          </p:nvPr>
        </p:nvSpPr>
        <p:spPr>
          <a:xfrm>
            <a:off x="410935" y="370117"/>
            <a:ext cx="7886700" cy="673965"/>
          </a:xfrm>
          <a:prstGeom prst="rect">
            <a:avLst/>
          </a:prstGeom>
        </p:spPr>
        <p:txBody>
          <a:bodyPr rIns="0" anchor="b" anchorCtr="0">
            <a:normAutofit/>
          </a:bodyPr>
          <a:lstStyle>
            <a:lvl1pPr>
              <a:defRPr sz="2400"/>
            </a:lvl1pPr>
          </a:lstStyle>
          <a:p>
            <a:pPr lvl="0"/>
            <a:r>
              <a:rPr lang="tr-TR" smtClean="0"/>
              <a:t>Asıl başlık stili için tıklatın</a:t>
            </a:r>
            <a:endParaRPr lang="tr-TR" dirty="0"/>
          </a:p>
        </p:txBody>
      </p:sp>
    </p:spTree>
    <p:extLst>
      <p:ext uri="{BB962C8B-B14F-4D97-AF65-F5344CB8AC3E}">
        <p14:creationId xmlns:p14="http://schemas.microsoft.com/office/powerpoint/2010/main" val="2336273859"/>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cSld name="Özel Düze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dirty="0"/>
          </a:p>
        </p:txBody>
      </p:sp>
    </p:spTree>
    <p:extLst>
      <p:ext uri="{BB962C8B-B14F-4D97-AF65-F5344CB8AC3E}">
        <p14:creationId xmlns:p14="http://schemas.microsoft.com/office/powerpoint/2010/main" val="1954219885"/>
      </p:ext>
    </p:extLst>
  </p:cSld>
  <p:clrMapOvr>
    <a:masterClrMapping/>
  </p:clrMapOvr>
  <p:hf sldNum="0" hdr="0" dt="0"/>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title"/>
          </p:nvPr>
        </p:nvSpPr>
        <p:spPr>
          <a:xfrm>
            <a:off x="762000" y="3276600"/>
            <a:ext cx="7543800" cy="1676400"/>
          </a:xfrm>
        </p:spPr>
        <p:txBody>
          <a:bodyPr anchor="b" anchorCtr="0"/>
          <a:lstStyle>
            <a:lvl1pPr algn="l">
              <a:defRPr sz="5400" b="0" cap="all"/>
            </a:lvl1pPr>
          </a:lstStyle>
          <a:p>
            <a:r>
              <a:rPr lang="tr-TR"/>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8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13212512-3B4A-4C0D-950D-6FFEACF07EB0}" type="datetime1">
              <a:rPr lang="en-US" smtClean="0"/>
              <a:t>3/13/2020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801106256"/>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userDrawn="1">
  <p:cSld name="1_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Asıl başlık stili için tıklatın</a:t>
            </a:r>
            <a:endParaRPr lang="en-US" dirty="0"/>
          </a:p>
        </p:txBody>
      </p:sp>
      <p:sp>
        <p:nvSpPr>
          <p:cNvPr id="4" name="Date Placeholder 3"/>
          <p:cNvSpPr>
            <a:spLocks noGrp="1"/>
          </p:cNvSpPr>
          <p:nvPr>
            <p:ph type="dt" sz="half" idx="10"/>
          </p:nvPr>
        </p:nvSpPr>
        <p:spPr/>
        <p:txBody>
          <a:bodyPr/>
          <a:lstStyle/>
          <a:p>
            <a:fld id="{419913B4-353A-43F0-919E-C9E766A5124A}" type="datetime1">
              <a:rPr lang="en-US" smtClean="0"/>
              <a:t>3/13/2020</a:t>
            </a:fld>
            <a:endParaRPr lang="en-US"/>
          </a:p>
        </p:txBody>
      </p:sp>
      <p:sp>
        <p:nvSpPr>
          <p:cNvPr id="5" name="Footer Placeholder 4"/>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90747082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a:xfrm>
            <a:off x="744501" y="51739"/>
            <a:ext cx="7654996" cy="513080"/>
          </a:xfrm>
          <a:prstGeom prst="rect">
            <a:avLst/>
          </a:prstGeom>
        </p:spPr>
        <p:txBody>
          <a:bodyPr lIns="0" tIns="0" rIns="0" bIns="0"/>
          <a:lstStyle>
            <a:lvl1pPr>
              <a:defRPr sz="3200" b="1" i="0">
                <a:solidFill>
                  <a:schemeClr val="tx1"/>
                </a:solidFill>
                <a:latin typeface="Arial"/>
                <a:cs typeface="Arial"/>
              </a:defRPr>
            </a:lvl1pPr>
          </a:lstStyle>
          <a:p>
            <a:endParaRPr/>
          </a:p>
        </p:txBody>
      </p:sp>
      <p:sp>
        <p:nvSpPr>
          <p:cNvPr id="3" name="Holder 3"/>
          <p:cNvSpPr>
            <a:spLocks noGrp="1"/>
          </p:cNvSpPr>
          <p:nvPr>
            <p:ph type="body" idx="1"/>
          </p:nvPr>
        </p:nvSpPr>
        <p:spPr>
          <a:xfrm>
            <a:off x="169320" y="1357782"/>
            <a:ext cx="4191000" cy="3683000"/>
          </a:xfrm>
          <a:prstGeom prst="rect">
            <a:avLst/>
          </a:prstGeom>
        </p:spPr>
        <p:txBody>
          <a:bodyPr lIns="0" tIns="0" rIns="0" bIns="0"/>
          <a:lstStyle>
            <a:lvl1pPr>
              <a:defRPr sz="2000" b="0" i="0">
                <a:solidFill>
                  <a:schemeClr val="tx1"/>
                </a:solidFill>
                <a:latin typeface="Arial"/>
                <a:cs typeface="Arial"/>
              </a:defRPr>
            </a:lvl1pPr>
          </a:lstStyle>
          <a:p>
            <a:endParaRPr/>
          </a:p>
        </p:txBody>
      </p:sp>
      <p:sp>
        <p:nvSpPr>
          <p:cNvPr id="4" name="Holder 4"/>
          <p:cNvSpPr>
            <a:spLocks noGrp="1"/>
          </p:cNvSpPr>
          <p:nvPr>
            <p:ph type="ftr" sz="quarter" idx="5"/>
          </p:nvPr>
        </p:nvSpPr>
        <p:spPr>
          <a:xfrm>
            <a:off x="3108960" y="6377940"/>
            <a:ext cx="2926080" cy="342900"/>
          </a:xfrm>
          <a:prstGeom prst="rect">
            <a:avLst/>
          </a:prstGeom>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457200" y="6377940"/>
            <a:ext cx="2103120" cy="342900"/>
          </a:xfrm>
          <a:prstGeom prst="rect">
            <a:avLst/>
          </a:prstGeom>
        </p:spPr>
        <p:txBody>
          <a:bodyPr lIns="0" tIns="0" rIns="0" bIns="0"/>
          <a:lstStyle>
            <a:lvl1pPr algn="l">
              <a:defRPr>
                <a:solidFill>
                  <a:schemeClr val="tx1">
                    <a:tint val="75000"/>
                  </a:schemeClr>
                </a:solidFill>
              </a:defRPr>
            </a:lvl1pPr>
          </a:lstStyle>
          <a:p>
            <a:fld id="{1D8BD707-D9CF-40AE-B4C6-C98DA3205C09}" type="datetimeFigureOut">
              <a:rPr lang="en-US"/>
              <a:t>3/13/2020</a:t>
            </a:fld>
            <a:endParaRPr lang="en-US"/>
          </a:p>
        </p:txBody>
      </p:sp>
      <p:sp>
        <p:nvSpPr>
          <p:cNvPr id="6" name="Holder 6"/>
          <p:cNvSpPr>
            <a:spLocks noGrp="1"/>
          </p:cNvSpPr>
          <p:nvPr>
            <p:ph type="sldNum" sz="quarter" idx="7"/>
          </p:nvPr>
        </p:nvSpPr>
        <p:spPr>
          <a:xfrm>
            <a:off x="6583680" y="6377940"/>
            <a:ext cx="2103120" cy="342900"/>
          </a:xfrm>
          <a:prstGeom prst="rect">
            <a:avLst/>
          </a:prstGeom>
        </p:spPr>
        <p:txBody>
          <a:bodyPr lIns="0" tIns="0" rIns="0" bIns="0"/>
          <a:lstStyle>
            <a:lvl1pPr algn="r">
              <a:defRPr>
                <a:solidFill>
                  <a:schemeClr val="tx1">
                    <a:tint val="75000"/>
                  </a:schemeClr>
                </a:solidFill>
              </a:defRPr>
            </a:lvl1pPr>
          </a:lstStyle>
          <a:p>
            <a:fld id="{B6F15528-21DE-4FAA-801E-634DDDAF4B2B}" type="slidenum">
              <a:t>‹#›</a:t>
            </a:fld>
            <a:endParaRPr/>
          </a:p>
        </p:txBody>
      </p:sp>
    </p:spTree>
    <p:extLst>
      <p:ext uri="{BB962C8B-B14F-4D97-AF65-F5344CB8AC3E}">
        <p14:creationId xmlns:p14="http://schemas.microsoft.com/office/powerpoint/2010/main" val="1056008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5" name="Date Placeholder 4"/>
          <p:cNvSpPr>
            <a:spLocks noGrp="1"/>
          </p:cNvSpPr>
          <p:nvPr>
            <p:ph type="dt" sz="half" idx="10"/>
          </p:nvPr>
        </p:nvSpPr>
        <p:spPr/>
        <p:txBody>
          <a:bodyPr/>
          <a:lstStyle/>
          <a:p>
            <a:fld id="{FEB19078-E88E-432E-B463-E382E09B18DC}" type="datetime1">
              <a:rPr lang="en-US" smtClean="0"/>
              <a:t>3/13/2020</a:t>
            </a:fld>
            <a:endParaRPr lang="en-US"/>
          </a:p>
        </p:txBody>
      </p:sp>
      <p:sp>
        <p:nvSpPr>
          <p:cNvPr id="6" name="Footer Placeholder 5"/>
          <p:cNvSpPr>
            <a:spLocks noGrp="1"/>
          </p:cNvSpPr>
          <p:nvPr>
            <p:ph type="ftr" sz="quarter" idx="11"/>
          </p:nvPr>
        </p:nvSpPr>
        <p:spPr/>
        <p:txBody>
          <a:bodyPr/>
          <a:lstStyle/>
          <a:p>
            <a:r>
              <a:rPr lang="en-US"/>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9026643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7589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46451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7" name="Date Placeholder 6"/>
          <p:cNvSpPr>
            <a:spLocks noGrp="1"/>
          </p:cNvSpPr>
          <p:nvPr>
            <p:ph type="dt" sz="half" idx="10"/>
          </p:nvPr>
        </p:nvSpPr>
        <p:spPr/>
        <p:txBody>
          <a:bodyPr/>
          <a:lstStyle/>
          <a:p>
            <a:fld id="{32BF88A8-F742-4F69-A35B-1B28FBF07202}" type="datetime1">
              <a:rPr lang="en-US" smtClean="0"/>
              <a:t>3/13/2020</a:t>
            </a:fld>
            <a:endParaRPr lang="en-US"/>
          </a:p>
        </p:txBody>
      </p:sp>
      <p:sp>
        <p:nvSpPr>
          <p:cNvPr id="8" name="Footer Placeholder 7"/>
          <p:cNvSpPr>
            <a:spLocks noGrp="1"/>
          </p:cNvSpPr>
          <p:nvPr>
            <p:ph type="ftr" sz="quarter" idx="11"/>
          </p:nvPr>
        </p:nvSpPr>
        <p:spPr/>
        <p:txBody>
          <a:bodyPr/>
          <a:lstStyle/>
          <a:p>
            <a:r>
              <a:rPr lang="en-US"/>
              <a:t>Prof. Dr. Harun TANRIVERMİŞ, Yrd. Doç. Dr. Yeşim ALİEFENDİOĞLU Ekonomi I 2016-2017 Güz Dönemi</a:t>
            </a:r>
          </a:p>
        </p:txBody>
      </p:sp>
      <p:sp>
        <p:nvSpPr>
          <p:cNvPr id="9" name="Slide Number Placeholder 8"/>
          <p:cNvSpPr>
            <a:spLocks noGrp="1"/>
          </p:cNvSpPr>
          <p:nvPr>
            <p:ph type="sldNum" sz="quarter" idx="12"/>
          </p:nvPr>
        </p:nvSpPr>
        <p:spPr/>
        <p:txBody>
          <a:bodyPr/>
          <a:lstStyle/>
          <a:p>
            <a:fld id="{450E119D-8EDB-4D0A-AB54-479909DD9FBC}" type="slidenum">
              <a:rPr lang="en-US" smtClean="0"/>
              <a:t>‹#›</a:t>
            </a:fld>
            <a:endParaRPr lang="en-US"/>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43776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246C0540-C812-4A10-A4A2-8F2918206376}" type="datetime1">
              <a:rPr lang="en-US" smtClean="0"/>
              <a:t>3/13/2020</a:t>
            </a:fld>
            <a:endParaRPr lang="en-US"/>
          </a:p>
        </p:txBody>
      </p:sp>
      <p:sp>
        <p:nvSpPr>
          <p:cNvPr id="4" name="Footer Placeholder 3"/>
          <p:cNvSpPr>
            <a:spLocks noGrp="1"/>
          </p:cNvSpPr>
          <p:nvPr>
            <p:ph type="ftr" sz="quarter" idx="11"/>
          </p:nvPr>
        </p:nvSpPr>
        <p:spPr/>
        <p:txBody>
          <a:bodyPr/>
          <a:lstStyle/>
          <a:p>
            <a:r>
              <a:rPr lang="en-US"/>
              <a:t>Prof. Dr. Harun TANRIVERMİŞ, Yrd. Doç. Dr. Yeşim ALİEFENDİOĞLU Ekonomi I 2016-2017 Güz Dönemi</a:t>
            </a:r>
          </a:p>
        </p:txBody>
      </p:sp>
      <p:sp>
        <p:nvSpPr>
          <p:cNvPr id="5" name="Slide Number Placeholder 4"/>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0046229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180DDDF-7A43-4041-A150-A5265DD17B5B}" type="datetime1">
              <a:rPr lang="en-US" smtClean="0"/>
              <a:t>3/13/2020</a:t>
            </a:fld>
            <a:endParaRPr lang="en-US"/>
          </a:p>
        </p:txBody>
      </p:sp>
      <p:sp>
        <p:nvSpPr>
          <p:cNvPr id="3" name="Footer Placeholder 2"/>
          <p:cNvSpPr>
            <a:spLocks noGrp="1"/>
          </p:cNvSpPr>
          <p:nvPr>
            <p:ph type="ftr" sz="quarter" idx="11"/>
          </p:nvPr>
        </p:nvSpPr>
        <p:spPr/>
        <p:txBody>
          <a:bodyPr/>
          <a:lstStyle/>
          <a:p>
            <a:r>
              <a:rPr lang="en-US"/>
              <a:t>Prof. Dr. Harun TANRIVERMİŞ, Yrd. Doç. Dr. Yeşim ALİEFENDİOĞLU Ekonomi I 2016-2017 Güz Dönemi</a:t>
            </a:r>
          </a:p>
        </p:txBody>
      </p:sp>
      <p:sp>
        <p:nvSpPr>
          <p:cNvPr id="4" name="Slide Number Placeholder 3"/>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4838819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5400" b="0"/>
            </a:lvl1pPr>
          </a:lstStyle>
          <a:p>
            <a:r>
              <a:rPr lang="tr-TR"/>
              <a:t>Asıl başlık stili için tıklatın</a:t>
            </a:r>
            <a:endParaRPr lang="en-US"/>
          </a:p>
        </p:txBody>
      </p:sp>
      <p:sp>
        <p:nvSpPr>
          <p:cNvPr id="3" name="Content Placeholder 2"/>
          <p:cNvSpPr>
            <a:spLocks noGrp="1"/>
          </p:cNvSpPr>
          <p:nvPr>
            <p:ph idx="1"/>
          </p:nvPr>
        </p:nvSpPr>
        <p:spPr>
          <a:xfrm>
            <a:off x="3710866" y="457202"/>
            <a:ext cx="4594934" cy="4114799"/>
          </a:xfrm>
        </p:spPr>
        <p:txBody>
          <a:bodyPr/>
          <a:lstStyle>
            <a:lvl1pPr>
              <a:defRPr sz="2400"/>
            </a:lvl1pPr>
            <a:lvl2pPr>
              <a:defRPr sz="2200"/>
            </a:lvl2pPr>
            <a:lvl3pPr>
              <a:defRPr sz="2000"/>
            </a:lvl3pPr>
            <a:lvl4pPr>
              <a:defRPr sz="1800"/>
            </a:lvl4pPr>
            <a:lvl5pPr>
              <a:defRPr sz="1800"/>
            </a:lvl5pPr>
            <a:lvl6pPr>
              <a:defRPr sz="2000"/>
            </a:lvl6pPr>
            <a:lvl7pPr>
              <a:defRPr sz="2000"/>
            </a:lvl7pPr>
            <a:lvl8pPr>
              <a:defRPr sz="2000"/>
            </a:lvl8pPr>
            <a:lvl9pPr>
              <a:defRPr sz="20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762002" y="457200"/>
            <a:ext cx="2673657" cy="4114800"/>
          </a:xfrm>
        </p:spPr>
        <p:txBody>
          <a:bodyPr>
            <a:normAutofit/>
          </a:bodyPr>
          <a:lstStyle>
            <a:lvl1pPr marL="0" indent="0">
              <a:buNone/>
              <a:defRPr sz="21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737B923B-C384-40AA-8590-01472514B94D}" type="datetime1">
              <a:rPr lang="en-US" smtClean="0"/>
              <a:t>3/13/2020</a:t>
            </a:fld>
            <a:endParaRPr lang="en-US"/>
          </a:p>
        </p:txBody>
      </p:sp>
      <p:sp>
        <p:nvSpPr>
          <p:cNvPr id="6" name="Footer Placeholder 5"/>
          <p:cNvSpPr>
            <a:spLocks noGrp="1"/>
          </p:cNvSpPr>
          <p:nvPr>
            <p:ph type="ftr" sz="quarter" idx="11"/>
          </p:nvPr>
        </p:nvSpPr>
        <p:spPr/>
        <p:txBody>
          <a:bodyPr/>
          <a:lstStyle/>
          <a:p>
            <a:r>
              <a:rPr lang="en-US"/>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cxnSp>
        <p:nvCxnSpPr>
          <p:cNvPr id="10" name="Straight Connector 9"/>
          <p:cNvCxnSpPr/>
          <p:nvPr/>
        </p:nvCxnSpPr>
        <p:spPr>
          <a:xfrm rot="5400000">
            <a:off x="1677194" y="2514601"/>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943253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5400" b="0"/>
            </a:lvl1pPr>
          </a:lstStyle>
          <a:p>
            <a:r>
              <a:rPr lang="tr-TR"/>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E3210B27-1C63-4458-A0DE-D05A3D5ED342}" type="datetime1">
              <a:rPr lang="en-US" smtClean="0"/>
              <a:t>3/13/2020</a:t>
            </a:fld>
            <a:endParaRPr lang="en-US"/>
          </a:p>
        </p:txBody>
      </p:sp>
      <p:sp>
        <p:nvSpPr>
          <p:cNvPr id="6" name="Footer Placeholder 5"/>
          <p:cNvSpPr>
            <a:spLocks noGrp="1"/>
          </p:cNvSpPr>
          <p:nvPr>
            <p:ph type="ftr" sz="quarter" idx="11"/>
          </p:nvPr>
        </p:nvSpPr>
        <p:spPr/>
        <p:txBody>
          <a:bodyPr/>
          <a:lstStyle/>
          <a:p>
            <a:r>
              <a:rPr lang="en-US"/>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7582204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slideLayout" Target="../slideLayouts/slideLayout25.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6" Type="http://schemas.openxmlformats.org/officeDocument/2006/relationships/theme" Target="../theme/theme2.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5" Type="http://schemas.openxmlformats.org/officeDocument/2006/relationships/slideLayout" Target="../slideLayouts/slideLayout2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 Id="rId14" Type="http://schemas.openxmlformats.org/officeDocument/2006/relationships/slideLayout" Target="../slideLayouts/slideLayout26.xml"/></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30.xml"/><Relationship Id="rId2" Type="http://schemas.openxmlformats.org/officeDocument/2006/relationships/slideLayout" Target="../slideLayouts/slideLayout29.xml"/><Relationship Id="rId1" Type="http://schemas.openxmlformats.org/officeDocument/2006/relationships/slideLayout" Target="../slideLayouts/slideLayout28.xml"/><Relationship Id="rId6" Type="http://schemas.openxmlformats.org/officeDocument/2006/relationships/image" Target="../media/image2.jpeg"/><Relationship Id="rId5" Type="http://schemas.openxmlformats.org/officeDocument/2006/relationships/theme" Target="../theme/theme3.xml"/><Relationship Id="rId4"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6248400" y="6208778"/>
            <a:ext cx="2133600" cy="365125"/>
          </a:xfrm>
          <a:prstGeom prst="rect">
            <a:avLst/>
          </a:prstGeom>
        </p:spPr>
        <p:txBody>
          <a:bodyPr vert="horz" lIns="91440" tIns="45720" rIns="91440" bIns="45720" rtlCol="0" anchor="ctr"/>
          <a:lstStyle>
            <a:lvl1pPr algn="r">
              <a:defRPr sz="1200" b="1">
                <a:solidFill>
                  <a:schemeClr val="tx2">
                    <a:lumMod val="90000"/>
                    <a:lumOff val="10000"/>
                  </a:schemeClr>
                </a:solidFill>
                <a:latin typeface="+mn-lt"/>
              </a:defRPr>
            </a:lvl1pPr>
          </a:lstStyle>
          <a:p>
            <a:fld id="{D5BA3AE7-9ECF-44E5-AA35-A658ADA8F751}" type="datetime1">
              <a:rPr lang="en-US" smtClean="0"/>
              <a:t>3/13/2020</a:t>
            </a:fld>
            <a:endParaRPr lang="en-US"/>
          </a:p>
        </p:txBody>
      </p:sp>
      <p:sp>
        <p:nvSpPr>
          <p:cNvPr id="5" name="Footer Placeholder 4"/>
          <p:cNvSpPr>
            <a:spLocks noGrp="1"/>
          </p:cNvSpPr>
          <p:nvPr>
            <p:ph type="ftr" sz="quarter" idx="3"/>
          </p:nvPr>
        </p:nvSpPr>
        <p:spPr>
          <a:xfrm>
            <a:off x="761999" y="6208778"/>
            <a:ext cx="4873869" cy="365125"/>
          </a:xfrm>
          <a:prstGeom prst="rect">
            <a:avLst/>
          </a:prstGeom>
        </p:spPr>
        <p:txBody>
          <a:bodyPr vert="horz" lIns="91440" tIns="45720" rIns="91440" bIns="45720" rtlCol="0" anchor="ctr"/>
          <a:lstStyle>
            <a:lvl1pPr algn="l">
              <a:defRPr sz="1200" b="1">
                <a:solidFill>
                  <a:schemeClr val="tx2">
                    <a:lumMod val="90000"/>
                    <a:lumOff val="10000"/>
                  </a:schemeClr>
                </a:solidFill>
              </a:defRPr>
            </a:lvl1pPr>
          </a:lstStyle>
          <a:p>
            <a:r>
              <a:rPr lang="en-US"/>
              <a:t>Prof. Dr. Harun TANRIVERMİŞ, Yrd. Doç. Dr. Yeşim ALİEFENDİOĞLU Ekonomi I 2016-2017 Güz Dönemi</a:t>
            </a:r>
          </a:p>
        </p:txBody>
      </p:sp>
      <p:sp>
        <p:nvSpPr>
          <p:cNvPr id="6" name="Slide Number Placeholder 5"/>
          <p:cNvSpPr>
            <a:spLocks noGrp="1"/>
          </p:cNvSpPr>
          <p:nvPr>
            <p:ph type="sldNum" sz="quarter" idx="4"/>
          </p:nvPr>
        </p:nvSpPr>
        <p:spPr>
          <a:xfrm>
            <a:off x="7620000" y="5687570"/>
            <a:ext cx="762000" cy="365125"/>
          </a:xfrm>
          <a:prstGeom prst="rect">
            <a:avLst/>
          </a:prstGeom>
        </p:spPr>
        <p:txBody>
          <a:bodyPr vert="horz" lIns="91440" tIns="45720" rIns="91440" bIns="45720" rtlCol="0" anchor="ctr"/>
          <a:lstStyle>
            <a:lvl1pPr algn="r">
              <a:defRPr sz="2400">
                <a:solidFill>
                  <a:schemeClr val="tx1">
                    <a:lumMod val="85000"/>
                    <a:lumOff val="15000"/>
                  </a:schemeClr>
                </a:solidFill>
                <a:latin typeface="+mj-lt"/>
              </a:defRPr>
            </a:lvl1pPr>
          </a:lstStyle>
          <a:p>
            <a:fld id="{450E119D-8EDB-4D0A-AB54-479909DD9FBC}" type="slidenum">
              <a:rPr lang="en-US" smtClean="0"/>
              <a:t>‹#›</a:t>
            </a:fld>
            <a:endParaRPr lang="en-US"/>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63282708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89" r:id="rId12"/>
  </p:sldLayoutIdLst>
  <p:hf sldNum="0" hdr="0" dt="0"/>
  <p:txStyles>
    <p:titleStyle>
      <a:lvl1pPr algn="l" defTabSz="9144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594360" indent="-274320" algn="l" defTabSz="914400" rtl="0" eaLnBrk="1" latinLnBrk="0" hangingPunct="1">
        <a:spcBef>
          <a:spcPct val="20000"/>
        </a:spcBef>
        <a:buClr>
          <a:schemeClr val="accent1"/>
        </a:buClr>
        <a:buFont typeface="Arial" pitchFamily="34" charset="0"/>
        <a:buChar char="•"/>
        <a:defRPr sz="2200" kern="1200">
          <a:solidFill>
            <a:schemeClr val="tx2"/>
          </a:solidFill>
          <a:latin typeface="+mn-lt"/>
          <a:ea typeface="+mn-ea"/>
          <a:cs typeface="+mn-cs"/>
        </a:defRPr>
      </a:lvl2pPr>
      <a:lvl3pPr marL="868680" indent="-228600" algn="l" defTabSz="914400" rtl="0" eaLnBrk="1" latinLnBrk="0" hangingPunct="1">
        <a:spcBef>
          <a:spcPct val="20000"/>
        </a:spcBef>
        <a:buClr>
          <a:schemeClr val="accent1"/>
        </a:buClr>
        <a:buFont typeface="Arial" pitchFamily="34" charset="0"/>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4pPr>
      <a:lvl5pPr marL="1371600" indent="-228600" algn="l" defTabSz="914400" rtl="0" eaLnBrk="1" latinLnBrk="0" hangingPunct="1">
        <a:spcBef>
          <a:spcPct val="20000"/>
        </a:spcBef>
        <a:buClr>
          <a:schemeClr val="accent1"/>
        </a:buClr>
        <a:buFont typeface="Arial" pitchFamily="34" charset="0"/>
        <a:buChar char="•"/>
        <a:defRPr sz="1800" kern="1200" baseline="0">
          <a:solidFill>
            <a:schemeClr val="tx2"/>
          </a:solidFill>
          <a:latin typeface="+mn-lt"/>
          <a:ea typeface="+mn-ea"/>
          <a:cs typeface="+mn-cs"/>
        </a:defRPr>
      </a:lvl5pPr>
      <a:lvl6pPr marL="164592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6pPr>
      <a:lvl7pPr marL="1901952"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7pPr>
      <a:lvl8pPr marL="219456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8pPr>
      <a:lvl9pPr marL="246888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6248400" y="6208778"/>
            <a:ext cx="2133600" cy="365125"/>
          </a:xfrm>
          <a:prstGeom prst="rect">
            <a:avLst/>
          </a:prstGeom>
        </p:spPr>
        <p:txBody>
          <a:bodyPr vert="horz" lIns="91440" tIns="45720" rIns="91440" bIns="45720" rtlCol="0" anchor="ctr"/>
          <a:lstStyle>
            <a:lvl1pPr algn="r">
              <a:defRPr sz="1200" b="1">
                <a:solidFill>
                  <a:schemeClr val="tx2">
                    <a:lumMod val="90000"/>
                    <a:lumOff val="10000"/>
                  </a:schemeClr>
                </a:solidFill>
                <a:latin typeface="+mn-lt"/>
              </a:defRPr>
            </a:lvl1pPr>
          </a:lstStyle>
          <a:p>
            <a:fld id="{39369955-C8A4-4023-9F6B-3A82C0FA9480}" type="datetime1">
              <a:rPr lang="en-US" smtClean="0"/>
              <a:t>3/13/2020</a:t>
            </a:fld>
            <a:endParaRPr lang="tr-TR"/>
          </a:p>
        </p:txBody>
      </p:sp>
      <p:sp>
        <p:nvSpPr>
          <p:cNvPr id="5" name="Footer Placeholder 4"/>
          <p:cNvSpPr>
            <a:spLocks noGrp="1"/>
          </p:cNvSpPr>
          <p:nvPr>
            <p:ph type="ftr" sz="quarter" idx="3"/>
          </p:nvPr>
        </p:nvSpPr>
        <p:spPr>
          <a:xfrm>
            <a:off x="761999" y="6208778"/>
            <a:ext cx="4873869" cy="365125"/>
          </a:xfrm>
          <a:prstGeom prst="rect">
            <a:avLst/>
          </a:prstGeom>
        </p:spPr>
        <p:txBody>
          <a:bodyPr vert="horz" lIns="91440" tIns="45720" rIns="91440" bIns="45720" rtlCol="0" anchor="ctr"/>
          <a:lstStyle>
            <a:lvl1pPr algn="l">
              <a:defRPr sz="1200" b="1">
                <a:solidFill>
                  <a:schemeClr val="tx2">
                    <a:lumMod val="90000"/>
                    <a:lumOff val="10000"/>
                  </a:schemeClr>
                </a:solidFill>
              </a:defRPr>
            </a:lvl1pPr>
          </a:lstStyle>
          <a:p>
            <a:r>
              <a:rPr lang="tr-TR"/>
              <a:t>Prof. Dr. Harun TANRIVERMİŞ, Yrd. Doç. Dr. Yeşim ALİEFENDİOĞLU Ekonomi I 2016-2017 Güz Dönemi</a:t>
            </a:r>
          </a:p>
        </p:txBody>
      </p:sp>
      <p:sp>
        <p:nvSpPr>
          <p:cNvPr id="6" name="Slide Number Placeholder 5"/>
          <p:cNvSpPr>
            <a:spLocks noGrp="1"/>
          </p:cNvSpPr>
          <p:nvPr>
            <p:ph type="sldNum" sz="quarter" idx="4"/>
          </p:nvPr>
        </p:nvSpPr>
        <p:spPr>
          <a:xfrm>
            <a:off x="7620000" y="5687570"/>
            <a:ext cx="762000" cy="365125"/>
          </a:xfrm>
          <a:prstGeom prst="rect">
            <a:avLst/>
          </a:prstGeom>
        </p:spPr>
        <p:txBody>
          <a:bodyPr vert="horz" lIns="91440" tIns="45720" rIns="91440" bIns="45720" rtlCol="0" anchor="ctr"/>
          <a:lstStyle>
            <a:lvl1pPr algn="r">
              <a:defRPr sz="2400">
                <a:solidFill>
                  <a:schemeClr val="tx1">
                    <a:lumMod val="85000"/>
                    <a:lumOff val="15000"/>
                  </a:schemeClr>
                </a:solidFill>
                <a:latin typeface="+mj-lt"/>
              </a:defRPr>
            </a:lvl1pPr>
          </a:lstStyle>
          <a:p>
            <a:fld id="{B1DEFA8C-F947-479F-BE07-76B6B3F80BF1}" type="slidenum">
              <a:rPr lang="tr-TR" smtClean="0"/>
              <a:pPr/>
              <a:t>‹#›</a:t>
            </a:fld>
            <a:endParaRPr lang="tr-TR"/>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941729721"/>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 id="2147483685" r:id="rId12"/>
    <p:sldLayoutId id="2147483686" r:id="rId13"/>
    <p:sldLayoutId id="2147483687" r:id="rId14"/>
    <p:sldLayoutId id="2147483688" r:id="rId15"/>
  </p:sldLayoutIdLst>
  <p:hf sldNum="0" hdr="0" dt="0"/>
  <p:txStyles>
    <p:titleStyle>
      <a:lvl1pPr algn="l" defTabSz="9144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594360" indent="-274320" algn="l" defTabSz="914400" rtl="0" eaLnBrk="1" latinLnBrk="0" hangingPunct="1">
        <a:spcBef>
          <a:spcPct val="20000"/>
        </a:spcBef>
        <a:buClr>
          <a:schemeClr val="accent1"/>
        </a:buClr>
        <a:buFont typeface="Arial" pitchFamily="34" charset="0"/>
        <a:buChar char="•"/>
        <a:defRPr sz="2200" kern="1200">
          <a:solidFill>
            <a:schemeClr val="tx2"/>
          </a:solidFill>
          <a:latin typeface="+mn-lt"/>
          <a:ea typeface="+mn-ea"/>
          <a:cs typeface="+mn-cs"/>
        </a:defRPr>
      </a:lvl2pPr>
      <a:lvl3pPr marL="868680" indent="-228600" algn="l" defTabSz="914400" rtl="0" eaLnBrk="1" latinLnBrk="0" hangingPunct="1">
        <a:spcBef>
          <a:spcPct val="20000"/>
        </a:spcBef>
        <a:buClr>
          <a:schemeClr val="accent1"/>
        </a:buClr>
        <a:buFont typeface="Arial" pitchFamily="34" charset="0"/>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4pPr>
      <a:lvl5pPr marL="1371600" indent="-228600" algn="l" defTabSz="914400" rtl="0" eaLnBrk="1" latinLnBrk="0" hangingPunct="1">
        <a:spcBef>
          <a:spcPct val="20000"/>
        </a:spcBef>
        <a:buClr>
          <a:schemeClr val="accent1"/>
        </a:buClr>
        <a:buFont typeface="Arial" pitchFamily="34" charset="0"/>
        <a:buChar char="•"/>
        <a:defRPr sz="1800" kern="1200" baseline="0">
          <a:solidFill>
            <a:schemeClr val="tx2"/>
          </a:solidFill>
          <a:latin typeface="+mn-lt"/>
          <a:ea typeface="+mn-ea"/>
          <a:cs typeface="+mn-cs"/>
        </a:defRPr>
      </a:lvl5pPr>
      <a:lvl6pPr marL="164592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6pPr>
      <a:lvl7pPr marL="1901952"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7pPr>
      <a:lvl8pPr marL="219456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8pPr>
      <a:lvl9pPr marL="246888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Resim 6"/>
          <p:cNvPicPr>
            <a:picLocks noChangeAspect="1"/>
          </p:cNvPicPr>
          <p:nvPr/>
        </p:nvPicPr>
        <p:blipFill>
          <a:blip r:embed="rId6">
            <a:extLst>
              <a:ext uri="{28A0092B-C50C-407E-A947-70E740481C1C}">
                <a14:useLocalDpi xmlns:a14="http://schemas.microsoft.com/office/drawing/2010/main" val="0"/>
              </a:ext>
            </a:extLst>
          </a:blip>
          <a:srcRect/>
          <a:stretch>
            <a:fillRect/>
          </a:stretch>
        </p:blipFill>
        <p:spPr bwMode="auto">
          <a:xfrm>
            <a:off x="0" y="2"/>
            <a:ext cx="9144000" cy="6856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057028069"/>
      </p:ext>
    </p:extLst>
  </p:cSld>
  <p:clrMap bg1="lt1" tx1="dk1" bg2="lt2" tx2="dk2" accent1="accent1" accent2="accent2" accent3="accent3" accent4="accent4" accent5="accent5" accent6="accent6" hlink="hlink" folHlink="folHlink"/>
  <p:sldLayoutIdLst>
    <p:sldLayoutId id="2147483691" r:id="rId1"/>
    <p:sldLayoutId id="2147483692" r:id="rId2"/>
    <p:sldLayoutId id="2147483696" r:id="rId3"/>
    <p:sldLayoutId id="2147483697" r:id="rId4"/>
  </p:sldLayoutIdLst>
  <p:hf sldNum="0" hdr="0" dt="0"/>
  <p:txStyles>
    <p:titleStyle>
      <a:lvl1pPr algn="l" rtl="0" eaLnBrk="1" fontAlgn="base" hangingPunct="1">
        <a:lnSpc>
          <a:spcPct val="90000"/>
        </a:lnSpc>
        <a:spcBef>
          <a:spcPct val="0"/>
        </a:spcBef>
        <a:spcAft>
          <a:spcPct val="0"/>
        </a:spcAft>
        <a:defRPr lang="tr-TR" sz="2000" b="1" kern="1200" dirty="0">
          <a:solidFill>
            <a:srgbClr val="160093"/>
          </a:solidFill>
          <a:latin typeface="Arial"/>
          <a:ea typeface="ＭＳ Ｐゴシック" charset="0"/>
          <a:cs typeface="Arial"/>
        </a:defRPr>
      </a:lvl1pPr>
      <a:lvl2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2pPr>
      <a:lvl3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3pPr>
      <a:lvl4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4pPr>
      <a:lvl5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5pPr>
      <a:lvl6pPr marL="4572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6pPr>
      <a:lvl7pPr marL="9144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7pPr>
      <a:lvl8pPr marL="13716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8pPr>
      <a:lvl9pPr marL="18288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9pPr>
    </p:titleStyle>
    <p:bodyStyle>
      <a:lvl1pPr marL="228600" indent="-228600" algn="l" rtl="0" eaLnBrk="1" fontAlgn="base" hangingPunct="1">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1" fontAlgn="base" hangingPunct="1">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1" fontAlgn="base" hangingPunct="1">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Dikdörtgen 13"/>
          <p:cNvSpPr/>
          <p:nvPr/>
        </p:nvSpPr>
        <p:spPr>
          <a:xfrm>
            <a:off x="503198" y="1533155"/>
            <a:ext cx="8137603" cy="2357568"/>
          </a:xfrm>
          <a:prstGeom prst="rect">
            <a:avLst/>
          </a:prstGeom>
        </p:spPr>
        <p:txBody>
          <a:bodyPr wrap="square">
            <a:spAutoFit/>
          </a:bodyPr>
          <a:lstStyle/>
          <a:p>
            <a:pPr marL="0" lvl="1" algn="ctr">
              <a:spcBef>
                <a:spcPct val="20000"/>
              </a:spcBef>
              <a:buClr>
                <a:schemeClr val="accent1"/>
              </a:buClr>
            </a:pPr>
            <a:endParaRPr lang="tr-TR" sz="3200" b="1" dirty="0" smtClean="0">
              <a:latin typeface="Arial" panose="020B0604020202020204" pitchFamily="34" charset="0"/>
              <a:cs typeface="Arial" panose="020B0604020202020204" pitchFamily="34" charset="0"/>
            </a:endParaRPr>
          </a:p>
          <a:p>
            <a:pPr marL="0" lvl="1" algn="ctr">
              <a:spcBef>
                <a:spcPct val="20000"/>
              </a:spcBef>
              <a:buClr>
                <a:schemeClr val="accent1"/>
              </a:buClr>
            </a:pPr>
            <a:r>
              <a:rPr lang="tr-TR" sz="3200" b="1" dirty="0" smtClean="0">
                <a:latin typeface="Arial" panose="020B0604020202020204" pitchFamily="34" charset="0"/>
                <a:cs typeface="Arial" panose="020B0604020202020204" pitchFamily="34" charset="0"/>
              </a:rPr>
              <a:t>GGY 303</a:t>
            </a:r>
            <a:endParaRPr lang="tr-TR" sz="3200" b="1" dirty="0">
              <a:latin typeface="Arial" panose="020B0604020202020204" pitchFamily="34" charset="0"/>
              <a:cs typeface="Arial" panose="020B0604020202020204" pitchFamily="34" charset="0"/>
            </a:endParaRPr>
          </a:p>
          <a:p>
            <a:pPr marL="0" lvl="1" algn="ctr">
              <a:spcBef>
                <a:spcPct val="20000"/>
              </a:spcBef>
              <a:buClr>
                <a:schemeClr val="accent1"/>
              </a:buClr>
            </a:pPr>
            <a:r>
              <a:rPr lang="tr-TR" sz="3200" b="1" dirty="0" smtClean="0">
                <a:latin typeface="Arial" panose="020B0604020202020204" pitchFamily="34" charset="0"/>
                <a:cs typeface="Arial" panose="020B0604020202020204" pitchFamily="34" charset="0"/>
              </a:rPr>
              <a:t>İmar Hukuku</a:t>
            </a:r>
          </a:p>
          <a:p>
            <a:pPr marL="0" lvl="1" algn="ctr">
              <a:spcBef>
                <a:spcPct val="20000"/>
              </a:spcBef>
              <a:buClr>
                <a:schemeClr val="accent1"/>
              </a:buClr>
            </a:pPr>
            <a:endParaRPr lang="tr-TR" sz="3200" b="1" dirty="0">
              <a:solidFill>
                <a:schemeClr val="tx2"/>
              </a:solidFill>
              <a:latin typeface="Arial" panose="020B0604020202020204" pitchFamily="34" charset="0"/>
              <a:cs typeface="Arial" panose="020B0604020202020204" pitchFamily="34" charset="0"/>
            </a:endParaRPr>
          </a:p>
        </p:txBody>
      </p:sp>
      <p:sp>
        <p:nvSpPr>
          <p:cNvPr id="13" name="Dikdörtgen 12"/>
          <p:cNvSpPr/>
          <p:nvPr/>
        </p:nvSpPr>
        <p:spPr>
          <a:xfrm>
            <a:off x="868100" y="4393802"/>
            <a:ext cx="7558269" cy="338554"/>
          </a:xfrm>
          <a:prstGeom prst="rect">
            <a:avLst/>
          </a:prstGeom>
        </p:spPr>
        <p:txBody>
          <a:bodyPr wrap="square">
            <a:spAutoFit/>
          </a:bodyPr>
          <a:lstStyle/>
          <a:p>
            <a:pPr algn="ctr">
              <a:spcAft>
                <a:spcPts val="0"/>
              </a:spcAft>
            </a:pPr>
            <a:r>
              <a:rPr lang="tr-TR" sz="1600" b="1" dirty="0" smtClean="0">
                <a:effectLst/>
                <a:latin typeface="Arial" panose="020B0604020202020204" pitchFamily="34" charset="0"/>
                <a:ea typeface="Times New Roman" panose="02020603050405020304" pitchFamily="18" charset="0"/>
                <a:cs typeface="Arial" panose="020B0604020202020204" pitchFamily="34" charset="0"/>
              </a:rPr>
              <a:t>Prof. Dr. Ruşen KELEŞ</a:t>
            </a:r>
          </a:p>
        </p:txBody>
      </p:sp>
    </p:spTree>
    <p:extLst>
      <p:ext uri="{BB962C8B-B14F-4D97-AF65-F5344CB8AC3E}">
        <p14:creationId xmlns:p14="http://schemas.microsoft.com/office/powerpoint/2010/main" val="197435160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Yer Tutucusu 2"/>
          <p:cNvSpPr>
            <a:spLocks noGrp="1"/>
          </p:cNvSpPr>
          <p:nvPr>
            <p:ph type="body" idx="1"/>
          </p:nvPr>
        </p:nvSpPr>
        <p:spPr>
          <a:xfrm>
            <a:off x="393539" y="1620456"/>
            <a:ext cx="7789763" cy="4027990"/>
          </a:xfrm>
        </p:spPr>
        <p:txBody>
          <a:bodyPr/>
          <a:lstStyle/>
          <a:p>
            <a:r>
              <a:rPr lang="tr-TR" sz="1900" dirty="0" smtClean="0"/>
              <a:t>Kentli </a:t>
            </a:r>
            <a:r>
              <a:rPr lang="tr-TR" sz="1900" dirty="0"/>
              <a:t>H</a:t>
            </a:r>
            <a:r>
              <a:rPr lang="tr-TR" sz="1900" dirty="0" smtClean="0"/>
              <a:t>akları Şartı, söz konusu haklardan yararlanmada, yaş, cinsiyet, etnik köken, siyasal düşünce, </a:t>
            </a:r>
            <a:r>
              <a:rPr lang="tr-TR" sz="1900" dirty="0" err="1" smtClean="0"/>
              <a:t>sosyo</a:t>
            </a:r>
            <a:r>
              <a:rPr lang="tr-TR" sz="1900" dirty="0" smtClean="0"/>
              <a:t>-ekonomik statü ayrımı yapılamayacağını vurgulamıştır.</a:t>
            </a:r>
          </a:p>
          <a:p>
            <a:endParaRPr lang="tr-TR" sz="1900" dirty="0"/>
          </a:p>
          <a:p>
            <a:r>
              <a:rPr lang="tr-TR" sz="1900" dirty="0" smtClean="0"/>
              <a:t>Avrupa Konseyi, 2004 yılında uluslararası hukuktaki yeni gelişmelerin ışığı altında Kentli Hakları Şartı’na sürdürülebilir gelişme ve benzeri kimi kavramları eklemiş, 2008 yılında da </a:t>
            </a:r>
            <a:r>
              <a:rPr lang="tr-TR" sz="1900" dirty="0" err="1" smtClean="0"/>
              <a:t>Şart’ı</a:t>
            </a:r>
            <a:r>
              <a:rPr lang="tr-TR" sz="1900" dirty="0" smtClean="0"/>
              <a:t> yeni bir Kentlilik için Manifesto adıyla yenileyerek dünya kamuoyuna sunmuştur.</a:t>
            </a:r>
          </a:p>
          <a:p>
            <a:endParaRPr lang="tr-TR" sz="1900" dirty="0"/>
          </a:p>
          <a:p>
            <a:r>
              <a:rPr lang="tr-TR" sz="1900" dirty="0" smtClean="0"/>
              <a:t>Yeni belgede ekonomik ve toplumsal gönencin birbirlerinden ayrılamayacağı, istihdamın artırılması gereğine, toplumsal ayrımcılığın önlenmesine çevrenin ve doğal kaynakların korunmasına da yer verişmekte ve kültürel çoğulculuğa sahip çıkılması istenmektedir.</a:t>
            </a:r>
            <a:endParaRPr lang="tr-TR" sz="1900" dirty="0" smtClean="0"/>
          </a:p>
        </p:txBody>
      </p:sp>
      <p:sp>
        <p:nvSpPr>
          <p:cNvPr id="4" name="Altbilgi Yer Tutucusu 3"/>
          <p:cNvSpPr>
            <a:spLocks noGrp="1"/>
          </p:cNvSpPr>
          <p:nvPr>
            <p:ph type="ftr" sz="quarter" idx="5"/>
          </p:nvPr>
        </p:nvSpPr>
        <p:spPr/>
        <p:txBody>
          <a:bodyPr/>
          <a:lstStyle/>
          <a:p>
            <a:endParaRPr lang="tr-TR"/>
          </a:p>
        </p:txBody>
      </p:sp>
    </p:spTree>
    <p:extLst>
      <p:ext uri="{BB962C8B-B14F-4D97-AF65-F5344CB8AC3E}">
        <p14:creationId xmlns:p14="http://schemas.microsoft.com/office/powerpoint/2010/main" val="178847295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Yer Tutucusu 2"/>
          <p:cNvSpPr>
            <a:spLocks noGrp="1"/>
          </p:cNvSpPr>
          <p:nvPr>
            <p:ph type="body" idx="1"/>
          </p:nvPr>
        </p:nvSpPr>
        <p:spPr>
          <a:xfrm>
            <a:off x="416688" y="1354239"/>
            <a:ext cx="8310624" cy="4352080"/>
          </a:xfrm>
        </p:spPr>
        <p:txBody>
          <a:bodyPr/>
          <a:lstStyle/>
          <a:p>
            <a:pPr marL="0" indent="0" algn="ctr">
              <a:buNone/>
            </a:pPr>
            <a:r>
              <a:rPr lang="tr-TR" b="1" dirty="0" smtClean="0"/>
              <a:t>İMAR PLANLAMASINA HALKIN (KENTTAŞIN) KATILMASI</a:t>
            </a:r>
          </a:p>
          <a:p>
            <a:pPr marL="0" indent="0" algn="ctr">
              <a:buNone/>
            </a:pPr>
            <a:endParaRPr lang="tr-TR" b="1" dirty="0" smtClean="0"/>
          </a:p>
          <a:p>
            <a:pPr algn="just"/>
            <a:r>
              <a:rPr lang="tr-TR" dirty="0" smtClean="0"/>
              <a:t>Türkiye’de halkın kent planlaması sürecine etkin ve bilinçli bir biçimde katıldığı görülmez. İmar yasalarında halk katılışını engelleyen hükümler yer almış olmamakla birlikte, halkın, kent planlarının hazırlık ve uygulama evrelerinde sürece eylemli olarak katılmasını zorunlu kılan yasal hükümler yoktur.</a:t>
            </a:r>
          </a:p>
          <a:p>
            <a:pPr algn="just"/>
            <a:endParaRPr lang="tr-TR" dirty="0"/>
          </a:p>
          <a:p>
            <a:pPr algn="just"/>
            <a:r>
              <a:rPr lang="tr-TR" dirty="0" smtClean="0"/>
              <a:t>Belediyelerin imar planlarının düzenlenmesine ilişkin 1936 tarihli, bugün yürürlükte olmayan bir yönetmelik, plan hazırlıklarını yapmak için oluşturulan komisyonda belediye meclisinin üç temsilcisinin yanı sıra, beldeyle ilgili yapıt yazmış olanların ve </a:t>
            </a:r>
            <a:r>
              <a:rPr lang="tr-TR" dirty="0" smtClean="0"/>
              <a:t>k</a:t>
            </a:r>
            <a:r>
              <a:rPr lang="tr-TR" dirty="0" smtClean="0"/>
              <a:t>entin imarı konusunda inceleme ve araştırmaları bulunan en az iki kişinin de yer almalarını öngörüyordu.</a:t>
            </a:r>
            <a:endParaRPr lang="tr-TR" dirty="0" smtClean="0"/>
          </a:p>
        </p:txBody>
      </p:sp>
      <p:sp>
        <p:nvSpPr>
          <p:cNvPr id="4" name="Altbilgi Yer Tutucusu 3"/>
          <p:cNvSpPr>
            <a:spLocks noGrp="1"/>
          </p:cNvSpPr>
          <p:nvPr>
            <p:ph type="ftr" sz="quarter" idx="5"/>
          </p:nvPr>
        </p:nvSpPr>
        <p:spPr/>
        <p:txBody>
          <a:bodyPr/>
          <a:lstStyle/>
          <a:p>
            <a:endParaRPr lang="tr-TR"/>
          </a:p>
        </p:txBody>
      </p:sp>
    </p:spTree>
    <p:extLst>
      <p:ext uri="{BB962C8B-B14F-4D97-AF65-F5344CB8AC3E}">
        <p14:creationId xmlns:p14="http://schemas.microsoft.com/office/powerpoint/2010/main" val="260101781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Yer Tutucusu 2"/>
          <p:cNvSpPr>
            <a:spLocks noGrp="1"/>
          </p:cNvSpPr>
          <p:nvPr>
            <p:ph type="body" idx="1"/>
          </p:nvPr>
        </p:nvSpPr>
        <p:spPr>
          <a:xfrm>
            <a:off x="509286" y="1921397"/>
            <a:ext cx="8090704" cy="3796497"/>
          </a:xfrm>
        </p:spPr>
        <p:txBody>
          <a:bodyPr/>
          <a:lstStyle/>
          <a:p>
            <a:r>
              <a:rPr lang="tr-TR" sz="2200" dirty="0" smtClean="0"/>
              <a:t>Bugün uygulanmakta olan 1985 tarihli İmar Planı Yapılması ve Değişikliklerine Ait Esaslara Dair Yönetmelik ise, planlama evresinden önce gelen çözümleyici inceleme ve araştırmalar aşamasında kamu kuruluşlarının, özel kuruluşların ve sivil toplum örgütlerinin sürece katılmalarına olanak vermemiştir.</a:t>
            </a:r>
          </a:p>
          <a:p>
            <a:endParaRPr lang="tr-TR" sz="2200" dirty="0"/>
          </a:p>
          <a:p>
            <a:r>
              <a:rPr lang="tr-TR" sz="2200" dirty="0" smtClean="0"/>
              <a:t>Halkın kent planlamasına yasal ve biçimsel katılması yolu açık olmakla beraber, bu yolun kullanılması, Çevre ve Şehircilik Bakanlığı’nın ve ilgili belediyelerin takdirlerine bağlı bulunmaktadır.</a:t>
            </a:r>
          </a:p>
          <a:p>
            <a:endParaRPr lang="tr-TR" sz="2200" dirty="0"/>
          </a:p>
        </p:txBody>
      </p:sp>
      <p:sp>
        <p:nvSpPr>
          <p:cNvPr id="4" name="Altbilgi Yer Tutucusu 3"/>
          <p:cNvSpPr>
            <a:spLocks noGrp="1"/>
          </p:cNvSpPr>
          <p:nvPr>
            <p:ph type="ftr" sz="quarter" idx="5"/>
          </p:nvPr>
        </p:nvSpPr>
        <p:spPr/>
        <p:txBody>
          <a:bodyPr/>
          <a:lstStyle/>
          <a:p>
            <a:endParaRPr lang="tr-TR" sz="2200"/>
          </a:p>
        </p:txBody>
      </p:sp>
    </p:spTree>
    <p:extLst>
      <p:ext uri="{BB962C8B-B14F-4D97-AF65-F5344CB8AC3E}">
        <p14:creationId xmlns:p14="http://schemas.microsoft.com/office/powerpoint/2010/main" val="346685518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Yer Tutucusu 2"/>
          <p:cNvSpPr>
            <a:spLocks noGrp="1"/>
          </p:cNvSpPr>
          <p:nvPr>
            <p:ph type="body" idx="1"/>
          </p:nvPr>
        </p:nvSpPr>
        <p:spPr>
          <a:xfrm>
            <a:off x="169320" y="1655180"/>
            <a:ext cx="8673738" cy="3784921"/>
          </a:xfrm>
        </p:spPr>
        <p:txBody>
          <a:bodyPr/>
          <a:lstStyle/>
          <a:p>
            <a:r>
              <a:rPr lang="tr-TR" sz="2200" dirty="0"/>
              <a:t>Halkın planlama sürecine katılması dolaylı olarak belediye meclisleri kanalıyla olmaktadır. </a:t>
            </a:r>
          </a:p>
          <a:p>
            <a:endParaRPr lang="tr-TR" sz="2200" dirty="0" smtClean="0"/>
          </a:p>
          <a:p>
            <a:r>
              <a:rPr lang="tr-TR" sz="2200" dirty="0" smtClean="0"/>
              <a:t>Planlar, belediye meclislerinde kabul edilirken, üyelerin denetiminden geçer. Halka açık olması yasal bir zorunluluk olan belediye meclis görüşmelerinde plan üzerindeki tartışmalar kamuoyu önünde yapılır.</a:t>
            </a:r>
          </a:p>
          <a:p>
            <a:endParaRPr lang="tr-TR" sz="2200" dirty="0"/>
          </a:p>
          <a:p>
            <a:r>
              <a:rPr lang="tr-TR" sz="2200" dirty="0" smtClean="0"/>
              <a:t>Halka açık olması yasal bir zorunluluk olan belediye meclis görüşmelerinde plan üzerindeki tartışmalar kamuoyu önünde yapılır</a:t>
            </a:r>
            <a:endParaRPr lang="tr-TR" sz="2200" dirty="0" smtClean="0"/>
          </a:p>
          <a:p>
            <a:endParaRPr lang="tr-TR" sz="2200" dirty="0"/>
          </a:p>
          <a:p>
            <a:endParaRPr lang="tr-TR" sz="2200" dirty="0"/>
          </a:p>
        </p:txBody>
      </p:sp>
      <p:sp>
        <p:nvSpPr>
          <p:cNvPr id="4" name="Altbilgi Yer Tutucusu 3"/>
          <p:cNvSpPr>
            <a:spLocks noGrp="1"/>
          </p:cNvSpPr>
          <p:nvPr>
            <p:ph type="ftr" sz="quarter" idx="5"/>
          </p:nvPr>
        </p:nvSpPr>
        <p:spPr/>
        <p:txBody>
          <a:bodyPr/>
          <a:lstStyle/>
          <a:p>
            <a:endParaRPr lang="tr-TR"/>
          </a:p>
        </p:txBody>
      </p:sp>
    </p:spTree>
    <p:extLst>
      <p:ext uri="{BB962C8B-B14F-4D97-AF65-F5344CB8AC3E}">
        <p14:creationId xmlns:p14="http://schemas.microsoft.com/office/powerpoint/2010/main" val="168064171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Yer Tutucusu 2"/>
          <p:cNvSpPr>
            <a:spLocks noGrp="1"/>
          </p:cNvSpPr>
          <p:nvPr>
            <p:ph type="body" idx="1"/>
          </p:nvPr>
        </p:nvSpPr>
        <p:spPr>
          <a:xfrm>
            <a:off x="474562" y="1747777"/>
            <a:ext cx="8194876" cy="3588152"/>
          </a:xfrm>
        </p:spPr>
        <p:txBody>
          <a:bodyPr/>
          <a:lstStyle/>
          <a:p>
            <a:r>
              <a:rPr lang="tr-TR" sz="2200" dirty="0" smtClean="0"/>
              <a:t>O kentte yaşayanlar, meclisteki temsilcileri aracılığıyla planların oluşmasına etkide bulunabilirler.</a:t>
            </a:r>
          </a:p>
          <a:p>
            <a:endParaRPr lang="tr-TR" sz="2200" dirty="0"/>
          </a:p>
          <a:p>
            <a:r>
              <a:rPr lang="tr-TR" sz="2200" dirty="0" smtClean="0"/>
              <a:t>Denilebilir ki, Türkiye’de kent planlaması sürecine olumlu bir katılmadan çok, olumsuz bir katılma söz konusudur. Bu tür katılma, </a:t>
            </a:r>
            <a:r>
              <a:rPr lang="tr-TR" sz="2200" dirty="0"/>
              <a:t>p</a:t>
            </a:r>
            <a:r>
              <a:rPr lang="tr-TR" sz="2200" dirty="0" smtClean="0"/>
              <a:t>lanla getirilen kararlardan çıkarı etkilenmekte olanların türlü yollardan planlama örgütlerini etkilemeye çalışarak gerçekleştirilmektedir. Olumsuz katılmanın ikinci bir yolu da halka duyurularak kesinleşen planlara karşı, yurttaşın yargı yerlerine başvurarak çıkarını bozulmaktan korumaya çalışmasıdır.</a:t>
            </a:r>
            <a:endParaRPr lang="tr-TR" sz="2200" dirty="0" smtClean="0"/>
          </a:p>
        </p:txBody>
      </p:sp>
      <p:sp>
        <p:nvSpPr>
          <p:cNvPr id="4" name="Altbilgi Yer Tutucusu 3"/>
          <p:cNvSpPr>
            <a:spLocks noGrp="1"/>
          </p:cNvSpPr>
          <p:nvPr>
            <p:ph type="ftr" sz="quarter" idx="5"/>
          </p:nvPr>
        </p:nvSpPr>
        <p:spPr/>
        <p:txBody>
          <a:bodyPr/>
          <a:lstStyle/>
          <a:p>
            <a:endParaRPr lang="tr-TR"/>
          </a:p>
        </p:txBody>
      </p:sp>
    </p:spTree>
    <p:extLst>
      <p:ext uri="{BB962C8B-B14F-4D97-AF65-F5344CB8AC3E}">
        <p14:creationId xmlns:p14="http://schemas.microsoft.com/office/powerpoint/2010/main" val="52752832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Yer Tutucusu 2"/>
          <p:cNvSpPr>
            <a:spLocks noGrp="1"/>
          </p:cNvSpPr>
          <p:nvPr>
            <p:ph type="body" idx="1"/>
          </p:nvPr>
        </p:nvSpPr>
        <p:spPr>
          <a:xfrm>
            <a:off x="169320" y="1817225"/>
            <a:ext cx="8615866" cy="3611302"/>
          </a:xfrm>
        </p:spPr>
        <p:txBody>
          <a:bodyPr/>
          <a:lstStyle/>
          <a:p>
            <a:r>
              <a:rPr lang="tr-TR" sz="2200" dirty="0" smtClean="0"/>
              <a:t>2004 tarih ve 5393 sayılı Belediye Yasası ile kurulması öngörülen kent konseylerine bağlı olarak görev yapan uzmanlık kuruluşlarının, imar ve planlama konularında yararlı katkılar yapması olasılığı vardır.</a:t>
            </a:r>
          </a:p>
          <a:p>
            <a:endParaRPr lang="tr-TR" sz="2200" dirty="0"/>
          </a:p>
          <a:p>
            <a:r>
              <a:rPr lang="tr-TR" sz="2200" dirty="0" smtClean="0"/>
              <a:t>Ne var ki, aradan yaklaşık 15 yıla yakın bir süre geçmiş olmasına karşın, kent konseylerinin gerçek anlamda bir katılımcı mekanizma oluşturamadıkları, çoğunlukla belediyelerin güdümünde işlev görmekte oldukları dikkat çekmektedir</a:t>
            </a:r>
            <a:endParaRPr lang="tr-TR" sz="2200" dirty="0"/>
          </a:p>
        </p:txBody>
      </p:sp>
      <p:sp>
        <p:nvSpPr>
          <p:cNvPr id="4" name="Altbilgi Yer Tutucusu 3"/>
          <p:cNvSpPr>
            <a:spLocks noGrp="1"/>
          </p:cNvSpPr>
          <p:nvPr>
            <p:ph type="ftr" sz="quarter" idx="5"/>
          </p:nvPr>
        </p:nvSpPr>
        <p:spPr/>
        <p:txBody>
          <a:bodyPr/>
          <a:lstStyle/>
          <a:p>
            <a:endParaRPr lang="tr-TR"/>
          </a:p>
        </p:txBody>
      </p:sp>
    </p:spTree>
    <p:extLst>
      <p:ext uri="{BB962C8B-B14F-4D97-AF65-F5344CB8AC3E}">
        <p14:creationId xmlns:p14="http://schemas.microsoft.com/office/powerpoint/2010/main" val="320398838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Yer Tutucusu 2"/>
          <p:cNvSpPr>
            <a:spLocks noGrp="1"/>
          </p:cNvSpPr>
          <p:nvPr>
            <p:ph type="body" idx="1"/>
          </p:nvPr>
        </p:nvSpPr>
        <p:spPr>
          <a:xfrm>
            <a:off x="405114" y="1516284"/>
            <a:ext cx="8472668" cy="4132161"/>
          </a:xfrm>
        </p:spPr>
        <p:txBody>
          <a:bodyPr/>
          <a:lstStyle/>
          <a:p>
            <a:r>
              <a:rPr lang="tr-TR" sz="2200" dirty="0" smtClean="0"/>
              <a:t>Kentli haklarına yönelik uluslararası belgeler de hazırlanmıştır. Örneğin, Kentli Hakları Şartı adını taşıyan uluslararası hukuk belgesi, Avrupa Konseyi’nin hazırladığı 1992 tarihli bir sözleşmedir.</a:t>
            </a:r>
          </a:p>
          <a:p>
            <a:endParaRPr lang="tr-TR" sz="2200" dirty="0"/>
          </a:p>
          <a:p>
            <a:r>
              <a:rPr lang="tr-TR" sz="2200" dirty="0" smtClean="0"/>
              <a:t>Diğer uluslararası sözleşmelerden farklı olarak, Konseyi’n üyesi olan devletlere değil, devletler içindeki yerel yönetimlere hitap etmektedir.</a:t>
            </a:r>
          </a:p>
          <a:p>
            <a:endParaRPr lang="tr-TR" sz="2200" dirty="0"/>
          </a:p>
          <a:p>
            <a:r>
              <a:rPr lang="tr-TR" sz="2200" dirty="0" smtClean="0"/>
              <a:t>Amacı, kentlerde yaşayan insanların kentli olmak nedeniyle birtakım temel kent hizmet ve kolaylıklarından yeterinde yararlanmalarını sağlamaktır.</a:t>
            </a:r>
            <a:endParaRPr lang="tr-TR" sz="2200" dirty="0"/>
          </a:p>
        </p:txBody>
      </p:sp>
      <p:sp>
        <p:nvSpPr>
          <p:cNvPr id="4" name="Altbilgi Yer Tutucusu 3"/>
          <p:cNvSpPr>
            <a:spLocks noGrp="1"/>
          </p:cNvSpPr>
          <p:nvPr>
            <p:ph type="ftr" sz="quarter" idx="5"/>
          </p:nvPr>
        </p:nvSpPr>
        <p:spPr/>
        <p:txBody>
          <a:bodyPr/>
          <a:lstStyle/>
          <a:p>
            <a:endParaRPr lang="tr-TR"/>
          </a:p>
        </p:txBody>
      </p:sp>
    </p:spTree>
    <p:extLst>
      <p:ext uri="{BB962C8B-B14F-4D97-AF65-F5344CB8AC3E}">
        <p14:creationId xmlns:p14="http://schemas.microsoft.com/office/powerpoint/2010/main" val="243266367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Yer Tutucusu 2"/>
          <p:cNvSpPr>
            <a:spLocks noGrp="1"/>
          </p:cNvSpPr>
          <p:nvPr>
            <p:ph type="body" idx="1"/>
          </p:nvPr>
        </p:nvSpPr>
        <p:spPr>
          <a:xfrm>
            <a:off x="381965" y="1608881"/>
            <a:ext cx="8449519" cy="4085862"/>
          </a:xfrm>
        </p:spPr>
        <p:txBody>
          <a:bodyPr/>
          <a:lstStyle/>
          <a:p>
            <a:pPr marL="0" indent="0">
              <a:buNone/>
            </a:pPr>
            <a:r>
              <a:rPr lang="tr-TR" sz="2200" dirty="0" smtClean="0"/>
              <a:t>Kentli Hakları Şartı’nda sözü edilen haklar arasında;</a:t>
            </a:r>
          </a:p>
          <a:p>
            <a:r>
              <a:rPr lang="tr-TR" sz="2200" dirty="0" smtClean="0"/>
              <a:t>güvenli bir kent yaşamı, </a:t>
            </a:r>
          </a:p>
          <a:p>
            <a:r>
              <a:rPr lang="tr-TR" sz="2200" dirty="0" smtClean="0"/>
              <a:t>kirletilmemiş, sağlıklı bir çevre, </a:t>
            </a:r>
          </a:p>
          <a:p>
            <a:r>
              <a:rPr lang="tr-TR" sz="2200" dirty="0" smtClean="0"/>
              <a:t>yeterli çalışma fırsatlarının yaratılması, </a:t>
            </a:r>
          </a:p>
          <a:p>
            <a:r>
              <a:rPr lang="tr-TR" sz="2200" dirty="0" smtClean="0"/>
              <a:t>barınma, sağlık, ulaşım, dinlenme ve spor gereksinmelerinin gereği gibi karşılanması, </a:t>
            </a:r>
          </a:p>
          <a:p>
            <a:r>
              <a:rPr lang="tr-TR" sz="2200" dirty="0" smtClean="0"/>
              <a:t>kaliteli bir mimari ve fiziksel çevre, kültürler arası kaynaşmanın ve kentin toplumsal ve ekonomik işlevleri arasında uyumun sağlandığı bir yaşam ortamı, </a:t>
            </a:r>
          </a:p>
          <a:p>
            <a:r>
              <a:rPr lang="tr-TR" sz="2200" dirty="0" err="1" smtClean="0"/>
              <a:t>kenttaşların</a:t>
            </a:r>
            <a:r>
              <a:rPr lang="tr-TR" sz="2200" dirty="0" smtClean="0"/>
              <a:t> kent yönetimine olabildiğince katılabildiği kentsel çevrelerin oluşturulması başta gelmektedir.</a:t>
            </a:r>
            <a:endParaRPr lang="tr-TR" sz="2200" dirty="0" smtClean="0"/>
          </a:p>
          <a:p>
            <a:pPr marL="0" indent="0">
              <a:buNone/>
            </a:pPr>
            <a:endParaRPr lang="tr-TR" sz="2200" dirty="0"/>
          </a:p>
        </p:txBody>
      </p:sp>
      <p:sp>
        <p:nvSpPr>
          <p:cNvPr id="4" name="Altbilgi Yer Tutucusu 3"/>
          <p:cNvSpPr>
            <a:spLocks noGrp="1"/>
          </p:cNvSpPr>
          <p:nvPr>
            <p:ph type="ftr" sz="quarter" idx="5"/>
          </p:nvPr>
        </p:nvSpPr>
        <p:spPr/>
        <p:txBody>
          <a:bodyPr/>
          <a:lstStyle/>
          <a:p>
            <a:endParaRPr lang="tr-TR"/>
          </a:p>
        </p:txBody>
      </p:sp>
    </p:spTree>
    <p:extLst>
      <p:ext uri="{BB962C8B-B14F-4D97-AF65-F5344CB8AC3E}">
        <p14:creationId xmlns:p14="http://schemas.microsoft.com/office/powerpoint/2010/main" val="104095583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Yer Tutucusu 2"/>
          <p:cNvSpPr>
            <a:spLocks noGrp="1"/>
          </p:cNvSpPr>
          <p:nvPr>
            <p:ph type="body" idx="1"/>
          </p:nvPr>
        </p:nvSpPr>
        <p:spPr>
          <a:xfrm>
            <a:off x="497711" y="1643605"/>
            <a:ext cx="8368497" cy="3935392"/>
          </a:xfrm>
        </p:spPr>
        <p:txBody>
          <a:bodyPr/>
          <a:lstStyle/>
          <a:p>
            <a:r>
              <a:rPr lang="tr-TR" dirty="0" smtClean="0"/>
              <a:t>Ekonomik gelişme, sürdürülebilir kalkınma, </a:t>
            </a:r>
          </a:p>
          <a:p>
            <a:r>
              <a:rPr lang="tr-TR" dirty="0" smtClean="0"/>
              <a:t>mal ve hizmetlere erişim kolaylığı, </a:t>
            </a:r>
          </a:p>
          <a:p>
            <a:r>
              <a:rPr lang="tr-TR" dirty="0"/>
              <a:t>d</a:t>
            </a:r>
            <a:r>
              <a:rPr lang="tr-TR" dirty="0" smtClean="0"/>
              <a:t>oğal zenginlik ve kaynaklardan herkesin yararlandığı,</a:t>
            </a:r>
          </a:p>
          <a:p>
            <a:r>
              <a:rPr lang="tr-TR" dirty="0" smtClean="0"/>
              <a:t>belediyelerin birbirleriyle serbestçe yardımlaşabildiği, </a:t>
            </a:r>
          </a:p>
          <a:p>
            <a:r>
              <a:rPr lang="tr-TR" dirty="0" smtClean="0"/>
              <a:t>kişilerin gönencini ve aralarındaki eşitliği gözeten,</a:t>
            </a:r>
          </a:p>
          <a:p>
            <a:r>
              <a:rPr lang="tr-TR" dirty="0"/>
              <a:t>s</a:t>
            </a:r>
            <a:r>
              <a:rPr lang="tr-TR" dirty="0" smtClean="0"/>
              <a:t>era gazı salınımlarının denetim altında tutulduğu,</a:t>
            </a:r>
            <a:endParaRPr lang="tr-TR" dirty="0"/>
          </a:p>
          <a:p>
            <a:r>
              <a:rPr lang="tr-TR" dirty="0"/>
              <a:t>y</a:t>
            </a:r>
            <a:r>
              <a:rPr lang="tr-TR" dirty="0" smtClean="0"/>
              <a:t>oksullukla savaşımın gözden uzak tutulmadığı ve</a:t>
            </a:r>
          </a:p>
          <a:p>
            <a:r>
              <a:rPr lang="tr-TR" dirty="0" smtClean="0"/>
              <a:t>bütün bunların gerçekleşmesine olanak verecek kaynakların kent yönetimlerine sağlanmış olduğu bir kentsel yaşamı Kentli Hakları Şartı’yla ulaşılmak istenen amaçlar arasındadır.</a:t>
            </a:r>
            <a:endParaRPr lang="tr-TR" dirty="0"/>
          </a:p>
        </p:txBody>
      </p:sp>
      <p:sp>
        <p:nvSpPr>
          <p:cNvPr id="4" name="Altbilgi Yer Tutucusu 3"/>
          <p:cNvSpPr>
            <a:spLocks noGrp="1"/>
          </p:cNvSpPr>
          <p:nvPr>
            <p:ph type="ftr" sz="quarter" idx="5"/>
          </p:nvPr>
        </p:nvSpPr>
        <p:spPr/>
        <p:txBody>
          <a:bodyPr/>
          <a:lstStyle/>
          <a:p>
            <a:endParaRPr lang="tr-TR"/>
          </a:p>
        </p:txBody>
      </p:sp>
    </p:spTree>
    <p:extLst>
      <p:ext uri="{BB962C8B-B14F-4D97-AF65-F5344CB8AC3E}">
        <p14:creationId xmlns:p14="http://schemas.microsoft.com/office/powerpoint/2010/main" val="211916177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konomi">
  <a:themeElements>
    <a:clrScheme name="Gazete kağıdı">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is Klasik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zete kağıdı">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extLst>
    <a:ext uri="{05A4C25C-085E-4340-85A3-A5531E510DB2}">
      <thm15:themeFamily xmlns:thm15="http://schemas.microsoft.com/office/thememl/2012/main" name="ekonomi" id="{14396F44-94C0-4BF2-8333-266569A57D02}" vid="{03703BF9-DFA0-42C9-89F9-C03DE1C4A071}"/>
    </a:ext>
  </a:extLst>
</a:theme>
</file>

<file path=ppt/theme/theme2.xml><?xml version="1.0" encoding="utf-8"?>
<a:theme xmlns:a="http://schemas.openxmlformats.org/drawingml/2006/main" name="1_Rics">
  <a:themeElements>
    <a:clrScheme name="NewsPrint">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is Klasik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NewsPrint">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theme>
</file>

<file path=ppt/theme/theme3.xml><?xml version="1.0" encoding="utf-8"?>
<a:theme xmlns:a="http://schemas.openxmlformats.org/drawingml/2006/main" name="h.t.">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h.t." id="{413A7544-DC64-4FD9-B67F-E82A6B382656}" vid="{2993C0EF-C761-423D-BA24-A50FC7959470}"/>
    </a:ext>
  </a:extLst>
</a:theme>
</file>

<file path=ppt/theme/theme4.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ekonomi</Template>
  <TotalTime>12585</TotalTime>
  <Words>653</Words>
  <Application>Microsoft Office PowerPoint</Application>
  <PresentationFormat>Ekran Gösterisi (4:3)</PresentationFormat>
  <Paragraphs>48</Paragraphs>
  <Slides>10</Slides>
  <Notes>0</Notes>
  <HiddenSlides>0</HiddenSlides>
  <MMClips>0</MMClips>
  <ScaleCrop>false</ScaleCrop>
  <HeadingPairs>
    <vt:vector size="6" baseType="variant">
      <vt:variant>
        <vt:lpstr>Kullanılan Yazı Tipleri</vt:lpstr>
      </vt:variant>
      <vt:variant>
        <vt:i4>4</vt:i4>
      </vt:variant>
      <vt:variant>
        <vt:lpstr>Tema</vt:lpstr>
      </vt:variant>
      <vt:variant>
        <vt:i4>3</vt:i4>
      </vt:variant>
      <vt:variant>
        <vt:lpstr>Slayt Başlıkları</vt:lpstr>
      </vt:variant>
      <vt:variant>
        <vt:i4>10</vt:i4>
      </vt:variant>
    </vt:vector>
  </HeadingPairs>
  <TitlesOfParts>
    <vt:vector size="17" baseType="lpstr">
      <vt:lpstr>ＭＳ Ｐゴシック</vt:lpstr>
      <vt:lpstr>Arial</vt:lpstr>
      <vt:lpstr>Calibri</vt:lpstr>
      <vt:lpstr>Times New Roman</vt:lpstr>
      <vt:lpstr>ekonomi</vt:lpstr>
      <vt:lpstr>1_Rics</vt:lpstr>
      <vt:lpstr>h.t.</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ANKARA ÜNİVERSİTESİ UYGULAMALI BİLİMLER FAKÜLTESİ GAYRİMENKUL GELİŞTİRME VE YÖNETİMİ BÖLÜMÜ</dc:title>
  <dc:creator>sibel</dc:creator>
  <cp:lastModifiedBy>UBF</cp:lastModifiedBy>
  <cp:revision>831</cp:revision>
  <cp:lastPrinted>2016-10-24T07:53:35Z</cp:lastPrinted>
  <dcterms:created xsi:type="dcterms:W3CDTF">2016-09-18T09:35:24Z</dcterms:created>
  <dcterms:modified xsi:type="dcterms:W3CDTF">2020-03-13T09:24:44Z</dcterms:modified>
</cp:coreProperties>
</file>