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0C8A1-FB94-42ED-9E78-549A48539A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İş </a:t>
            </a:r>
            <a:r>
              <a:rPr lang="en-US" dirty="0" err="1"/>
              <a:t>Ya</a:t>
            </a:r>
            <a:r>
              <a:rPr lang="tr-TR" dirty="0"/>
              <a:t>ş</a:t>
            </a:r>
            <a:r>
              <a:rPr lang="en-US" dirty="0"/>
              <a:t>am</a:t>
            </a:r>
            <a:r>
              <a:rPr lang="tr-TR" dirty="0"/>
              <a:t>ında İletişim Becerileri</a:t>
            </a:r>
            <a:br>
              <a:rPr lang="tr-TR" dirty="0"/>
            </a:br>
            <a:r>
              <a:rPr lang="en-US" dirty="0" err="1"/>
              <a:t>Hafta</a:t>
            </a:r>
            <a:r>
              <a:rPr lang="en-US" dirty="0"/>
              <a:t> 12</a:t>
            </a:r>
            <a:endParaRPr lang="tr-T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6B20F5-9032-474B-8A8F-C95209190F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91089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B72E2-6095-4398-81E8-3DFAFE312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CB1855-45BA-4C99-A671-22EF6EB2FB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4917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2079E-E43B-4D5A-81FC-1079FDDD2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F71E0E-D803-4D60-A920-BD6F2C1BD8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2309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BAD32-553F-4C0D-9374-A0B47F009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73A988-FF78-4ED7-8430-035DB3932E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1087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7211AD-0BBA-4484-A3ED-B7FE186FC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801EF9-302B-47F3-B438-6DC34D1597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4306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F45C1-7084-4DBA-8C58-1DBCA426A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D66F99-9FF8-420E-A72C-ED187D0E2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7089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AE0AD-F070-427D-A749-363F2DA26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EA7F92-BBE6-425E-AE19-2089A10262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6858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459BA-FA93-4E10-A3C0-4994817D3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CE05E4-CFEB-4DB9-B69A-74EFDB108A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97623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BBC43-043B-4136-AD65-4ADC57CDA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9D594A-B4EE-4F7C-9295-BF6AB9D4D5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7123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AC8B0-763F-4797-8B5B-CB68A761C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7EC7D-5076-4528-8E41-27171CA3ED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40606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10</Words>
  <Application>Microsoft Office PowerPoint</Application>
  <PresentationFormat>Widescreen</PresentationFormat>
  <Paragraphs>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Ion</vt:lpstr>
      <vt:lpstr>İş Yaşamında İletişim Becerileri Hafta 12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 Yaşamında İletişim Becerileri Hafta 12</dc:title>
  <dc:creator>Author 2</dc:creator>
  <cp:lastModifiedBy>Author 2</cp:lastModifiedBy>
  <cp:revision>1</cp:revision>
  <dcterms:created xsi:type="dcterms:W3CDTF">2020-01-13T11:20:08Z</dcterms:created>
  <dcterms:modified xsi:type="dcterms:W3CDTF">2020-01-13T11:20:34Z</dcterms:modified>
</cp:coreProperties>
</file>