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90" r:id="rId3"/>
    <p:sldId id="293" r:id="rId4"/>
    <p:sldId id="289" r:id="rId5"/>
    <p:sldId id="291" r:id="rId6"/>
    <p:sldId id="281" r:id="rId7"/>
    <p:sldId id="294" r:id="rId8"/>
    <p:sldId id="292" r:id="rId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rsayılan Bölüm" id="{5EA66502-D160-49B4-9ED2-6659CAFC5166}">
          <p14:sldIdLst>
            <p14:sldId id="269"/>
            <p14:sldId id="290"/>
            <p14:sldId id="293"/>
            <p14:sldId id="289"/>
            <p14:sldId id="291"/>
            <p14:sldId id="281"/>
            <p14:sldId id="294"/>
            <p14:sldId id="29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6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22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9455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4268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6489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6235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1411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1554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7002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843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5080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1878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8772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645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141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EAE429-9595-F54D-A821-188941D848A3}"/>
              </a:ext>
            </a:extLst>
          </p:cNvPr>
          <p:cNvSpPr txBox="1"/>
          <p:nvPr/>
        </p:nvSpPr>
        <p:spPr>
          <a:xfrm>
            <a:off x="4800600" y="1269255"/>
            <a:ext cx="6852466" cy="30389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COĞRAFİ BİLGİ SİSTEMLERİ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(JEM359)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9</a:t>
            </a:r>
            <a:r>
              <a:rPr lang="tr-TR" sz="38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SHAPEFILE </a:t>
            </a:r>
            <a:r>
              <a:rPr lang="en-US" sz="38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OLUŞTURMA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tr-TR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Doç. </a:t>
            </a: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Dr. Sinan AKISKA</a:t>
            </a:r>
          </a:p>
        </p:txBody>
      </p:sp>
      <p:cxnSp>
        <p:nvCxnSpPr>
          <p:cNvPr id="47" name="Straight Connector 8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34996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8A90CD-1E76-9840-B981-6BCE17832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34" y="1602131"/>
            <a:ext cx="3737490" cy="366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55" y="378000"/>
            <a:ext cx="11520000" cy="648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273435" y="0"/>
            <a:ext cx="3629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Jeoreferanslandırılmış</a:t>
            </a:r>
            <a:r>
              <a:rPr lang="en-US" dirty="0" smtClean="0">
                <a:latin typeface="Tekton Pro" panose="020F0603020208020904" pitchFamily="34" charset="-94"/>
              </a:rPr>
              <a:t> Raster </a:t>
            </a:r>
            <a:r>
              <a:rPr lang="en-US" dirty="0" err="1" smtClean="0">
                <a:latin typeface="Tekton Pro" panose="020F0603020208020904" pitchFamily="34" charset="-94"/>
              </a:rPr>
              <a:t>Dosya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756966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02" y="378000"/>
            <a:ext cx="1152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042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3494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315343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380784" y="0"/>
            <a:ext cx="3398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Yeni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ShapeFile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Katmanı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Oluşturma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566246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0061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328790"/>
            <a:ext cx="6080000" cy="342000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5062894" y="138063"/>
            <a:ext cx="2034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ShapeFile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Özellikleri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90120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2000" y="3438000"/>
            <a:ext cx="6080000" cy="3420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0" y="558696"/>
            <a:ext cx="6080000" cy="3420000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5062894" y="138063"/>
            <a:ext cx="2034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ShapeFile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Özellikleri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63822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17" y="507395"/>
            <a:ext cx="11289964" cy="6350605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5062894" y="138063"/>
            <a:ext cx="2034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ShapeFile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Özellikleri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7680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2484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328790"/>
            <a:ext cx="6080000" cy="342000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5062894" y="138063"/>
            <a:ext cx="2034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ShapeFile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Özellikleri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433109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</TotalTime>
  <Words>31</Words>
  <Application>Microsoft Office PowerPoint</Application>
  <PresentationFormat>Geniş ekran</PresentationFormat>
  <Paragraphs>12</Paragraphs>
  <Slides>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Tekton Pro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Sinan.Akiska</dc:creator>
  <cp:lastModifiedBy>Sinan AKISKA</cp:lastModifiedBy>
  <cp:revision>184</cp:revision>
  <dcterms:created xsi:type="dcterms:W3CDTF">2020-10-12T14:09:30Z</dcterms:created>
  <dcterms:modified xsi:type="dcterms:W3CDTF">2021-04-01T08:55:11Z</dcterms:modified>
</cp:coreProperties>
</file>