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90" r:id="rId3"/>
    <p:sldId id="293" r:id="rId4"/>
    <p:sldId id="289" r:id="rId5"/>
    <p:sldId id="291" r:id="rId6"/>
    <p:sldId id="281" r:id="rId7"/>
    <p:sldId id="294" r:id="rId8"/>
    <p:sldId id="292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arsayılan Bölüm" id="{5EA66502-D160-49B4-9ED2-6659CAFC5166}">
          <p14:sldIdLst>
            <p14:sldId id="269"/>
            <p14:sldId id="290"/>
            <p14:sldId id="293"/>
            <p14:sldId id="289"/>
            <p14:sldId id="291"/>
            <p14:sldId id="281"/>
            <p14:sldId id="294"/>
            <p14:sldId id="29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26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22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9455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4268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6489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6235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14115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1554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7002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843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5080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1878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8772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6454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EF4E260-B79D-41D8-90EB-C84807CD77E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01415" y="476778"/>
            <a:ext cx="7212450" cy="59206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6EAE429-9595-F54D-A821-188941D848A3}"/>
              </a:ext>
            </a:extLst>
          </p:cNvPr>
          <p:cNvSpPr txBox="1"/>
          <p:nvPr/>
        </p:nvSpPr>
        <p:spPr>
          <a:xfrm>
            <a:off x="4800600" y="1269255"/>
            <a:ext cx="6852466" cy="303894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COĞRAFİ BİLGİ SİSTEMLERİ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(JEM359) 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8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8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9</a:t>
            </a:r>
            <a:r>
              <a:rPr lang="tr-TR" sz="3800" dirty="0" smtClean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. </a:t>
            </a:r>
            <a:r>
              <a:rPr lang="en-US" sz="38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SHAPEFILE </a:t>
            </a:r>
            <a:r>
              <a:rPr lang="en-US" sz="3800" dirty="0" smtClean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OLUŞTURMA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8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3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Doç. </a:t>
            </a:r>
            <a:r>
              <a:rPr lang="en-US" sz="3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Dr. Sinan AKISKA</a:t>
            </a:r>
          </a:p>
        </p:txBody>
      </p:sp>
      <p:cxnSp>
        <p:nvCxnSpPr>
          <p:cNvPr id="47" name="Straight Connector 8">
            <a:extLst>
              <a:ext uri="{FF2B5EF4-FFF2-40B4-BE49-F238E27FC236}">
                <a16:creationId xmlns:a16="http://schemas.microsoft.com/office/drawing/2014/main" id="{0686AD50-C6DC-4D98-A467-9AC1F3C2D8D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34996" y="4424906"/>
            <a:ext cx="3657600" cy="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241208F6-8B1C-4098-9388-150BC8E447B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488" y="476778"/>
            <a:ext cx="3864383" cy="5920653"/>
          </a:xfrm>
          <a:prstGeom prst="rect">
            <a:avLst/>
          </a:prstGeom>
          <a:solidFill>
            <a:srgbClr val="A6A6A6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98A90CD-1E76-9840-B981-6BCE178328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934" y="1602131"/>
            <a:ext cx="3737490" cy="3669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81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355" y="378000"/>
            <a:ext cx="11520000" cy="6480000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4273435" y="0"/>
            <a:ext cx="3629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Tekton Pro" panose="020F0603020208020904" pitchFamily="34" charset="-94"/>
              </a:rPr>
              <a:t>Jeoreferanslandırılmış</a:t>
            </a:r>
            <a:r>
              <a:rPr lang="en-US" dirty="0" smtClean="0">
                <a:latin typeface="Tekton Pro" panose="020F0603020208020904" pitchFamily="34" charset="-94"/>
              </a:rPr>
              <a:t> Raster </a:t>
            </a:r>
            <a:r>
              <a:rPr lang="en-US" dirty="0" err="1" smtClean="0">
                <a:latin typeface="Tekton Pro" panose="020F0603020208020904" pitchFamily="34" charset="-94"/>
              </a:rPr>
              <a:t>Dosya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27569667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802" y="378000"/>
            <a:ext cx="11520000" cy="64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0424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3494"/>
            <a:ext cx="6080000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0000" y="3315343"/>
            <a:ext cx="6080000" cy="3420000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4380784" y="0"/>
            <a:ext cx="33984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Tekton Pro" panose="020F0603020208020904" pitchFamily="34" charset="-94"/>
              </a:rPr>
              <a:t>Yeni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ShapeFile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Katmanı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Oluşturma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25662464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20061"/>
            <a:ext cx="6080000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0000" y="3328790"/>
            <a:ext cx="6080000" cy="3420000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5062894" y="138063"/>
            <a:ext cx="20342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>
                <a:latin typeface="Tekton Pro" panose="020F0603020208020904" pitchFamily="34" charset="-94"/>
              </a:rPr>
              <a:t>ShapeFile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Özellikleri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901208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2000" y="3438000"/>
            <a:ext cx="6080000" cy="34200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0" y="558696"/>
            <a:ext cx="6080000" cy="3420000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5062894" y="138063"/>
            <a:ext cx="20342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>
                <a:latin typeface="Tekton Pro" panose="020F0603020208020904" pitchFamily="34" charset="-94"/>
              </a:rPr>
              <a:t>ShapeFile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Özellikleri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638220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017" y="507395"/>
            <a:ext cx="11289964" cy="6350605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5062894" y="138063"/>
            <a:ext cx="20342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>
                <a:latin typeface="Tekton Pro" panose="020F0603020208020904" pitchFamily="34" charset="-94"/>
              </a:rPr>
              <a:t>ShapeFile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Özellikleri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76805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2484"/>
            <a:ext cx="6080000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0000" y="3328790"/>
            <a:ext cx="6080000" cy="3420000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5062894" y="138063"/>
            <a:ext cx="20342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>
                <a:latin typeface="Tekton Pro" panose="020F0603020208020904" pitchFamily="34" charset="-94"/>
              </a:rPr>
              <a:t>ShapeFile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Özellikleri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433109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764</TotalTime>
  <Words>31</Words>
  <Application>Microsoft Office PowerPoint</Application>
  <PresentationFormat>Geniş ekran</PresentationFormat>
  <Paragraphs>12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Tekton Pro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Sinan.Akiska</dc:creator>
  <cp:lastModifiedBy>Sinan AKISKA</cp:lastModifiedBy>
  <cp:revision>184</cp:revision>
  <dcterms:created xsi:type="dcterms:W3CDTF">2020-10-12T14:09:30Z</dcterms:created>
  <dcterms:modified xsi:type="dcterms:W3CDTF">2021-04-01T08:55:11Z</dcterms:modified>
</cp:coreProperties>
</file>