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#8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대학만큼 들어가기 어려운 유치원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069015" y="1120676"/>
            <a:ext cx="48357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53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8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대학만큼 들어가기 어려운 유치원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11</cp:revision>
  <dcterms:created xsi:type="dcterms:W3CDTF">2020-05-15T13:21:42Z</dcterms:created>
  <dcterms:modified xsi:type="dcterms:W3CDTF">2020-05-15T13:54:00Z</dcterms:modified>
</cp:coreProperties>
</file>